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5.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15.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61774F9" w14:textId="0A65B009" w:rsidR="00AC6F67" w:rsidRDefault="00AC6F67" w:rsidP="00943E7E">
      <w:pPr>
        <w:pStyle w:val="Estilonum"/>
        <w:ind w:firstLine="720"/>
        <w:rPr>
          <w:b w:val="0"/>
        </w:rPr>
      </w:pPr>
    </w:p>
    <w:p w14:paraId="37AABFC5" w14:textId="65BF07B3" w:rsidR="002D7F2C" w:rsidRDefault="002D7F2C" w:rsidP="002D7F2C">
      <w:pPr>
        <w:jc w:val="center"/>
      </w:pPr>
    </w:p>
    <w:p w14:paraId="51606693" w14:textId="04F76611" w:rsidR="002D7F2C" w:rsidRDefault="002D7F2C" w:rsidP="002D7F2C">
      <w:pPr>
        <w:jc w:val="center"/>
      </w:pPr>
    </w:p>
    <w:p w14:paraId="79B1695A" w14:textId="77777777" w:rsidR="002D7F2C" w:rsidRDefault="002D7F2C" w:rsidP="002D7F2C">
      <w:pPr>
        <w:jc w:val="center"/>
      </w:pPr>
    </w:p>
    <w:p w14:paraId="4FC88F28" w14:textId="77777777" w:rsidR="002D7F2C" w:rsidRDefault="002D7F2C" w:rsidP="002D7F2C">
      <w:pPr>
        <w:jc w:val="center"/>
      </w:pPr>
    </w:p>
    <w:p w14:paraId="316EC0DD" w14:textId="77777777" w:rsidR="002D7F2C" w:rsidRDefault="002D7F2C" w:rsidP="002D7F2C">
      <w:pPr>
        <w:jc w:val="center"/>
      </w:pPr>
    </w:p>
    <w:p w14:paraId="3CC66CB9" w14:textId="77777777" w:rsidR="002D7F2C" w:rsidRDefault="002D7F2C" w:rsidP="002D7F2C">
      <w:pPr>
        <w:jc w:val="center"/>
      </w:pPr>
    </w:p>
    <w:p w14:paraId="2C8BCA33" w14:textId="09A453B2" w:rsidR="002D7F2C" w:rsidRDefault="002D7F2C" w:rsidP="002D7F2C">
      <w:pPr>
        <w:jc w:val="center"/>
      </w:pPr>
    </w:p>
    <w:p w14:paraId="09D8D402" w14:textId="4084DA92" w:rsidR="002D7F2C" w:rsidRPr="00B9191F" w:rsidRDefault="007A0BEA" w:rsidP="002D7F2C">
      <w:pPr>
        <w:jc w:val="center"/>
      </w:pPr>
      <w:r w:rsidRPr="00B9191F">
        <w:rPr>
          <w:noProof/>
        </w:rPr>
        <w:drawing>
          <wp:anchor distT="0" distB="0" distL="114300" distR="114300" simplePos="0" relativeHeight="251658241" behindDoc="0" locked="0" layoutInCell="1" allowOverlap="1" wp14:anchorId="0C0A01F2" wp14:editId="7FB9A3C5">
            <wp:simplePos x="0" y="0"/>
            <wp:positionH relativeFrom="column">
              <wp:posOffset>423545</wp:posOffset>
            </wp:positionH>
            <wp:positionV relativeFrom="paragraph">
              <wp:posOffset>98425</wp:posOffset>
            </wp:positionV>
            <wp:extent cx="4677410" cy="1112520"/>
            <wp:effectExtent l="0" t="0" r="8890" b="0"/>
            <wp:wrapSquare wrapText="bothSides"/>
            <wp:docPr id="1741014649" name="Imagen 4" descr="LOGO MEF WEBTORATA – Municipalidad Distrital de Tora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 MEF WEBTORATA – Municipalidad Distrital de Torata"/>
                    <pic:cNvPicPr>
                      <a:picLocks noChangeAspect="1" noChangeArrowheads="1"/>
                    </pic:cNvPicPr>
                  </pic:nvPicPr>
                  <pic:blipFill rotWithShape="1">
                    <a:blip r:embed="rId13" cstate="print">
                      <a:extLst>
                        <a:ext uri="{28A0092B-C50C-407E-A947-70E740481C1C}">
                          <a14:useLocalDpi xmlns:a14="http://schemas.microsoft.com/office/drawing/2010/main" val="0"/>
                        </a:ext>
                      </a:extLst>
                    </a:blip>
                    <a:srcRect t="15707" b="18773"/>
                    <a:stretch>
                      <a:fillRect/>
                    </a:stretch>
                  </pic:blipFill>
                  <pic:spPr bwMode="auto">
                    <a:xfrm>
                      <a:off x="0" y="0"/>
                      <a:ext cx="4677410" cy="111252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5E49FD28" w14:textId="77777777" w:rsidR="002D7F2C" w:rsidRPr="00B9191F" w:rsidRDefault="002D7F2C" w:rsidP="002D7F2C">
      <w:pPr>
        <w:jc w:val="center"/>
      </w:pPr>
    </w:p>
    <w:p w14:paraId="5781DCB8" w14:textId="77777777" w:rsidR="002D7F2C" w:rsidRPr="00B9191F" w:rsidRDefault="002D7F2C" w:rsidP="002D7F2C">
      <w:pPr>
        <w:jc w:val="center"/>
      </w:pPr>
    </w:p>
    <w:p w14:paraId="2BFD5BFB" w14:textId="77777777" w:rsidR="002D7F2C" w:rsidRPr="00B9191F" w:rsidRDefault="002D7F2C" w:rsidP="002D7F2C">
      <w:pPr>
        <w:jc w:val="center"/>
      </w:pPr>
    </w:p>
    <w:p w14:paraId="31BE7D8F" w14:textId="77777777" w:rsidR="002D7F2C" w:rsidRPr="00B9191F" w:rsidRDefault="002D7F2C" w:rsidP="002D7F2C">
      <w:pPr>
        <w:jc w:val="center"/>
      </w:pPr>
    </w:p>
    <w:p w14:paraId="73E39476" w14:textId="77777777" w:rsidR="002D7F2C" w:rsidRPr="00B9191F" w:rsidRDefault="002D7F2C" w:rsidP="002D7F2C">
      <w:pPr>
        <w:jc w:val="center"/>
      </w:pPr>
    </w:p>
    <w:p w14:paraId="7CC377F0" w14:textId="77777777" w:rsidR="002D7F2C" w:rsidRPr="00B9191F" w:rsidRDefault="002D7F2C" w:rsidP="002D7F2C">
      <w:pPr>
        <w:jc w:val="center"/>
      </w:pPr>
    </w:p>
    <w:p w14:paraId="71DD22CD" w14:textId="77777777" w:rsidR="002D7F2C" w:rsidRPr="00B9191F" w:rsidRDefault="002D7F2C" w:rsidP="002D7F2C">
      <w:pPr>
        <w:jc w:val="center"/>
        <w:rPr>
          <w:rFonts w:ascii="Arial" w:hAnsi="Arial" w:cs="Arial"/>
          <w:b/>
          <w:bCs/>
          <w:color w:val="3B3838" w:themeColor="background2" w:themeShade="40"/>
        </w:rPr>
      </w:pPr>
      <w:r w:rsidRPr="00B9191F">
        <w:rPr>
          <w:rFonts w:ascii="Arial" w:hAnsi="Arial" w:cs="Arial"/>
          <w:b/>
          <w:bCs/>
          <w:color w:val="3B3838" w:themeColor="background2" w:themeShade="40"/>
        </w:rPr>
        <w:t>DIRECCIÓN GENERAL DE ABASTECIMIENTO</w:t>
      </w:r>
    </w:p>
    <w:p w14:paraId="4B8D12F9" w14:textId="77777777" w:rsidR="002D7F2C" w:rsidRPr="00B9191F" w:rsidRDefault="002D7F2C" w:rsidP="002D7F2C">
      <w:pPr>
        <w:jc w:val="center"/>
      </w:pPr>
    </w:p>
    <w:p w14:paraId="7E1DC813" w14:textId="77777777" w:rsidR="002D7F2C" w:rsidRPr="00B9191F" w:rsidRDefault="002D7F2C" w:rsidP="002D7F2C">
      <w:pPr>
        <w:jc w:val="center"/>
      </w:pPr>
    </w:p>
    <w:p w14:paraId="57917723" w14:textId="77777777" w:rsidR="002D7F2C" w:rsidRPr="00B9191F" w:rsidRDefault="002D7F2C" w:rsidP="002D7F2C">
      <w:pPr>
        <w:jc w:val="center"/>
      </w:pPr>
    </w:p>
    <w:p w14:paraId="32D7FE6F" w14:textId="77777777" w:rsidR="002D7F2C" w:rsidRPr="00B9191F" w:rsidRDefault="002D7F2C" w:rsidP="002D7F2C">
      <w:pPr>
        <w:jc w:val="center"/>
      </w:pPr>
    </w:p>
    <w:p w14:paraId="5F8B8A76" w14:textId="77777777" w:rsidR="002D7F2C" w:rsidRPr="00B9191F" w:rsidRDefault="002D7F2C" w:rsidP="002D7F2C">
      <w:pPr>
        <w:jc w:val="center"/>
      </w:pPr>
    </w:p>
    <w:p w14:paraId="23C15694" w14:textId="77777777" w:rsidR="002D7F2C" w:rsidRPr="00B9191F" w:rsidRDefault="002D7F2C" w:rsidP="002D7F2C">
      <w:pPr>
        <w:jc w:val="center"/>
      </w:pPr>
    </w:p>
    <w:p w14:paraId="70CFE490" w14:textId="77777777" w:rsidR="002D7F2C" w:rsidRPr="00B9191F" w:rsidRDefault="002D7F2C" w:rsidP="002D7F2C">
      <w:pPr>
        <w:jc w:val="center"/>
      </w:pPr>
    </w:p>
    <w:p w14:paraId="02946BD6" w14:textId="77777777" w:rsidR="002D7F2C" w:rsidRPr="00B9191F" w:rsidRDefault="002D7F2C" w:rsidP="002D7F2C">
      <w:pPr>
        <w:jc w:val="center"/>
        <w:rPr>
          <w:rFonts w:ascii="Arial" w:hAnsi="Arial" w:cs="Arial"/>
          <w:b/>
          <w:bCs/>
          <w:sz w:val="36"/>
          <w:szCs w:val="36"/>
        </w:rPr>
      </w:pPr>
      <w:r w:rsidRPr="00B9191F">
        <w:rPr>
          <w:rFonts w:ascii="Arial" w:hAnsi="Arial" w:cs="Arial"/>
          <w:b/>
          <w:bCs/>
          <w:sz w:val="36"/>
          <w:szCs w:val="36"/>
        </w:rPr>
        <w:t xml:space="preserve">BASES ESTÁNDAR </w:t>
      </w:r>
    </w:p>
    <w:p w14:paraId="2E9D472C" w14:textId="15DC46D8" w:rsidR="00354755" w:rsidRPr="00B9191F" w:rsidRDefault="00354755" w:rsidP="00354755">
      <w:pPr>
        <w:widowControl w:val="0"/>
        <w:jc w:val="center"/>
        <w:rPr>
          <w:rFonts w:ascii="Arial" w:hAnsi="Arial" w:cs="Arial"/>
          <w:b/>
          <w:bCs/>
          <w:sz w:val="40"/>
          <w:szCs w:val="40"/>
          <w:lang w:val="es-ES"/>
        </w:rPr>
      </w:pPr>
      <w:r w:rsidRPr="00B9191F">
        <w:rPr>
          <w:rFonts w:ascii="Arial" w:hAnsi="Arial" w:cs="Arial"/>
          <w:b/>
          <w:bCs/>
          <w:color w:val="000000" w:themeColor="text1"/>
          <w:sz w:val="40"/>
          <w:szCs w:val="40"/>
          <w:lang w:val="es-ES"/>
        </w:rPr>
        <w:t>CONCURSO PÚBLICO ABREVIADO PARA LA CONTRATACIÓN DE EXPERTOS Y GERENTES DE PROYECTOS</w:t>
      </w:r>
    </w:p>
    <w:p w14:paraId="12F9965C" w14:textId="62C0394D" w:rsidR="002D7F2C" w:rsidRPr="00B9191F" w:rsidRDefault="002D7F2C" w:rsidP="002D7F2C">
      <w:pPr>
        <w:widowControl w:val="0"/>
        <w:jc w:val="center"/>
        <w:rPr>
          <w:rFonts w:ascii="Arial" w:hAnsi="Arial" w:cs="Arial"/>
          <w:sz w:val="44"/>
          <w:szCs w:val="44"/>
        </w:rPr>
      </w:pPr>
    </w:p>
    <w:p w14:paraId="52D61807" w14:textId="77777777" w:rsidR="009A093A" w:rsidRPr="00B9191F" w:rsidRDefault="009A093A" w:rsidP="006460FD">
      <w:pPr>
        <w:pStyle w:val="Estilonum"/>
      </w:pPr>
    </w:p>
    <w:p w14:paraId="74193251" w14:textId="77777777" w:rsidR="009A093A" w:rsidRPr="00B9191F" w:rsidRDefault="009A093A" w:rsidP="006460FD">
      <w:pPr>
        <w:pStyle w:val="Estilonum"/>
      </w:pPr>
    </w:p>
    <w:p w14:paraId="3189DCE3" w14:textId="77777777" w:rsidR="009A093A" w:rsidRPr="00B9191F" w:rsidRDefault="009A093A" w:rsidP="006460FD">
      <w:pPr>
        <w:pStyle w:val="Estilonum"/>
      </w:pPr>
    </w:p>
    <w:p w14:paraId="40926416" w14:textId="77777777" w:rsidR="009A093A" w:rsidRPr="00B9191F" w:rsidRDefault="009A093A" w:rsidP="006460FD">
      <w:pPr>
        <w:pStyle w:val="Estilonum"/>
      </w:pPr>
    </w:p>
    <w:p w14:paraId="0C18C495" w14:textId="77777777" w:rsidR="00C53A56" w:rsidRPr="00B9191F" w:rsidRDefault="00C53A56" w:rsidP="006460FD">
      <w:pPr>
        <w:pStyle w:val="Estilonum"/>
        <w:sectPr w:rsidR="00C53A56" w:rsidRPr="00B9191F" w:rsidSect="00945116">
          <w:headerReference w:type="even" r:id="rId14"/>
          <w:headerReference w:type="default" r:id="rId15"/>
          <w:footerReference w:type="even" r:id="rId16"/>
          <w:pgSz w:w="11907" w:h="16839" w:code="9"/>
          <w:pgMar w:top="1418" w:right="1418" w:bottom="1701" w:left="1418" w:header="567" w:footer="567" w:gutter="0"/>
          <w:cols w:space="720"/>
          <w:docGrid w:linePitch="360"/>
        </w:sectPr>
      </w:pPr>
    </w:p>
    <w:p w14:paraId="317DA05D" w14:textId="79D24189" w:rsidR="00F66926" w:rsidRPr="00B9191F" w:rsidRDefault="00F66926" w:rsidP="006460FD">
      <w:pPr>
        <w:pStyle w:val="Estilonum"/>
      </w:pPr>
      <w:r w:rsidRPr="00B9191F">
        <w:lastRenderedPageBreak/>
        <w:t>SIMBOLOGÍA UTILIZADA:</w:t>
      </w:r>
    </w:p>
    <w:p w14:paraId="3B7DD88B" w14:textId="77777777" w:rsidR="00F66926" w:rsidRPr="00B9191F" w:rsidRDefault="00F66926" w:rsidP="00F66926">
      <w:pPr>
        <w:ind w:left="360"/>
        <w:jc w:val="both"/>
        <w:rPr>
          <w:rFonts w:asciiTheme="minorHAnsi" w:hAnsiTheme="minorHAnsi" w:cstheme="minorHAnsi"/>
          <w:b/>
          <w:i/>
          <w:sz w:val="20"/>
          <w:szCs w:val="20"/>
        </w:rPr>
      </w:pPr>
    </w:p>
    <w:tbl>
      <w:tblPr>
        <w:tblW w:w="0" w:type="auto"/>
        <w:tblInd w:w="7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687"/>
        <w:gridCol w:w="2286"/>
        <w:gridCol w:w="5380"/>
      </w:tblGrid>
      <w:tr w:rsidR="00F66926" w:rsidRPr="00B9191F" w14:paraId="77DF9A30" w14:textId="77777777" w:rsidTr="2EE75FF0">
        <w:tc>
          <w:tcPr>
            <w:tcW w:w="687" w:type="dxa"/>
          </w:tcPr>
          <w:p w14:paraId="65E90E48" w14:textId="77777777" w:rsidR="00F66926" w:rsidRPr="00B9191F" w:rsidRDefault="00F66926" w:rsidP="00DA6A19">
            <w:pPr>
              <w:jc w:val="both"/>
              <w:rPr>
                <w:rFonts w:ascii="Arial" w:hAnsi="Arial" w:cs="Arial"/>
                <w:b/>
                <w:bCs/>
                <w:sz w:val="20"/>
                <w:szCs w:val="20"/>
              </w:rPr>
            </w:pPr>
            <w:r w:rsidRPr="00B9191F">
              <w:rPr>
                <w:rFonts w:ascii="Arial" w:hAnsi="Arial" w:cs="Arial"/>
                <w:b/>
                <w:sz w:val="20"/>
                <w:szCs w:val="20"/>
              </w:rPr>
              <w:t>Nº</w:t>
            </w:r>
          </w:p>
        </w:tc>
        <w:tc>
          <w:tcPr>
            <w:tcW w:w="2286" w:type="dxa"/>
          </w:tcPr>
          <w:p w14:paraId="38D5CC6E" w14:textId="77777777" w:rsidR="00F66926" w:rsidRPr="00B9191F" w:rsidRDefault="00F66926" w:rsidP="00DA6A19">
            <w:pPr>
              <w:jc w:val="both"/>
              <w:rPr>
                <w:rFonts w:ascii="Arial" w:hAnsi="Arial" w:cs="Arial"/>
                <w:b/>
                <w:sz w:val="20"/>
                <w:szCs w:val="20"/>
              </w:rPr>
            </w:pPr>
            <w:r w:rsidRPr="00B9191F">
              <w:rPr>
                <w:rFonts w:ascii="Arial" w:hAnsi="Arial" w:cs="Arial"/>
                <w:b/>
                <w:sz w:val="20"/>
                <w:szCs w:val="20"/>
              </w:rPr>
              <w:t>Símbolo</w:t>
            </w:r>
          </w:p>
        </w:tc>
        <w:tc>
          <w:tcPr>
            <w:tcW w:w="5380" w:type="dxa"/>
          </w:tcPr>
          <w:p w14:paraId="7D105D7E" w14:textId="77777777" w:rsidR="00F66926" w:rsidRPr="00B9191F" w:rsidRDefault="00F66926" w:rsidP="00DA6A19">
            <w:pPr>
              <w:jc w:val="both"/>
              <w:rPr>
                <w:rFonts w:ascii="Arial" w:hAnsi="Arial" w:cs="Arial"/>
                <w:b/>
                <w:sz w:val="20"/>
                <w:szCs w:val="20"/>
              </w:rPr>
            </w:pPr>
            <w:r w:rsidRPr="00B9191F">
              <w:rPr>
                <w:rFonts w:ascii="Arial" w:hAnsi="Arial" w:cs="Arial"/>
                <w:b/>
                <w:sz w:val="20"/>
                <w:szCs w:val="20"/>
              </w:rPr>
              <w:t>Descripción</w:t>
            </w:r>
          </w:p>
        </w:tc>
      </w:tr>
      <w:tr w:rsidR="00F66926" w:rsidRPr="00B9191F" w14:paraId="6CCFC23C" w14:textId="77777777" w:rsidTr="2EE75FF0">
        <w:trPr>
          <w:trHeight w:val="466"/>
        </w:trPr>
        <w:tc>
          <w:tcPr>
            <w:tcW w:w="687" w:type="dxa"/>
            <w:vAlign w:val="center"/>
          </w:tcPr>
          <w:p w14:paraId="582B2789" w14:textId="77777777" w:rsidR="00F66926" w:rsidRPr="00B9191F" w:rsidRDefault="00F66926" w:rsidP="00DA6A19">
            <w:pPr>
              <w:jc w:val="center"/>
              <w:rPr>
                <w:rFonts w:ascii="Arial" w:hAnsi="Arial" w:cs="Arial"/>
                <w:b/>
                <w:bCs/>
                <w:sz w:val="20"/>
                <w:szCs w:val="20"/>
              </w:rPr>
            </w:pPr>
            <w:r w:rsidRPr="00B9191F">
              <w:rPr>
                <w:rFonts w:ascii="Arial" w:hAnsi="Arial" w:cs="Arial"/>
                <w:b/>
                <w:sz w:val="20"/>
                <w:szCs w:val="20"/>
              </w:rPr>
              <w:t>1</w:t>
            </w:r>
          </w:p>
        </w:tc>
        <w:tc>
          <w:tcPr>
            <w:tcW w:w="2286" w:type="dxa"/>
            <w:vAlign w:val="center"/>
          </w:tcPr>
          <w:p w14:paraId="0A98959B" w14:textId="16F48877" w:rsidR="00F66926" w:rsidRPr="00B9191F" w:rsidRDefault="00F66926" w:rsidP="00450A8C">
            <w:pPr>
              <w:rPr>
                <w:rFonts w:ascii="Arial" w:hAnsi="Arial" w:cs="Arial"/>
                <w:sz w:val="20"/>
                <w:szCs w:val="20"/>
              </w:rPr>
            </w:pPr>
            <w:r w:rsidRPr="00B9191F">
              <w:rPr>
                <w:rFonts w:ascii="Arial" w:hAnsi="Arial" w:cs="Arial"/>
                <w:sz w:val="20"/>
                <w:szCs w:val="20"/>
              </w:rPr>
              <w:t>[ABC]</w:t>
            </w:r>
          </w:p>
        </w:tc>
        <w:tc>
          <w:tcPr>
            <w:tcW w:w="5380" w:type="dxa"/>
            <w:vAlign w:val="center"/>
          </w:tcPr>
          <w:p w14:paraId="1AAFFED4" w14:textId="77777777" w:rsidR="00F66926" w:rsidRPr="00B9191F" w:rsidRDefault="00F66926" w:rsidP="00DA6A19">
            <w:pPr>
              <w:jc w:val="both"/>
              <w:rPr>
                <w:rFonts w:ascii="Arial" w:hAnsi="Arial" w:cs="Arial"/>
                <w:sz w:val="20"/>
                <w:szCs w:val="20"/>
              </w:rPr>
            </w:pPr>
            <w:r w:rsidRPr="00B9191F">
              <w:rPr>
                <w:rFonts w:ascii="Arial" w:hAnsi="Arial" w:cs="Arial"/>
                <w:sz w:val="20"/>
                <w:szCs w:val="20"/>
              </w:rPr>
              <w:t>Es una indicación que debe ser completada o eliminada por la entidad contratante durante la elaboración de las bases conforme a las instrucciones brindadas.</w:t>
            </w:r>
          </w:p>
        </w:tc>
      </w:tr>
      <w:tr w:rsidR="00F66926" w:rsidRPr="00B9191F" w14:paraId="35C075E3" w14:textId="77777777" w:rsidTr="2EE75FF0">
        <w:tc>
          <w:tcPr>
            <w:tcW w:w="687" w:type="dxa"/>
            <w:vAlign w:val="center"/>
          </w:tcPr>
          <w:p w14:paraId="795B72FA" w14:textId="77777777" w:rsidR="00F66926" w:rsidRPr="00B9191F" w:rsidRDefault="00F66926" w:rsidP="00DA6A19">
            <w:pPr>
              <w:jc w:val="center"/>
              <w:rPr>
                <w:rFonts w:ascii="Arial" w:hAnsi="Arial" w:cs="Arial"/>
                <w:b/>
                <w:sz w:val="20"/>
                <w:szCs w:val="20"/>
              </w:rPr>
            </w:pPr>
            <w:r w:rsidRPr="00B9191F">
              <w:rPr>
                <w:rFonts w:ascii="Arial" w:hAnsi="Arial" w:cs="Arial"/>
                <w:b/>
                <w:sz w:val="20"/>
                <w:szCs w:val="20"/>
              </w:rPr>
              <w:t>2</w:t>
            </w:r>
          </w:p>
        </w:tc>
        <w:tc>
          <w:tcPr>
            <w:tcW w:w="2286" w:type="dxa"/>
            <w:vAlign w:val="center"/>
          </w:tcPr>
          <w:p w14:paraId="4456D256" w14:textId="3E23ECBC" w:rsidR="00F66926" w:rsidRPr="00B9191F" w:rsidRDefault="00F66926" w:rsidP="00450A8C">
            <w:pPr>
              <w:rPr>
                <w:rFonts w:ascii="Arial" w:hAnsi="Arial" w:cs="Arial"/>
                <w:b/>
                <w:bCs/>
                <w:sz w:val="20"/>
                <w:szCs w:val="20"/>
                <w:u w:val="single"/>
              </w:rPr>
            </w:pPr>
            <w:r w:rsidRPr="00B9191F">
              <w:rPr>
                <w:rFonts w:ascii="Arial" w:hAnsi="Arial" w:cs="Arial"/>
                <w:b/>
                <w:sz w:val="20"/>
                <w:szCs w:val="20"/>
                <w:u w:val="single"/>
              </w:rPr>
              <w:t>[ABC]</w:t>
            </w:r>
          </w:p>
        </w:tc>
        <w:tc>
          <w:tcPr>
            <w:tcW w:w="5380" w:type="dxa"/>
            <w:vAlign w:val="center"/>
          </w:tcPr>
          <w:p w14:paraId="51D00E46" w14:textId="122927BF" w:rsidR="00F66926" w:rsidRPr="00B9191F" w:rsidRDefault="00F66926" w:rsidP="2EE75FF0">
            <w:pPr>
              <w:jc w:val="both"/>
              <w:rPr>
                <w:rFonts w:ascii="Arial" w:hAnsi="Arial" w:cs="Arial"/>
                <w:sz w:val="20"/>
                <w:szCs w:val="20"/>
              </w:rPr>
            </w:pPr>
            <w:r w:rsidRPr="00B9191F">
              <w:rPr>
                <w:rFonts w:ascii="Arial" w:hAnsi="Arial" w:cs="Arial"/>
                <w:sz w:val="20"/>
                <w:szCs w:val="20"/>
              </w:rPr>
              <w:t>Es una indicación o información que debe</w:t>
            </w:r>
            <w:r w:rsidR="0001111A" w:rsidRPr="00B9191F">
              <w:rPr>
                <w:rFonts w:ascii="Arial" w:hAnsi="Arial" w:cs="Arial"/>
                <w:sz w:val="20"/>
                <w:szCs w:val="20"/>
              </w:rPr>
              <w:t xml:space="preserve"> </w:t>
            </w:r>
            <w:r w:rsidRPr="00B9191F">
              <w:rPr>
                <w:rFonts w:ascii="Arial" w:hAnsi="Arial" w:cs="Arial"/>
                <w:sz w:val="20"/>
                <w:szCs w:val="20"/>
              </w:rPr>
              <w:t xml:space="preserve">ser completada por la entidad contratante con posterioridad al otorgamiento de la buena pro para el caso específico de la elaboración de la PROFORMA DEL CONTRATO; o por los proveedores, </w:t>
            </w:r>
            <w:r w:rsidR="00464417" w:rsidRPr="00B9191F">
              <w:rPr>
                <w:rFonts w:ascii="Arial" w:hAnsi="Arial" w:cs="Arial"/>
                <w:sz w:val="20"/>
                <w:szCs w:val="20"/>
              </w:rPr>
              <w:t>al completar</w:t>
            </w:r>
            <w:r w:rsidRPr="00B9191F">
              <w:rPr>
                <w:rFonts w:ascii="Arial" w:hAnsi="Arial" w:cs="Arial"/>
                <w:sz w:val="20"/>
                <w:szCs w:val="20"/>
              </w:rPr>
              <w:t xml:space="preserve"> los ANEXOS de la oferta.</w:t>
            </w:r>
          </w:p>
        </w:tc>
      </w:tr>
      <w:tr w:rsidR="00F66926" w:rsidRPr="00B9191F" w14:paraId="61F9EF91" w14:textId="77777777" w:rsidTr="2EE75FF0">
        <w:trPr>
          <w:trHeight w:val="700"/>
        </w:trPr>
        <w:tc>
          <w:tcPr>
            <w:tcW w:w="687"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37752DE" w14:textId="77777777" w:rsidR="00F66926" w:rsidRPr="00B9191F" w:rsidRDefault="00F66926" w:rsidP="00DA6A19">
            <w:pPr>
              <w:jc w:val="center"/>
              <w:rPr>
                <w:rFonts w:ascii="Arial" w:hAnsi="Arial" w:cs="Arial"/>
                <w:b/>
                <w:sz w:val="20"/>
                <w:szCs w:val="20"/>
              </w:rPr>
            </w:pPr>
            <w:r w:rsidRPr="00B9191F">
              <w:rPr>
                <w:rFonts w:ascii="Arial" w:hAnsi="Arial" w:cs="Arial"/>
                <w:b/>
                <w:sz w:val="20"/>
                <w:szCs w:val="20"/>
              </w:rPr>
              <w:t>3</w:t>
            </w:r>
          </w:p>
        </w:tc>
        <w:tc>
          <w:tcPr>
            <w:tcW w:w="22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left w:w="28" w:type="dxa"/>
              <w:right w:w="28" w:type="dxa"/>
            </w:tcMar>
            <w:vAlign w:val="center"/>
          </w:tcPr>
          <w:tbl>
            <w:tblPr>
              <w:tblStyle w:val="Tablaconcuadrcula"/>
              <w:tblW w:w="0" w:type="auto"/>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tblBorders>
              <w:tblLook w:val="04A0" w:firstRow="1" w:lastRow="0" w:firstColumn="1" w:lastColumn="0" w:noHBand="0" w:noVBand="1"/>
            </w:tblPr>
            <w:tblGrid>
              <w:gridCol w:w="2108"/>
            </w:tblGrid>
            <w:tr w:rsidR="00F66926" w:rsidRPr="00B9191F" w14:paraId="7F744D43" w14:textId="77777777" w:rsidTr="00881DFC">
              <w:tc>
                <w:tcPr>
                  <w:tcW w:w="2108" w:type="dxa"/>
                </w:tcPr>
                <w:p w14:paraId="03B2DA7B" w14:textId="77777777" w:rsidR="00F66926" w:rsidRPr="00B9191F" w:rsidRDefault="00F66926" w:rsidP="00DA6A19">
                  <w:pPr>
                    <w:jc w:val="both"/>
                    <w:rPr>
                      <w:rFonts w:ascii="Arial" w:hAnsi="Arial" w:cs="Arial"/>
                      <w:b/>
                      <w:color w:val="FF0000"/>
                      <w:sz w:val="20"/>
                      <w:szCs w:val="20"/>
                    </w:rPr>
                  </w:pPr>
                  <w:r w:rsidRPr="00B9191F">
                    <w:rPr>
                      <w:rFonts w:ascii="Arial" w:hAnsi="Arial" w:cs="Arial"/>
                      <w:b/>
                      <w:color w:val="FF0000"/>
                      <w:sz w:val="20"/>
                      <w:szCs w:val="20"/>
                    </w:rPr>
                    <w:t>Advertencia</w:t>
                  </w:r>
                </w:p>
              </w:tc>
            </w:tr>
            <w:tr w:rsidR="00F66926" w:rsidRPr="00B9191F" w14:paraId="4095D820" w14:textId="77777777" w:rsidTr="00881DFC">
              <w:tc>
                <w:tcPr>
                  <w:tcW w:w="2108" w:type="dxa"/>
                </w:tcPr>
                <w:p w14:paraId="2BC50677" w14:textId="77777777" w:rsidR="00F66926" w:rsidRPr="00B9191F" w:rsidRDefault="00F66926" w:rsidP="00B80BB7">
                  <w:pPr>
                    <w:pStyle w:val="Prrafodelista"/>
                    <w:numPr>
                      <w:ilvl w:val="0"/>
                      <w:numId w:val="25"/>
                    </w:numPr>
                    <w:ind w:left="299" w:hanging="191"/>
                    <w:jc w:val="both"/>
                    <w:rPr>
                      <w:rFonts w:ascii="Arial" w:hAnsi="Arial" w:cs="Arial"/>
                      <w:bCs/>
                      <w:color w:val="FF0000"/>
                      <w:sz w:val="20"/>
                      <w:szCs w:val="20"/>
                    </w:rPr>
                  </w:pPr>
                  <w:r w:rsidRPr="00B9191F">
                    <w:rPr>
                      <w:rFonts w:ascii="Arial" w:hAnsi="Arial" w:cs="Arial"/>
                      <w:color w:val="FF0000"/>
                      <w:sz w:val="20"/>
                      <w:szCs w:val="20"/>
                    </w:rPr>
                    <w:t>Abc</w:t>
                  </w:r>
                </w:p>
              </w:tc>
            </w:tr>
          </w:tbl>
          <w:p w14:paraId="4F9115BF" w14:textId="77777777" w:rsidR="00F66926" w:rsidRPr="00B9191F" w:rsidRDefault="00F66926" w:rsidP="00DA6A19">
            <w:pPr>
              <w:jc w:val="both"/>
              <w:rPr>
                <w:rFonts w:ascii="Arial" w:hAnsi="Arial" w:cs="Arial"/>
                <w:sz w:val="20"/>
                <w:szCs w:val="20"/>
              </w:rPr>
            </w:pPr>
          </w:p>
        </w:tc>
        <w:tc>
          <w:tcPr>
            <w:tcW w:w="538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0BFC1D3A" w14:textId="245D6F09" w:rsidR="00F66926" w:rsidRPr="00B9191F" w:rsidRDefault="00F66926" w:rsidP="00DA6A19">
            <w:pPr>
              <w:jc w:val="both"/>
              <w:rPr>
                <w:rFonts w:ascii="Arial" w:hAnsi="Arial" w:cs="Arial"/>
                <w:sz w:val="20"/>
                <w:szCs w:val="20"/>
                <w:lang w:val="es-ES"/>
              </w:rPr>
            </w:pPr>
            <w:r w:rsidRPr="00B9191F">
              <w:rPr>
                <w:rFonts w:ascii="Arial" w:hAnsi="Arial" w:cs="Arial"/>
                <w:sz w:val="20"/>
                <w:szCs w:val="20"/>
              </w:rPr>
              <w:t>Se refiere a advertencias a tener en cuenta por los evaluadores y los proveedores. No deben ser eliminadas</w:t>
            </w:r>
            <w:r w:rsidR="00813B24">
              <w:rPr>
                <w:rFonts w:ascii="Arial" w:hAnsi="Arial" w:cs="Arial"/>
                <w:sz w:val="20"/>
                <w:szCs w:val="20"/>
              </w:rPr>
              <w:t xml:space="preserve"> </w:t>
            </w:r>
            <w:r w:rsidR="00813B24" w:rsidRPr="00B9191F">
              <w:rPr>
                <w:rFonts w:ascii="Arial" w:hAnsi="Arial" w:cs="Arial"/>
                <w:sz w:val="20"/>
                <w:szCs w:val="20"/>
              </w:rPr>
              <w:t>una vez culminada la elaboración de las bases</w:t>
            </w:r>
            <w:r w:rsidRPr="00B9191F">
              <w:rPr>
                <w:rFonts w:ascii="Arial" w:hAnsi="Arial" w:cs="Arial"/>
                <w:sz w:val="20"/>
                <w:szCs w:val="20"/>
              </w:rPr>
              <w:t>.</w:t>
            </w:r>
          </w:p>
        </w:tc>
      </w:tr>
      <w:tr w:rsidR="00F66926" w:rsidRPr="00B9191F" w14:paraId="10CCD7CC" w14:textId="77777777" w:rsidTr="2EE75FF0">
        <w:trPr>
          <w:trHeight w:val="1470"/>
        </w:trPr>
        <w:tc>
          <w:tcPr>
            <w:tcW w:w="687"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4C68820A" w14:textId="77777777" w:rsidR="00F66926" w:rsidRPr="00B9191F" w:rsidRDefault="00F66926" w:rsidP="00DA6A19">
            <w:pPr>
              <w:jc w:val="center"/>
              <w:rPr>
                <w:rFonts w:ascii="Arial" w:hAnsi="Arial" w:cs="Arial"/>
                <w:b/>
                <w:sz w:val="20"/>
                <w:szCs w:val="20"/>
              </w:rPr>
            </w:pPr>
            <w:r w:rsidRPr="00B9191F">
              <w:rPr>
                <w:rFonts w:ascii="Arial" w:hAnsi="Arial" w:cs="Arial"/>
                <w:b/>
                <w:sz w:val="20"/>
                <w:szCs w:val="20"/>
              </w:rPr>
              <w:t>4</w:t>
            </w:r>
          </w:p>
        </w:tc>
        <w:tc>
          <w:tcPr>
            <w:tcW w:w="2286" w:type="dxa"/>
            <w:tcBorders>
              <w:top w:val="single" w:sz="4" w:space="0" w:color="000000" w:themeColor="text1"/>
              <w:left w:val="single" w:sz="4" w:space="0" w:color="000000" w:themeColor="text1"/>
              <w:bottom w:val="single" w:sz="4" w:space="0" w:color="000000" w:themeColor="text1"/>
              <w:right w:val="single" w:sz="4" w:space="0" w:color="000000" w:themeColor="text1"/>
            </w:tcBorders>
            <w:tcMar>
              <w:left w:w="28" w:type="dxa"/>
              <w:right w:w="28" w:type="dxa"/>
            </w:tcMar>
            <w:vAlign w:val="center"/>
          </w:tcPr>
          <w:p w14:paraId="605196D8" w14:textId="77777777" w:rsidR="00F66926" w:rsidRPr="00B9191F" w:rsidRDefault="00F66926" w:rsidP="00DA6A19">
            <w:pPr>
              <w:spacing w:line="259" w:lineRule="auto"/>
              <w:ind w:right="-2"/>
              <w:jc w:val="both"/>
              <w:rPr>
                <w:rFonts w:ascii="Arial" w:eastAsia="Arial" w:hAnsi="Arial" w:cs="Arial"/>
                <w:color w:val="333399"/>
                <w:sz w:val="20"/>
                <w:szCs w:val="20"/>
              </w:rPr>
            </w:pPr>
          </w:p>
          <w:tbl>
            <w:tblPr>
              <w:tblStyle w:val="Tablaconcuadrcula"/>
              <w:tblW w:w="0" w:type="auto"/>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Look w:val="06A0" w:firstRow="1" w:lastRow="0" w:firstColumn="1" w:lastColumn="0" w:noHBand="1" w:noVBand="1"/>
            </w:tblPr>
            <w:tblGrid>
              <w:gridCol w:w="2128"/>
            </w:tblGrid>
            <w:tr w:rsidR="00F66926" w:rsidRPr="00B9191F" w14:paraId="766948F4" w14:textId="77777777" w:rsidTr="00881DFC">
              <w:trPr>
                <w:trHeight w:val="300"/>
              </w:trPr>
              <w:tc>
                <w:tcPr>
                  <w:tcW w:w="2128" w:type="dxa"/>
                  <w:tcMar>
                    <w:left w:w="105" w:type="dxa"/>
                    <w:right w:w="105" w:type="dxa"/>
                  </w:tcMar>
                </w:tcPr>
                <w:p w14:paraId="3514B4CF" w14:textId="77777777" w:rsidR="00F66926" w:rsidRPr="00B9191F" w:rsidRDefault="00F66926" w:rsidP="00DA6A19">
                  <w:pPr>
                    <w:rPr>
                      <w:rFonts w:ascii="Arial" w:eastAsia="Arial" w:hAnsi="Arial" w:cs="Arial"/>
                      <w:color w:val="0070C0"/>
                      <w:sz w:val="20"/>
                      <w:szCs w:val="20"/>
                    </w:rPr>
                  </w:pPr>
                  <w:r w:rsidRPr="00B9191F">
                    <w:rPr>
                      <w:rFonts w:ascii="Arial" w:eastAsia="Arial" w:hAnsi="Arial" w:cs="Arial"/>
                      <w:b/>
                      <w:color w:val="0070C0"/>
                      <w:sz w:val="20"/>
                      <w:szCs w:val="20"/>
                    </w:rPr>
                    <w:t>Importante para la entidad contratante</w:t>
                  </w:r>
                </w:p>
              </w:tc>
            </w:tr>
            <w:tr w:rsidR="00F66926" w:rsidRPr="00B9191F" w14:paraId="43293F2A" w14:textId="77777777" w:rsidTr="00881DFC">
              <w:trPr>
                <w:trHeight w:val="300"/>
              </w:trPr>
              <w:tc>
                <w:tcPr>
                  <w:tcW w:w="2128" w:type="dxa"/>
                  <w:tcMar>
                    <w:left w:w="105" w:type="dxa"/>
                    <w:right w:w="105" w:type="dxa"/>
                  </w:tcMar>
                </w:tcPr>
                <w:p w14:paraId="4020BE17" w14:textId="77777777" w:rsidR="00F66926" w:rsidRPr="00B9191F" w:rsidRDefault="00F66926" w:rsidP="00B80BB7">
                  <w:pPr>
                    <w:pStyle w:val="Prrafodelista"/>
                    <w:numPr>
                      <w:ilvl w:val="0"/>
                      <w:numId w:val="24"/>
                    </w:numPr>
                    <w:ind w:left="299" w:hanging="209"/>
                    <w:rPr>
                      <w:rFonts w:ascii="Arial" w:eastAsia="Arial" w:hAnsi="Arial" w:cs="Arial"/>
                      <w:bCs/>
                      <w:iCs/>
                      <w:color w:val="0070C0"/>
                    </w:rPr>
                  </w:pPr>
                  <w:r w:rsidRPr="00B9191F">
                    <w:rPr>
                      <w:rFonts w:ascii="Arial" w:eastAsia="Arial" w:hAnsi="Arial" w:cs="Arial"/>
                      <w:color w:val="0070C0"/>
                      <w:sz w:val="20"/>
                      <w:szCs w:val="20"/>
                    </w:rPr>
                    <w:t>Xyz</w:t>
                  </w:r>
                </w:p>
              </w:tc>
            </w:tr>
          </w:tbl>
          <w:p w14:paraId="2068FAB0" w14:textId="77777777" w:rsidR="00F66926" w:rsidRPr="00B9191F" w:rsidRDefault="00F66926" w:rsidP="00DA6A19">
            <w:pPr>
              <w:spacing w:line="259" w:lineRule="auto"/>
              <w:ind w:right="-2"/>
              <w:jc w:val="both"/>
              <w:rPr>
                <w:rFonts w:ascii="Arial" w:eastAsia="Arial" w:hAnsi="Arial" w:cs="Arial"/>
                <w:color w:val="333399"/>
                <w:sz w:val="20"/>
                <w:szCs w:val="20"/>
              </w:rPr>
            </w:pPr>
          </w:p>
          <w:p w14:paraId="7665EFE6" w14:textId="77777777" w:rsidR="00F66926" w:rsidRPr="00B9191F" w:rsidRDefault="00F66926" w:rsidP="00DA6A19">
            <w:pPr>
              <w:jc w:val="both"/>
              <w:rPr>
                <w:rFonts w:ascii="Arial" w:eastAsia="Arial" w:hAnsi="Arial" w:cs="Arial"/>
                <w:sz w:val="20"/>
                <w:szCs w:val="20"/>
              </w:rPr>
            </w:pPr>
          </w:p>
        </w:tc>
        <w:tc>
          <w:tcPr>
            <w:tcW w:w="538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FB15313" w14:textId="77777777" w:rsidR="00F66926" w:rsidRPr="00B9191F" w:rsidRDefault="00F66926" w:rsidP="00DA6A19">
            <w:pPr>
              <w:jc w:val="both"/>
              <w:rPr>
                <w:rFonts w:ascii="Arial" w:hAnsi="Arial" w:cs="Arial"/>
                <w:sz w:val="20"/>
                <w:szCs w:val="20"/>
                <w:lang w:val="es-ES"/>
              </w:rPr>
            </w:pPr>
            <w:r w:rsidRPr="00B9191F">
              <w:rPr>
                <w:rFonts w:ascii="Arial" w:hAnsi="Arial" w:cs="Arial"/>
                <w:sz w:val="20"/>
                <w:szCs w:val="20"/>
              </w:rPr>
              <w:t>Se refiere a consideraciones importantes a tener en cuenta por los evaluadores y deben ser eliminadas una vez culminada la elaboración de las bases.</w:t>
            </w:r>
          </w:p>
        </w:tc>
      </w:tr>
    </w:tbl>
    <w:p w14:paraId="557610E7" w14:textId="77777777" w:rsidR="00EE58DE" w:rsidRPr="00B9191F" w:rsidRDefault="00EE58DE" w:rsidP="00D21714">
      <w:pPr>
        <w:jc w:val="both"/>
        <w:rPr>
          <w:rFonts w:ascii="Arial" w:hAnsi="Arial" w:cs="Arial"/>
          <w:iCs/>
          <w:sz w:val="20"/>
          <w:szCs w:val="20"/>
        </w:rPr>
      </w:pPr>
    </w:p>
    <w:p w14:paraId="1236AE2D" w14:textId="77777777" w:rsidR="00F66926" w:rsidRPr="00B9191F" w:rsidRDefault="00F66926" w:rsidP="00F66926">
      <w:pPr>
        <w:ind w:left="360"/>
        <w:jc w:val="both"/>
        <w:rPr>
          <w:rFonts w:ascii="Arial" w:hAnsi="Arial" w:cs="Arial"/>
          <w:b/>
          <w:iCs/>
          <w:sz w:val="20"/>
          <w:szCs w:val="20"/>
        </w:rPr>
      </w:pPr>
      <w:r w:rsidRPr="00B9191F">
        <w:rPr>
          <w:rFonts w:ascii="Arial" w:hAnsi="Arial" w:cs="Arial"/>
          <w:b/>
          <w:sz w:val="20"/>
          <w:szCs w:val="20"/>
        </w:rPr>
        <w:t>INSTRUCCIÓN DE USO:</w:t>
      </w:r>
    </w:p>
    <w:p w14:paraId="56C4B216" w14:textId="77777777" w:rsidR="00F66926" w:rsidRPr="00B9191F" w:rsidRDefault="00F66926" w:rsidP="00F66926">
      <w:pPr>
        <w:ind w:left="360"/>
        <w:jc w:val="both"/>
        <w:rPr>
          <w:rFonts w:ascii="Arial" w:hAnsi="Arial" w:cs="Arial"/>
          <w:iCs/>
          <w:sz w:val="20"/>
          <w:szCs w:val="20"/>
        </w:rPr>
      </w:pPr>
    </w:p>
    <w:p w14:paraId="52F0E99B" w14:textId="700B8279" w:rsidR="00F66926" w:rsidRDefault="00F66926" w:rsidP="00F66926">
      <w:pPr>
        <w:ind w:left="360"/>
        <w:jc w:val="both"/>
        <w:rPr>
          <w:rFonts w:ascii="Arial" w:hAnsi="Arial" w:cs="Arial"/>
          <w:sz w:val="20"/>
          <w:szCs w:val="20"/>
        </w:rPr>
      </w:pPr>
      <w:r w:rsidRPr="00B9191F">
        <w:rPr>
          <w:rFonts w:ascii="Arial" w:hAnsi="Arial" w:cs="Arial"/>
          <w:sz w:val="20"/>
          <w:szCs w:val="20"/>
        </w:rPr>
        <w:t xml:space="preserve">Una vez registrada la información solicitada dentro de los corchetes, el texto debe quedar en letra </w:t>
      </w:r>
      <w:r w:rsidR="000550DB">
        <w:rPr>
          <w:rFonts w:ascii="Arial" w:hAnsi="Arial" w:cs="Arial"/>
          <w:sz w:val="20"/>
          <w:szCs w:val="20"/>
        </w:rPr>
        <w:t xml:space="preserve">Arial </w:t>
      </w:r>
      <w:r w:rsidRPr="00B9191F">
        <w:rPr>
          <w:rFonts w:ascii="Arial" w:hAnsi="Arial" w:cs="Arial"/>
          <w:sz w:val="20"/>
          <w:szCs w:val="20"/>
        </w:rPr>
        <w:t>tamaño 10, con estilo normal, sin formato de negrita y sin sombrear.</w:t>
      </w:r>
    </w:p>
    <w:p w14:paraId="56BEC413" w14:textId="77777777" w:rsidR="00F36E74" w:rsidRDefault="00F36E74" w:rsidP="00F66926">
      <w:pPr>
        <w:ind w:left="360"/>
        <w:jc w:val="both"/>
        <w:rPr>
          <w:rFonts w:ascii="Arial" w:hAnsi="Arial" w:cs="Arial"/>
          <w:sz w:val="20"/>
          <w:szCs w:val="20"/>
        </w:rPr>
      </w:pPr>
    </w:p>
    <w:p w14:paraId="232A7F59" w14:textId="5778E509" w:rsidR="00F36E74" w:rsidRPr="00B9191F" w:rsidRDefault="00F36E74" w:rsidP="00F36E74">
      <w:pPr>
        <w:ind w:left="360"/>
        <w:jc w:val="both"/>
        <w:rPr>
          <w:rFonts w:ascii="Arial" w:hAnsi="Arial" w:cs="Arial"/>
          <w:b/>
          <w:iCs/>
          <w:sz w:val="20"/>
          <w:szCs w:val="20"/>
        </w:rPr>
      </w:pPr>
      <w:r w:rsidRPr="00B9191F">
        <w:rPr>
          <w:rFonts w:ascii="Arial" w:hAnsi="Arial" w:cs="Arial"/>
          <w:b/>
          <w:sz w:val="20"/>
          <w:szCs w:val="20"/>
        </w:rPr>
        <w:t xml:space="preserve">CARACTERÍSTICAS </w:t>
      </w:r>
      <w:r>
        <w:rPr>
          <w:rFonts w:ascii="Arial" w:hAnsi="Arial" w:cs="Arial"/>
          <w:b/>
          <w:sz w:val="20"/>
          <w:szCs w:val="20"/>
        </w:rPr>
        <w:t>DE LAS BASES A ELABORAR</w:t>
      </w:r>
      <w:r w:rsidRPr="00B9191F">
        <w:rPr>
          <w:rFonts w:ascii="Arial" w:hAnsi="Arial" w:cs="Arial"/>
          <w:b/>
          <w:sz w:val="20"/>
          <w:szCs w:val="20"/>
        </w:rPr>
        <w:t>:</w:t>
      </w:r>
    </w:p>
    <w:p w14:paraId="3064495B" w14:textId="77777777" w:rsidR="00F36E74" w:rsidRPr="00B9191F" w:rsidRDefault="00F36E74" w:rsidP="00F36E74">
      <w:pPr>
        <w:jc w:val="both"/>
        <w:rPr>
          <w:rFonts w:ascii="Arial" w:hAnsi="Arial" w:cs="Arial"/>
          <w:iCs/>
          <w:sz w:val="20"/>
          <w:szCs w:val="20"/>
        </w:rPr>
      </w:pPr>
    </w:p>
    <w:p w14:paraId="125F019A" w14:textId="77777777" w:rsidR="00F36E74" w:rsidRPr="00B9191F" w:rsidRDefault="00F36E74" w:rsidP="00F36E74">
      <w:pPr>
        <w:ind w:left="360"/>
        <w:jc w:val="both"/>
        <w:rPr>
          <w:rFonts w:ascii="Arial" w:hAnsi="Arial" w:cs="Arial"/>
          <w:iCs/>
          <w:sz w:val="20"/>
          <w:szCs w:val="20"/>
        </w:rPr>
      </w:pPr>
      <w:r w:rsidRPr="00B9191F">
        <w:rPr>
          <w:rFonts w:ascii="Arial" w:hAnsi="Arial" w:cs="Arial"/>
          <w:sz w:val="20"/>
          <w:szCs w:val="20"/>
        </w:rPr>
        <w:t>Las bases deben ser elaboradas en formato WORD, y deben tener las características del presente documento. De existir algún cambio en el formato como márgenes, fuente, tamaño de letra, entre otros, no acarrea su nulidad, salvo que por el tipo o tamaño de letra impida la lectura por parte de los proveedores.</w:t>
      </w:r>
    </w:p>
    <w:p w14:paraId="68293628" w14:textId="77777777" w:rsidR="00F36E74" w:rsidRPr="00B9191F" w:rsidRDefault="00F36E74" w:rsidP="00F66926">
      <w:pPr>
        <w:ind w:left="360"/>
        <w:jc w:val="both"/>
        <w:rPr>
          <w:rFonts w:ascii="Arial" w:hAnsi="Arial" w:cs="Arial"/>
          <w:iCs/>
          <w:sz w:val="20"/>
          <w:szCs w:val="20"/>
        </w:rPr>
      </w:pPr>
    </w:p>
    <w:p w14:paraId="69D32C28" w14:textId="77777777" w:rsidR="00F30B80" w:rsidRPr="00B9191F" w:rsidRDefault="00F30B80" w:rsidP="00F66926">
      <w:pPr>
        <w:ind w:left="360"/>
        <w:jc w:val="both"/>
        <w:rPr>
          <w:rFonts w:ascii="Arial" w:hAnsi="Arial" w:cs="Arial"/>
          <w:iCs/>
          <w:sz w:val="20"/>
          <w:szCs w:val="20"/>
        </w:rPr>
      </w:pPr>
    </w:p>
    <w:p w14:paraId="16F21F8C" w14:textId="77777777" w:rsidR="000C2162" w:rsidRPr="00B9191F" w:rsidRDefault="000C2162" w:rsidP="00F66926">
      <w:pPr>
        <w:widowControl w:val="0"/>
        <w:jc w:val="both"/>
        <w:rPr>
          <w:rFonts w:ascii="Arial" w:hAnsi="Arial" w:cs="Arial"/>
          <w:sz w:val="20"/>
        </w:rPr>
        <w:sectPr w:rsidR="000C2162" w:rsidRPr="00B9191F" w:rsidSect="00945116">
          <w:headerReference w:type="default" r:id="rId17"/>
          <w:pgSz w:w="11907" w:h="16839" w:code="9"/>
          <w:pgMar w:top="1418" w:right="1418" w:bottom="1701" w:left="1418" w:header="567" w:footer="567" w:gutter="0"/>
          <w:cols w:space="720"/>
          <w:docGrid w:linePitch="360"/>
        </w:sectPr>
      </w:pPr>
    </w:p>
    <w:p w14:paraId="0E631AE8" w14:textId="77777777" w:rsidR="00F66926" w:rsidRPr="00B9191F" w:rsidRDefault="00F66926" w:rsidP="00F66926">
      <w:pPr>
        <w:widowControl w:val="0"/>
        <w:jc w:val="both"/>
        <w:rPr>
          <w:rFonts w:ascii="Arial" w:hAnsi="Arial" w:cs="Arial"/>
          <w:sz w:val="20"/>
        </w:rPr>
      </w:pPr>
    </w:p>
    <w:p w14:paraId="0B0BE976" w14:textId="77777777" w:rsidR="00F66926" w:rsidRPr="00B9191F" w:rsidRDefault="00F66926" w:rsidP="00F66926">
      <w:pPr>
        <w:widowControl w:val="0"/>
        <w:jc w:val="both"/>
        <w:rPr>
          <w:rFonts w:ascii="Arial" w:hAnsi="Arial" w:cs="Arial"/>
          <w:sz w:val="20"/>
        </w:rPr>
      </w:pPr>
    </w:p>
    <w:p w14:paraId="630809AA" w14:textId="77777777" w:rsidR="00F66926" w:rsidRPr="00B9191F" w:rsidRDefault="00F66926" w:rsidP="00F66926">
      <w:pPr>
        <w:widowControl w:val="0"/>
        <w:jc w:val="both"/>
        <w:rPr>
          <w:rFonts w:ascii="Arial" w:hAnsi="Arial" w:cs="Arial"/>
          <w:sz w:val="20"/>
        </w:rPr>
      </w:pPr>
    </w:p>
    <w:p w14:paraId="4667A8A2" w14:textId="77777777" w:rsidR="00F66926" w:rsidRPr="00B9191F" w:rsidRDefault="00F66926" w:rsidP="00F66926">
      <w:pPr>
        <w:widowControl w:val="0"/>
        <w:jc w:val="both"/>
        <w:rPr>
          <w:rFonts w:ascii="Arial" w:hAnsi="Arial" w:cs="Arial"/>
          <w:sz w:val="20"/>
        </w:rPr>
      </w:pPr>
    </w:p>
    <w:p w14:paraId="1ED7D69B" w14:textId="77777777" w:rsidR="00F66926" w:rsidRPr="00B9191F" w:rsidRDefault="00F66926" w:rsidP="00F66926">
      <w:pPr>
        <w:widowControl w:val="0"/>
        <w:jc w:val="both"/>
        <w:rPr>
          <w:rFonts w:ascii="Arial" w:hAnsi="Arial" w:cs="Arial"/>
          <w:sz w:val="20"/>
        </w:rPr>
      </w:pPr>
    </w:p>
    <w:p w14:paraId="5950C9FB" w14:textId="77777777" w:rsidR="00F66926" w:rsidRPr="00B9191F" w:rsidRDefault="00F66926" w:rsidP="00F66926">
      <w:pPr>
        <w:widowControl w:val="0"/>
        <w:jc w:val="both"/>
        <w:rPr>
          <w:rFonts w:ascii="Arial" w:hAnsi="Arial" w:cs="Arial"/>
          <w:sz w:val="20"/>
        </w:rPr>
      </w:pPr>
    </w:p>
    <w:p w14:paraId="0B617B94" w14:textId="77777777" w:rsidR="00F66926" w:rsidRPr="00B9191F" w:rsidRDefault="00F66926" w:rsidP="00F66926">
      <w:pPr>
        <w:widowControl w:val="0"/>
        <w:jc w:val="both"/>
        <w:rPr>
          <w:rFonts w:ascii="Arial" w:hAnsi="Arial" w:cs="Arial"/>
          <w:sz w:val="20"/>
        </w:rPr>
      </w:pPr>
    </w:p>
    <w:p w14:paraId="35CE84A1" w14:textId="77777777" w:rsidR="00F66926" w:rsidRPr="00B9191F" w:rsidRDefault="00F66926" w:rsidP="00F66926">
      <w:pPr>
        <w:widowControl w:val="0"/>
        <w:jc w:val="both"/>
        <w:rPr>
          <w:rFonts w:ascii="Arial" w:hAnsi="Arial" w:cs="Arial"/>
          <w:sz w:val="20"/>
        </w:rPr>
      </w:pPr>
    </w:p>
    <w:p w14:paraId="4EC2E03D" w14:textId="77777777" w:rsidR="00F66926" w:rsidRPr="00B9191F" w:rsidRDefault="00F66926" w:rsidP="00F66926">
      <w:pPr>
        <w:widowControl w:val="0"/>
        <w:jc w:val="both"/>
        <w:rPr>
          <w:rFonts w:ascii="Arial" w:hAnsi="Arial" w:cs="Arial"/>
          <w:sz w:val="20"/>
        </w:rPr>
      </w:pPr>
    </w:p>
    <w:p w14:paraId="50436075" w14:textId="77777777" w:rsidR="006B6327" w:rsidRPr="00B9191F" w:rsidRDefault="006B6327" w:rsidP="00F66926">
      <w:pPr>
        <w:widowControl w:val="0"/>
        <w:jc w:val="center"/>
        <w:rPr>
          <w:rFonts w:ascii="Arial" w:hAnsi="Arial" w:cs="Arial"/>
          <w:b/>
          <w:bCs/>
          <w:color w:val="000000" w:themeColor="text1"/>
          <w:sz w:val="40"/>
          <w:szCs w:val="40"/>
          <w:lang w:val="es-ES"/>
        </w:rPr>
      </w:pPr>
    </w:p>
    <w:p w14:paraId="5C6FE4E1" w14:textId="77777777" w:rsidR="006B6327" w:rsidRPr="00B9191F" w:rsidRDefault="006B6327" w:rsidP="00F66926">
      <w:pPr>
        <w:widowControl w:val="0"/>
        <w:jc w:val="center"/>
        <w:rPr>
          <w:rFonts w:ascii="Arial" w:hAnsi="Arial" w:cs="Arial"/>
          <w:b/>
          <w:bCs/>
          <w:color w:val="000000" w:themeColor="text1"/>
          <w:sz w:val="40"/>
          <w:szCs w:val="40"/>
          <w:lang w:val="es-ES"/>
        </w:rPr>
      </w:pPr>
    </w:p>
    <w:p w14:paraId="303A6B02" w14:textId="77777777" w:rsidR="006B6327" w:rsidRPr="00B9191F" w:rsidRDefault="006B6327" w:rsidP="00F66926">
      <w:pPr>
        <w:widowControl w:val="0"/>
        <w:jc w:val="center"/>
        <w:rPr>
          <w:rFonts w:ascii="Arial" w:hAnsi="Arial" w:cs="Arial"/>
          <w:b/>
          <w:bCs/>
          <w:color w:val="000000" w:themeColor="text1"/>
          <w:sz w:val="40"/>
          <w:szCs w:val="40"/>
          <w:lang w:val="es-ES"/>
        </w:rPr>
      </w:pPr>
    </w:p>
    <w:p w14:paraId="33680002" w14:textId="77777777" w:rsidR="006B6327" w:rsidRPr="00B9191F" w:rsidRDefault="006B6327" w:rsidP="00F66926">
      <w:pPr>
        <w:widowControl w:val="0"/>
        <w:jc w:val="center"/>
        <w:rPr>
          <w:rFonts w:ascii="Arial" w:hAnsi="Arial" w:cs="Arial"/>
          <w:b/>
          <w:bCs/>
          <w:color w:val="000000" w:themeColor="text1"/>
          <w:sz w:val="40"/>
          <w:szCs w:val="40"/>
          <w:lang w:val="es-ES"/>
        </w:rPr>
      </w:pPr>
    </w:p>
    <w:p w14:paraId="76FE4A01" w14:textId="61F52527" w:rsidR="00F66926" w:rsidRPr="000C4160" w:rsidRDefault="00F66926" w:rsidP="00D405F8">
      <w:pPr>
        <w:widowControl w:val="0"/>
        <w:jc w:val="center"/>
        <w:rPr>
          <w:rFonts w:ascii="Arial" w:hAnsi="Arial" w:cs="Arial"/>
          <w:sz w:val="32"/>
          <w:szCs w:val="32"/>
        </w:rPr>
      </w:pPr>
      <w:r w:rsidRPr="000C4160">
        <w:rPr>
          <w:rFonts w:ascii="Arial" w:hAnsi="Arial" w:cs="Arial"/>
          <w:b/>
          <w:bCs/>
          <w:color w:val="000000" w:themeColor="text1"/>
          <w:sz w:val="32"/>
          <w:szCs w:val="32"/>
          <w:lang w:val="es-ES"/>
        </w:rPr>
        <w:t>CONCURSO PÚBLICO ABREVIADO PARA LA CONTRATACIÓN DE EXPERTOS Y GERENTES DE PROYECTOS</w:t>
      </w:r>
      <w:r w:rsidR="00D405F8" w:rsidRPr="000C4160">
        <w:rPr>
          <w:rFonts w:ascii="Arial" w:hAnsi="Arial" w:cs="Arial"/>
          <w:b/>
          <w:sz w:val="32"/>
          <w:szCs w:val="32"/>
        </w:rPr>
        <w:t xml:space="preserve"> </w:t>
      </w:r>
      <w:r w:rsidRPr="000C4160">
        <w:rPr>
          <w:rFonts w:ascii="Arial" w:hAnsi="Arial" w:cs="Arial"/>
          <w:b/>
          <w:bCs/>
          <w:color w:val="000000" w:themeColor="text1"/>
          <w:sz w:val="32"/>
          <w:szCs w:val="32"/>
          <w:lang w:val="es-ES"/>
        </w:rPr>
        <w:t>Nº</w:t>
      </w:r>
    </w:p>
    <w:p w14:paraId="1469F3BD" w14:textId="77777777" w:rsidR="00F66926" w:rsidRPr="00B9191F" w:rsidRDefault="00F66926" w:rsidP="00F66926">
      <w:pPr>
        <w:widowControl w:val="0"/>
        <w:jc w:val="center"/>
        <w:rPr>
          <w:rFonts w:ascii="Arial" w:hAnsi="Arial" w:cs="Arial"/>
        </w:rPr>
      </w:pPr>
      <w:r w:rsidRPr="00B9191F">
        <w:rPr>
          <w:rFonts w:ascii="Arial" w:hAnsi="Arial" w:cs="Arial"/>
        </w:rPr>
        <w:t xml:space="preserve"> [NOMENCLATURA DEL PROCEDIMIENTO DE SELECCIÓN]</w:t>
      </w:r>
    </w:p>
    <w:p w14:paraId="3FB85860" w14:textId="77777777" w:rsidR="00F66926" w:rsidRPr="00B9191F" w:rsidRDefault="00F66926" w:rsidP="00F66926">
      <w:pPr>
        <w:widowControl w:val="0"/>
        <w:jc w:val="both"/>
        <w:rPr>
          <w:rFonts w:ascii="Arial" w:hAnsi="Arial" w:cs="Arial"/>
          <w:sz w:val="20"/>
        </w:rPr>
      </w:pPr>
    </w:p>
    <w:p w14:paraId="1E2335FD" w14:textId="77777777" w:rsidR="00F66926" w:rsidRPr="00B9191F" w:rsidRDefault="00F66926" w:rsidP="00F66926">
      <w:pPr>
        <w:widowControl w:val="0"/>
        <w:jc w:val="both"/>
        <w:rPr>
          <w:rFonts w:ascii="Arial" w:hAnsi="Arial" w:cs="Arial"/>
          <w:sz w:val="20"/>
        </w:rPr>
      </w:pPr>
    </w:p>
    <w:p w14:paraId="47DAFFF4" w14:textId="77777777" w:rsidR="00F66926" w:rsidRPr="00B9191F" w:rsidRDefault="00F66926" w:rsidP="00F66926">
      <w:pPr>
        <w:widowControl w:val="0"/>
        <w:jc w:val="both"/>
        <w:rPr>
          <w:rFonts w:ascii="Arial" w:hAnsi="Arial" w:cs="Arial"/>
          <w:sz w:val="20"/>
        </w:rPr>
      </w:pPr>
    </w:p>
    <w:p w14:paraId="379A13B3" w14:textId="77777777" w:rsidR="00F66926" w:rsidRPr="00B9191F" w:rsidRDefault="00F66926" w:rsidP="00F66926">
      <w:pPr>
        <w:widowControl w:val="0"/>
        <w:jc w:val="both"/>
        <w:rPr>
          <w:rFonts w:ascii="Arial" w:hAnsi="Arial" w:cs="Arial"/>
          <w:sz w:val="20"/>
        </w:rPr>
      </w:pPr>
    </w:p>
    <w:p w14:paraId="2CF28E9F" w14:textId="77777777" w:rsidR="00F66926" w:rsidRPr="00B9191F" w:rsidRDefault="00F66926" w:rsidP="00F66926">
      <w:pPr>
        <w:widowControl w:val="0"/>
        <w:jc w:val="both"/>
        <w:rPr>
          <w:rFonts w:ascii="Arial" w:hAnsi="Arial" w:cs="Arial"/>
          <w:sz w:val="20"/>
        </w:rPr>
      </w:pPr>
    </w:p>
    <w:p w14:paraId="7056465F" w14:textId="77777777" w:rsidR="00F66926" w:rsidRPr="00B9191F" w:rsidRDefault="00F66926" w:rsidP="00F66926">
      <w:pPr>
        <w:widowControl w:val="0"/>
        <w:jc w:val="both"/>
        <w:rPr>
          <w:rFonts w:ascii="Arial" w:hAnsi="Arial" w:cs="Arial"/>
          <w:sz w:val="20"/>
        </w:rPr>
      </w:pPr>
    </w:p>
    <w:p w14:paraId="38D697D5" w14:textId="77777777" w:rsidR="00F66926" w:rsidRPr="00B9191F" w:rsidRDefault="00F66926" w:rsidP="00F66926">
      <w:pPr>
        <w:widowControl w:val="0"/>
        <w:jc w:val="center"/>
        <w:rPr>
          <w:rFonts w:ascii="Arial" w:hAnsi="Arial" w:cs="Arial"/>
          <w:sz w:val="16"/>
          <w:lang w:val="es-ES"/>
        </w:rPr>
      </w:pPr>
      <w:r w:rsidRPr="00B9191F">
        <w:rPr>
          <w:rFonts w:ascii="Arial" w:hAnsi="Arial" w:cs="Arial"/>
          <w:b/>
          <w:sz w:val="32"/>
        </w:rPr>
        <w:t>CONTRATACIÓN DE EXPERTOS Y GERENTES DE PROYECTOS</w:t>
      </w:r>
    </w:p>
    <w:p w14:paraId="1B8BA0D2" w14:textId="77777777" w:rsidR="00F66926" w:rsidRPr="0024511E" w:rsidRDefault="00F66926" w:rsidP="00F66926">
      <w:pPr>
        <w:widowControl w:val="0"/>
        <w:jc w:val="center"/>
        <w:rPr>
          <w:rFonts w:ascii="Arial" w:hAnsi="Arial" w:cs="Arial"/>
        </w:rPr>
      </w:pPr>
      <w:r w:rsidRPr="0024511E">
        <w:rPr>
          <w:rFonts w:ascii="Arial" w:hAnsi="Arial" w:cs="Arial"/>
        </w:rPr>
        <w:t xml:space="preserve"> [DENOMINACIÓN DE LA CONVOCATORIA]</w:t>
      </w:r>
    </w:p>
    <w:p w14:paraId="56A554FB" w14:textId="77777777" w:rsidR="00F66926" w:rsidRPr="00B9191F" w:rsidRDefault="00F66926" w:rsidP="00F66926">
      <w:pPr>
        <w:widowControl w:val="0"/>
        <w:jc w:val="both"/>
        <w:rPr>
          <w:rFonts w:ascii="Arial" w:hAnsi="Arial" w:cs="Arial"/>
          <w:sz w:val="20"/>
        </w:rPr>
      </w:pPr>
    </w:p>
    <w:p w14:paraId="1FB9FFF8" w14:textId="77777777" w:rsidR="00F66926" w:rsidRPr="00B9191F" w:rsidRDefault="00F66926" w:rsidP="00F66926">
      <w:pPr>
        <w:widowControl w:val="0"/>
        <w:jc w:val="both"/>
        <w:rPr>
          <w:rFonts w:ascii="Arial" w:hAnsi="Arial" w:cs="Arial"/>
          <w:sz w:val="20"/>
        </w:rPr>
      </w:pPr>
    </w:p>
    <w:p w14:paraId="3D9D9E51" w14:textId="77777777" w:rsidR="00F66926" w:rsidRPr="00B9191F" w:rsidRDefault="00F66926" w:rsidP="00F66926">
      <w:pPr>
        <w:widowControl w:val="0"/>
        <w:jc w:val="both"/>
        <w:rPr>
          <w:rFonts w:ascii="Arial" w:hAnsi="Arial" w:cs="Arial"/>
          <w:sz w:val="20"/>
        </w:rPr>
      </w:pPr>
    </w:p>
    <w:p w14:paraId="62CF5F5E" w14:textId="77777777" w:rsidR="00F66926" w:rsidRPr="00B9191F" w:rsidRDefault="00F66926" w:rsidP="00F66926">
      <w:pPr>
        <w:widowControl w:val="0"/>
        <w:jc w:val="both"/>
        <w:rPr>
          <w:rFonts w:ascii="Arial" w:hAnsi="Arial" w:cs="Arial"/>
          <w:sz w:val="20"/>
        </w:rPr>
      </w:pPr>
    </w:p>
    <w:p w14:paraId="488A801A" w14:textId="77777777" w:rsidR="00F66926" w:rsidRPr="00B9191F" w:rsidRDefault="00F66926" w:rsidP="00F66926">
      <w:pPr>
        <w:widowControl w:val="0"/>
        <w:jc w:val="both"/>
        <w:rPr>
          <w:rFonts w:ascii="Arial" w:hAnsi="Arial" w:cs="Arial"/>
          <w:sz w:val="20"/>
        </w:rPr>
      </w:pPr>
    </w:p>
    <w:p w14:paraId="04612EF4" w14:textId="77777777" w:rsidR="00F66926" w:rsidRPr="00B9191F" w:rsidRDefault="00F66926" w:rsidP="00F66926">
      <w:pPr>
        <w:widowControl w:val="0"/>
        <w:jc w:val="both"/>
        <w:rPr>
          <w:rFonts w:ascii="Arial" w:hAnsi="Arial" w:cs="Arial"/>
          <w:sz w:val="20"/>
        </w:rPr>
      </w:pPr>
    </w:p>
    <w:p w14:paraId="1F530163" w14:textId="77777777" w:rsidR="00F66926" w:rsidRPr="00B9191F" w:rsidRDefault="00F66926" w:rsidP="00F66926">
      <w:pPr>
        <w:widowControl w:val="0"/>
        <w:jc w:val="both"/>
        <w:rPr>
          <w:rFonts w:ascii="Arial" w:hAnsi="Arial" w:cs="Arial"/>
          <w:sz w:val="20"/>
        </w:rPr>
      </w:pPr>
    </w:p>
    <w:p w14:paraId="4E68F606" w14:textId="77777777" w:rsidR="00F66926" w:rsidRPr="00B9191F" w:rsidRDefault="00F66926" w:rsidP="00F66926">
      <w:pPr>
        <w:widowControl w:val="0"/>
        <w:jc w:val="both"/>
        <w:rPr>
          <w:rFonts w:ascii="Arial" w:hAnsi="Arial" w:cs="Arial"/>
          <w:sz w:val="20"/>
        </w:rPr>
      </w:pPr>
    </w:p>
    <w:p w14:paraId="2BB333D3" w14:textId="77777777" w:rsidR="00F66926" w:rsidRPr="00B9191F" w:rsidRDefault="00F66926" w:rsidP="00F66926">
      <w:pPr>
        <w:widowControl w:val="0"/>
        <w:jc w:val="both"/>
        <w:rPr>
          <w:rFonts w:ascii="Arial" w:hAnsi="Arial" w:cs="Arial"/>
          <w:sz w:val="20"/>
        </w:rPr>
      </w:pPr>
    </w:p>
    <w:p w14:paraId="14D7F1DB" w14:textId="77777777" w:rsidR="00F66926" w:rsidRPr="00B9191F" w:rsidRDefault="00F66926" w:rsidP="00F66926">
      <w:pPr>
        <w:widowControl w:val="0"/>
        <w:jc w:val="both"/>
        <w:rPr>
          <w:rFonts w:ascii="Arial" w:hAnsi="Arial" w:cs="Arial"/>
          <w:sz w:val="20"/>
        </w:rPr>
      </w:pPr>
      <w:r w:rsidRPr="00B9191F">
        <w:rPr>
          <w:rFonts w:ascii="Arial" w:hAnsi="Arial" w:cs="Arial"/>
          <w:sz w:val="20"/>
        </w:rPr>
        <w:br w:type="page"/>
      </w:r>
    </w:p>
    <w:p w14:paraId="3B662DFC" w14:textId="77777777" w:rsidR="00F66926" w:rsidRPr="00B9191F" w:rsidRDefault="00F66926" w:rsidP="00F66926">
      <w:pPr>
        <w:widowControl w:val="0"/>
        <w:autoSpaceDE w:val="0"/>
        <w:autoSpaceDN w:val="0"/>
        <w:adjustRightInd w:val="0"/>
        <w:ind w:left="477"/>
        <w:jc w:val="both"/>
        <w:rPr>
          <w:rFonts w:ascii="Arial" w:hAnsi="Arial" w:cs="Arial"/>
        </w:rPr>
      </w:pPr>
    </w:p>
    <w:p w14:paraId="59FEE4B4" w14:textId="77777777" w:rsidR="00F66926" w:rsidRPr="00B9191F" w:rsidRDefault="00F66926" w:rsidP="00F66926">
      <w:pPr>
        <w:widowControl w:val="0"/>
        <w:jc w:val="both"/>
        <w:rPr>
          <w:rFonts w:ascii="Arial" w:hAnsi="Arial" w:cs="Arial"/>
          <w:sz w:val="20"/>
        </w:rPr>
      </w:pPr>
    </w:p>
    <w:p w14:paraId="2298A429" w14:textId="77777777" w:rsidR="00F66926" w:rsidRPr="00B9191F" w:rsidRDefault="00F66926" w:rsidP="00F66926">
      <w:pPr>
        <w:widowControl w:val="0"/>
        <w:jc w:val="both"/>
        <w:rPr>
          <w:rFonts w:ascii="Arial" w:hAnsi="Arial" w:cs="Arial"/>
          <w:sz w:val="20"/>
        </w:rPr>
      </w:pPr>
    </w:p>
    <w:p w14:paraId="54DE7968" w14:textId="77777777" w:rsidR="00F66926" w:rsidRPr="00B9191F" w:rsidRDefault="00F66926" w:rsidP="00F66926">
      <w:pPr>
        <w:widowControl w:val="0"/>
        <w:jc w:val="both"/>
        <w:rPr>
          <w:rFonts w:ascii="Arial" w:hAnsi="Arial" w:cs="Arial"/>
          <w:sz w:val="20"/>
        </w:rPr>
      </w:pPr>
    </w:p>
    <w:p w14:paraId="75E473AE" w14:textId="77777777" w:rsidR="00F66926" w:rsidRPr="00B9191F" w:rsidRDefault="00F66926" w:rsidP="00F66926">
      <w:pPr>
        <w:widowControl w:val="0"/>
        <w:jc w:val="both"/>
        <w:rPr>
          <w:rFonts w:ascii="Arial" w:hAnsi="Arial" w:cs="Arial"/>
          <w:sz w:val="20"/>
        </w:rPr>
      </w:pPr>
    </w:p>
    <w:p w14:paraId="5836BF70" w14:textId="77777777" w:rsidR="00F66926" w:rsidRPr="00B9191F" w:rsidRDefault="00F66926" w:rsidP="00F66926">
      <w:pPr>
        <w:widowControl w:val="0"/>
        <w:jc w:val="both"/>
        <w:rPr>
          <w:rFonts w:ascii="Arial" w:hAnsi="Arial" w:cs="Arial"/>
          <w:sz w:val="20"/>
        </w:rPr>
      </w:pPr>
    </w:p>
    <w:p w14:paraId="475B14D0" w14:textId="77777777" w:rsidR="00F66926" w:rsidRPr="00B9191F" w:rsidRDefault="00F66926" w:rsidP="00F66926">
      <w:pPr>
        <w:widowControl w:val="0"/>
        <w:jc w:val="both"/>
        <w:rPr>
          <w:rFonts w:ascii="Arial" w:hAnsi="Arial" w:cs="Arial"/>
          <w:sz w:val="20"/>
        </w:rPr>
      </w:pPr>
    </w:p>
    <w:p w14:paraId="0C3A4356" w14:textId="77777777" w:rsidR="00F66926" w:rsidRPr="00B9191F" w:rsidRDefault="00F66926" w:rsidP="00F66926">
      <w:pPr>
        <w:widowControl w:val="0"/>
        <w:jc w:val="both"/>
        <w:rPr>
          <w:rFonts w:ascii="Arial" w:hAnsi="Arial" w:cs="Arial"/>
          <w:sz w:val="20"/>
        </w:rPr>
      </w:pPr>
    </w:p>
    <w:p w14:paraId="3235F091" w14:textId="77777777" w:rsidR="00F66926" w:rsidRPr="00B9191F" w:rsidRDefault="00F66926" w:rsidP="00F66926">
      <w:pPr>
        <w:widowControl w:val="0"/>
        <w:jc w:val="both"/>
        <w:rPr>
          <w:rFonts w:ascii="Arial" w:hAnsi="Arial" w:cs="Arial"/>
          <w:sz w:val="20"/>
        </w:rPr>
      </w:pPr>
    </w:p>
    <w:p w14:paraId="5A5AB89A" w14:textId="77777777" w:rsidR="00F66926" w:rsidRPr="00B9191F" w:rsidRDefault="00F66926" w:rsidP="00F66926">
      <w:pPr>
        <w:widowControl w:val="0"/>
        <w:jc w:val="both"/>
        <w:rPr>
          <w:rFonts w:ascii="Arial" w:hAnsi="Arial" w:cs="Arial"/>
          <w:sz w:val="20"/>
        </w:rPr>
      </w:pPr>
    </w:p>
    <w:p w14:paraId="6568C230" w14:textId="77777777" w:rsidR="00F66926" w:rsidRPr="00B9191F" w:rsidRDefault="00F66926" w:rsidP="00F66926">
      <w:pPr>
        <w:widowControl w:val="0"/>
        <w:jc w:val="both"/>
        <w:rPr>
          <w:rFonts w:ascii="Arial" w:hAnsi="Arial" w:cs="Arial"/>
          <w:sz w:val="20"/>
        </w:rPr>
      </w:pPr>
    </w:p>
    <w:p w14:paraId="7EEE87E5" w14:textId="77777777" w:rsidR="00F66926" w:rsidRPr="00B9191F" w:rsidRDefault="00F66926" w:rsidP="00F66926">
      <w:pPr>
        <w:widowControl w:val="0"/>
        <w:jc w:val="both"/>
        <w:rPr>
          <w:rFonts w:ascii="Arial" w:hAnsi="Arial" w:cs="Arial"/>
          <w:sz w:val="20"/>
        </w:rPr>
      </w:pPr>
    </w:p>
    <w:p w14:paraId="41B249B8" w14:textId="77777777" w:rsidR="00475E02" w:rsidRPr="00B9191F" w:rsidRDefault="00475E02" w:rsidP="00F66926">
      <w:pPr>
        <w:widowControl w:val="0"/>
        <w:jc w:val="both"/>
        <w:rPr>
          <w:rFonts w:ascii="Arial" w:hAnsi="Arial" w:cs="Arial"/>
          <w:sz w:val="20"/>
        </w:rPr>
      </w:pPr>
    </w:p>
    <w:p w14:paraId="271A3D17" w14:textId="77777777" w:rsidR="00475E02" w:rsidRPr="00B9191F" w:rsidRDefault="00475E02" w:rsidP="00F66926">
      <w:pPr>
        <w:widowControl w:val="0"/>
        <w:jc w:val="both"/>
        <w:rPr>
          <w:rFonts w:ascii="Arial" w:hAnsi="Arial" w:cs="Arial"/>
          <w:sz w:val="20"/>
        </w:rPr>
      </w:pPr>
    </w:p>
    <w:p w14:paraId="6DA37699" w14:textId="77777777" w:rsidR="00475E02" w:rsidRPr="00B9191F" w:rsidRDefault="00475E02" w:rsidP="00F66926">
      <w:pPr>
        <w:widowControl w:val="0"/>
        <w:jc w:val="both"/>
        <w:rPr>
          <w:rFonts w:ascii="Arial" w:hAnsi="Arial" w:cs="Arial"/>
          <w:sz w:val="20"/>
        </w:rPr>
      </w:pPr>
    </w:p>
    <w:p w14:paraId="16271A72" w14:textId="77777777" w:rsidR="00475E02" w:rsidRPr="00B9191F" w:rsidRDefault="00475E02" w:rsidP="00F66926">
      <w:pPr>
        <w:widowControl w:val="0"/>
        <w:jc w:val="both"/>
        <w:rPr>
          <w:rFonts w:ascii="Arial" w:hAnsi="Arial" w:cs="Arial"/>
          <w:sz w:val="20"/>
        </w:rPr>
      </w:pPr>
    </w:p>
    <w:p w14:paraId="0D254582" w14:textId="77777777" w:rsidR="00475E02" w:rsidRPr="00B9191F" w:rsidRDefault="00475E02" w:rsidP="00F66926">
      <w:pPr>
        <w:widowControl w:val="0"/>
        <w:jc w:val="both"/>
        <w:rPr>
          <w:rFonts w:ascii="Arial" w:hAnsi="Arial" w:cs="Arial"/>
          <w:sz w:val="20"/>
        </w:rPr>
      </w:pPr>
    </w:p>
    <w:p w14:paraId="0D84B234" w14:textId="77777777" w:rsidR="00475E02" w:rsidRPr="00B9191F" w:rsidRDefault="00475E02" w:rsidP="00F66926">
      <w:pPr>
        <w:widowControl w:val="0"/>
        <w:jc w:val="both"/>
        <w:rPr>
          <w:rFonts w:ascii="Arial" w:hAnsi="Arial" w:cs="Arial"/>
          <w:sz w:val="20"/>
        </w:rPr>
      </w:pPr>
    </w:p>
    <w:p w14:paraId="1FE061F1" w14:textId="77777777" w:rsidR="00F66926" w:rsidRPr="00B9191F" w:rsidRDefault="00F66926" w:rsidP="00F66926">
      <w:pPr>
        <w:widowControl w:val="0"/>
        <w:jc w:val="both"/>
        <w:rPr>
          <w:rFonts w:ascii="Arial" w:hAnsi="Arial" w:cs="Arial"/>
          <w:sz w:val="20"/>
        </w:rPr>
      </w:pPr>
    </w:p>
    <w:p w14:paraId="7E1A16DD" w14:textId="77777777" w:rsidR="00F66926" w:rsidRPr="00B9191F" w:rsidRDefault="00F66926" w:rsidP="00F66926">
      <w:pPr>
        <w:widowControl w:val="0"/>
        <w:jc w:val="both"/>
        <w:rPr>
          <w:rFonts w:ascii="Arial" w:hAnsi="Arial" w:cs="Arial"/>
          <w:sz w:val="20"/>
        </w:rPr>
      </w:pPr>
    </w:p>
    <w:p w14:paraId="49EC24F4" w14:textId="77777777" w:rsidR="00F66926" w:rsidRPr="00B9191F" w:rsidRDefault="00F66926" w:rsidP="00F66926">
      <w:pPr>
        <w:widowControl w:val="0"/>
        <w:jc w:val="both"/>
        <w:rPr>
          <w:rFonts w:ascii="Arial" w:hAnsi="Arial" w:cs="Arial"/>
          <w:sz w:val="20"/>
        </w:rPr>
      </w:pPr>
    </w:p>
    <w:p w14:paraId="03528A79" w14:textId="77777777" w:rsidR="00F66926" w:rsidRPr="00B9191F" w:rsidRDefault="00F66926" w:rsidP="00F66926">
      <w:pPr>
        <w:widowControl w:val="0"/>
        <w:jc w:val="both"/>
        <w:rPr>
          <w:rFonts w:ascii="Arial" w:hAnsi="Arial" w:cs="Arial"/>
          <w:sz w:val="20"/>
        </w:rPr>
      </w:pPr>
    </w:p>
    <w:p w14:paraId="1096F1AB" w14:textId="77777777" w:rsidR="00F66926" w:rsidRPr="00B9191F" w:rsidRDefault="00F66926" w:rsidP="00F66926">
      <w:pPr>
        <w:widowControl w:val="0"/>
        <w:jc w:val="both"/>
        <w:rPr>
          <w:rFonts w:ascii="Arial" w:hAnsi="Arial" w:cs="Arial"/>
          <w:sz w:val="20"/>
        </w:rPr>
      </w:pPr>
    </w:p>
    <w:p w14:paraId="09C1D8F6" w14:textId="77777777" w:rsidR="005019BB" w:rsidRDefault="00F66926" w:rsidP="005019BB">
      <w:pPr>
        <w:widowControl w:val="0"/>
        <w:jc w:val="center"/>
        <w:rPr>
          <w:rFonts w:ascii="Arial" w:hAnsi="Arial" w:cs="Arial"/>
          <w:b/>
          <w:bCs/>
          <w:sz w:val="32"/>
          <w:szCs w:val="32"/>
        </w:rPr>
      </w:pPr>
      <w:r w:rsidRPr="00B9191F">
        <w:rPr>
          <w:rFonts w:ascii="Arial" w:hAnsi="Arial" w:cs="Arial"/>
          <w:b/>
          <w:bCs/>
          <w:sz w:val="32"/>
          <w:szCs w:val="32"/>
        </w:rPr>
        <w:t>SECCIÓN GENERAL</w:t>
      </w:r>
    </w:p>
    <w:p w14:paraId="53738E6E" w14:textId="77777777" w:rsidR="00616BD4" w:rsidRPr="005019BB" w:rsidRDefault="00616BD4" w:rsidP="005019BB">
      <w:pPr>
        <w:widowControl w:val="0"/>
        <w:jc w:val="center"/>
        <w:rPr>
          <w:rFonts w:ascii="Arial" w:hAnsi="Arial" w:cs="Arial"/>
          <w:b/>
          <w:bCs/>
          <w:sz w:val="32"/>
          <w:szCs w:val="32"/>
        </w:rPr>
      </w:pPr>
    </w:p>
    <w:p w14:paraId="21089939" w14:textId="77777777" w:rsidR="00F66926" w:rsidRPr="00B9191F" w:rsidRDefault="00F66926" w:rsidP="00F66926">
      <w:pPr>
        <w:pStyle w:val="Prrafodelista"/>
        <w:widowControl w:val="0"/>
        <w:ind w:left="360"/>
        <w:jc w:val="center"/>
        <w:rPr>
          <w:rFonts w:ascii="Arial" w:hAnsi="Arial" w:cs="Arial"/>
          <w:b/>
          <w:bCs/>
          <w:sz w:val="36"/>
          <w:szCs w:val="36"/>
        </w:rPr>
      </w:pPr>
      <w:r w:rsidRPr="00B9191F">
        <w:rPr>
          <w:rFonts w:ascii="Arial" w:hAnsi="Arial" w:cs="Arial"/>
          <w:b/>
          <w:bCs/>
          <w:sz w:val="32"/>
          <w:szCs w:val="32"/>
        </w:rPr>
        <w:t>DISPOSICIONES COMUNES DEL CONCURSO PÚBLICO ABREVIADO PARA LA CONTRATACIÓN DE EXPERTOS Y GERENTES DE PROYECTOS</w:t>
      </w:r>
    </w:p>
    <w:p w14:paraId="61EADC79" w14:textId="77777777" w:rsidR="00F66926" w:rsidRPr="00B9191F" w:rsidRDefault="00F66926" w:rsidP="00F66926">
      <w:pPr>
        <w:widowControl w:val="0"/>
        <w:ind w:left="360"/>
        <w:jc w:val="center"/>
        <w:rPr>
          <w:rFonts w:ascii="Arial" w:hAnsi="Arial" w:cs="Arial"/>
          <w:sz w:val="18"/>
        </w:rPr>
      </w:pPr>
    </w:p>
    <w:p w14:paraId="0A18F3B7" w14:textId="77777777" w:rsidR="00F66926" w:rsidRPr="00B9191F" w:rsidRDefault="00F66926" w:rsidP="00F66926">
      <w:pPr>
        <w:widowControl w:val="0"/>
        <w:ind w:left="360"/>
        <w:jc w:val="center"/>
        <w:rPr>
          <w:rFonts w:ascii="Arial" w:hAnsi="Arial" w:cs="Arial"/>
          <w:sz w:val="18"/>
        </w:rPr>
      </w:pPr>
    </w:p>
    <w:p w14:paraId="7A4A5A37" w14:textId="77777777" w:rsidR="00F66926" w:rsidRPr="00B9191F" w:rsidRDefault="00F66926" w:rsidP="00F66926">
      <w:pPr>
        <w:widowControl w:val="0"/>
        <w:ind w:left="360"/>
        <w:jc w:val="center"/>
        <w:rPr>
          <w:rFonts w:ascii="Arial" w:hAnsi="Arial" w:cs="Arial"/>
          <w:sz w:val="18"/>
        </w:rPr>
      </w:pPr>
    </w:p>
    <w:p w14:paraId="1173ECAA" w14:textId="77777777" w:rsidR="00F66926" w:rsidRPr="00B9191F" w:rsidRDefault="00F66926" w:rsidP="00F66926">
      <w:pPr>
        <w:widowControl w:val="0"/>
        <w:ind w:left="360"/>
        <w:jc w:val="center"/>
        <w:rPr>
          <w:rFonts w:ascii="Arial" w:hAnsi="Arial" w:cs="Arial"/>
          <w:sz w:val="18"/>
        </w:rPr>
      </w:pPr>
      <w:r w:rsidRPr="00B9191F">
        <w:rPr>
          <w:rFonts w:ascii="Arial" w:hAnsi="Arial" w:cs="Arial"/>
          <w:sz w:val="16"/>
        </w:rPr>
        <w:t>(ESTA SECCIÓN NO DEBE SER MODIFICADA EN NINGÚN EXTREMO, BAJO SANCIÓN DE NULIDAD)</w:t>
      </w:r>
    </w:p>
    <w:p w14:paraId="274AF2D4" w14:textId="77777777" w:rsidR="00F66926" w:rsidRPr="00B9191F" w:rsidRDefault="00F66926" w:rsidP="00F66926">
      <w:pPr>
        <w:widowControl w:val="0"/>
        <w:rPr>
          <w:rFonts w:ascii="Arial" w:hAnsi="Arial" w:cs="Arial"/>
          <w:sz w:val="18"/>
        </w:rPr>
      </w:pPr>
      <w:r w:rsidRPr="00B9191F">
        <w:rPr>
          <w:rFonts w:ascii="Arial" w:hAnsi="Arial" w:cs="Arial"/>
          <w:i/>
          <w:sz w:val="20"/>
        </w:rPr>
        <w:br w:type="page"/>
      </w:r>
    </w:p>
    <w:p w14:paraId="5F6BB707" w14:textId="0139627B" w:rsidR="00954559" w:rsidRPr="00E02570" w:rsidRDefault="00F30B80" w:rsidP="00E02570">
      <w:pPr>
        <w:pStyle w:val="Prrafodelista"/>
        <w:widowControl w:val="0"/>
        <w:ind w:left="0"/>
        <w:jc w:val="center"/>
        <w:rPr>
          <w:rFonts w:ascii="Arial" w:hAnsi="Arial" w:cs="Arial"/>
          <w:b/>
        </w:rPr>
      </w:pPr>
      <w:r w:rsidRPr="00B9191F">
        <w:rPr>
          <w:rFonts w:ascii="Arial" w:hAnsi="Arial" w:cs="Arial"/>
          <w:b/>
        </w:rPr>
        <w:lastRenderedPageBreak/>
        <w:t>CAPÍTULO I</w:t>
      </w:r>
    </w:p>
    <w:p w14:paraId="29ECDC04" w14:textId="77777777" w:rsidR="00F30B80" w:rsidRPr="00B9191F" w:rsidRDefault="00F30B80" w:rsidP="00F30B80">
      <w:pPr>
        <w:widowControl w:val="0"/>
        <w:jc w:val="center"/>
        <w:rPr>
          <w:rFonts w:ascii="Arial" w:hAnsi="Arial" w:cs="Arial"/>
        </w:rPr>
      </w:pPr>
      <w:r w:rsidRPr="00B9191F">
        <w:rPr>
          <w:rFonts w:ascii="Arial" w:hAnsi="Arial" w:cs="Arial"/>
          <w:b/>
          <w:bCs/>
        </w:rPr>
        <w:t xml:space="preserve"> ASPECTOS GENERALES  </w:t>
      </w:r>
    </w:p>
    <w:p w14:paraId="6B813882" w14:textId="77777777" w:rsidR="00F66926" w:rsidRPr="00B9191F" w:rsidRDefault="00F66926" w:rsidP="00F66926">
      <w:pPr>
        <w:pStyle w:val="WW-Textosinformato"/>
        <w:widowControl w:val="0"/>
        <w:tabs>
          <w:tab w:val="center" w:pos="6363"/>
          <w:tab w:val="right" w:pos="10782"/>
        </w:tabs>
        <w:ind w:left="284"/>
        <w:jc w:val="both"/>
        <w:rPr>
          <w:rFonts w:ascii="Arial" w:hAnsi="Arial" w:cs="Arial"/>
          <w:u w:val="single"/>
          <w:lang w:val="es-ES_tradnl"/>
        </w:rPr>
      </w:pPr>
    </w:p>
    <w:p w14:paraId="5761B0BC" w14:textId="77777777" w:rsidR="00F66926" w:rsidRPr="00B9191F" w:rsidRDefault="00F66926" w:rsidP="00B80BB7">
      <w:pPr>
        <w:pStyle w:val="WW-Textosinformato"/>
        <w:widowControl w:val="0"/>
        <w:numPr>
          <w:ilvl w:val="1"/>
          <w:numId w:val="8"/>
        </w:numPr>
        <w:suppressAutoHyphens/>
        <w:ind w:left="709" w:hanging="567"/>
        <w:jc w:val="both"/>
        <w:rPr>
          <w:rFonts w:ascii="Arial" w:hAnsi="Arial" w:cs="Arial"/>
          <w:b/>
          <w:lang w:val="es-ES_tradnl"/>
        </w:rPr>
      </w:pPr>
      <w:r w:rsidRPr="00B9191F">
        <w:rPr>
          <w:rFonts w:ascii="Arial" w:hAnsi="Arial" w:cs="Arial"/>
          <w:b/>
          <w:lang w:val="es-ES_tradnl"/>
        </w:rPr>
        <w:t>REFERENCIAS</w:t>
      </w:r>
    </w:p>
    <w:p w14:paraId="59C61082" w14:textId="77777777" w:rsidR="00F66926" w:rsidRPr="00B9191F" w:rsidRDefault="00F66926" w:rsidP="00F66926">
      <w:pPr>
        <w:widowControl w:val="0"/>
        <w:ind w:left="705"/>
        <w:jc w:val="both"/>
        <w:rPr>
          <w:rFonts w:ascii="Arial" w:hAnsi="Arial" w:cs="Arial"/>
        </w:rPr>
      </w:pPr>
    </w:p>
    <w:p w14:paraId="1E7440DE" w14:textId="3567621F" w:rsidR="00F66926" w:rsidRPr="00B9191F" w:rsidRDefault="00F66926" w:rsidP="00F66926">
      <w:pPr>
        <w:widowControl w:val="0"/>
        <w:spacing w:line="257" w:lineRule="auto"/>
        <w:ind w:left="709"/>
        <w:jc w:val="both"/>
        <w:rPr>
          <w:rFonts w:ascii="Arial" w:eastAsia="Arial" w:hAnsi="Arial" w:cs="Arial"/>
          <w:sz w:val="20"/>
          <w:szCs w:val="20"/>
        </w:rPr>
      </w:pPr>
      <w:r w:rsidRPr="3B23D19B">
        <w:rPr>
          <w:rFonts w:ascii="Arial" w:eastAsia="Arial" w:hAnsi="Arial" w:cs="Arial"/>
          <w:sz w:val="20"/>
          <w:szCs w:val="20"/>
        </w:rPr>
        <w:t xml:space="preserve">Cuando en el presente documento se mencione la palabra </w:t>
      </w:r>
      <w:r w:rsidR="0B1E595E" w:rsidRPr="3B23D19B">
        <w:rPr>
          <w:rFonts w:ascii="Arial" w:eastAsia="Arial" w:hAnsi="Arial" w:cs="Arial"/>
          <w:sz w:val="20"/>
          <w:szCs w:val="20"/>
        </w:rPr>
        <w:t>“</w:t>
      </w:r>
      <w:r w:rsidRPr="3B23D19B">
        <w:rPr>
          <w:rFonts w:ascii="Arial" w:eastAsia="Arial" w:hAnsi="Arial" w:cs="Arial"/>
          <w:sz w:val="20"/>
          <w:szCs w:val="20"/>
        </w:rPr>
        <w:t>Ley</w:t>
      </w:r>
      <w:r w:rsidR="6C64C65C" w:rsidRPr="3B23D19B">
        <w:rPr>
          <w:rFonts w:ascii="Arial" w:eastAsia="Arial" w:hAnsi="Arial" w:cs="Arial"/>
          <w:sz w:val="20"/>
          <w:szCs w:val="20"/>
        </w:rPr>
        <w:t>”</w:t>
      </w:r>
      <w:r w:rsidR="7BB3F2D1" w:rsidRPr="3B23D19B">
        <w:rPr>
          <w:rFonts w:ascii="Arial" w:eastAsia="Arial" w:hAnsi="Arial" w:cs="Arial"/>
          <w:sz w:val="20"/>
          <w:szCs w:val="20"/>
        </w:rPr>
        <w:t>,</w:t>
      </w:r>
      <w:r w:rsidRPr="3B23D19B">
        <w:rPr>
          <w:rFonts w:ascii="Arial" w:eastAsia="Arial" w:hAnsi="Arial" w:cs="Arial"/>
          <w:sz w:val="20"/>
          <w:szCs w:val="20"/>
        </w:rPr>
        <w:t xml:space="preserve"> se entiende que se está haciendo referencia a la Ley N° 32069, Ley General de Contrataciones Públicas, y cuando se mencione la palabra </w:t>
      </w:r>
      <w:r w:rsidR="6C4DD159" w:rsidRPr="3B23D19B">
        <w:rPr>
          <w:rFonts w:ascii="Arial" w:eastAsia="Arial" w:hAnsi="Arial" w:cs="Arial"/>
          <w:sz w:val="20"/>
          <w:szCs w:val="20"/>
        </w:rPr>
        <w:t>“</w:t>
      </w:r>
      <w:r w:rsidRPr="3B23D19B">
        <w:rPr>
          <w:rFonts w:ascii="Arial" w:eastAsia="Arial" w:hAnsi="Arial" w:cs="Arial"/>
          <w:sz w:val="20"/>
          <w:szCs w:val="20"/>
        </w:rPr>
        <w:t>Reglamento</w:t>
      </w:r>
      <w:r w:rsidR="1BB2EB6E" w:rsidRPr="3B23D19B">
        <w:rPr>
          <w:rFonts w:ascii="Arial" w:eastAsia="Arial" w:hAnsi="Arial" w:cs="Arial"/>
          <w:sz w:val="20"/>
          <w:szCs w:val="20"/>
        </w:rPr>
        <w:t>”</w:t>
      </w:r>
      <w:r w:rsidR="7BB3F2D1" w:rsidRPr="3B23D19B">
        <w:rPr>
          <w:rFonts w:ascii="Arial" w:eastAsia="Arial" w:hAnsi="Arial" w:cs="Arial"/>
          <w:sz w:val="20"/>
          <w:szCs w:val="20"/>
        </w:rPr>
        <w:t>,</w:t>
      </w:r>
      <w:r w:rsidRPr="3B23D19B">
        <w:rPr>
          <w:rFonts w:ascii="Arial" w:eastAsia="Arial" w:hAnsi="Arial" w:cs="Arial"/>
          <w:sz w:val="20"/>
          <w:szCs w:val="20"/>
        </w:rPr>
        <w:t xml:space="preserve"> se entiende que se está haciendo referencia al Reglamento de la </w:t>
      </w:r>
      <w:r w:rsidR="00336A12" w:rsidRPr="3B23D19B">
        <w:rPr>
          <w:rFonts w:ascii="Arial" w:eastAsia="Arial" w:hAnsi="Arial" w:cs="Arial"/>
          <w:sz w:val="20"/>
          <w:szCs w:val="20"/>
        </w:rPr>
        <w:t xml:space="preserve">Ley N° 32069, </w:t>
      </w:r>
      <w:r w:rsidRPr="3B23D19B">
        <w:rPr>
          <w:rFonts w:ascii="Arial" w:eastAsia="Arial" w:hAnsi="Arial" w:cs="Arial"/>
          <w:sz w:val="20"/>
          <w:szCs w:val="20"/>
        </w:rPr>
        <w:t>Ley General de Contrataciones Públicas, aprobado por Decreto Supremo N° 009-2025-EF. Las referidas normas incluyen sus respectivas modificaciones, de ser el caso.</w:t>
      </w:r>
    </w:p>
    <w:p w14:paraId="3BBDA520" w14:textId="4B2FF2C1" w:rsidR="002F2587" w:rsidRPr="00D100C4" w:rsidRDefault="002F2587" w:rsidP="000874B8">
      <w:pPr>
        <w:pStyle w:val="WW-Textosinformato"/>
        <w:widowControl w:val="0"/>
        <w:jc w:val="both"/>
        <w:rPr>
          <w:rFonts w:ascii="Arial" w:hAnsi="Arial" w:cs="Arial"/>
          <w:bCs/>
          <w:lang w:val="es-ES_tradnl"/>
        </w:rPr>
      </w:pPr>
    </w:p>
    <w:p w14:paraId="4C027828" w14:textId="77777777" w:rsidR="00F66926" w:rsidRPr="00B9191F" w:rsidRDefault="00F66926" w:rsidP="00B80BB7">
      <w:pPr>
        <w:pStyle w:val="WW-Textosinformato"/>
        <w:widowControl w:val="0"/>
        <w:numPr>
          <w:ilvl w:val="1"/>
          <w:numId w:val="8"/>
        </w:numPr>
        <w:suppressAutoHyphens/>
        <w:spacing w:line="259" w:lineRule="auto"/>
        <w:ind w:left="709" w:hanging="567"/>
        <w:jc w:val="both"/>
        <w:rPr>
          <w:lang w:val="es-ES"/>
        </w:rPr>
      </w:pPr>
      <w:r w:rsidRPr="00B9191F">
        <w:rPr>
          <w:rFonts w:ascii="Arial" w:hAnsi="Arial" w:cs="Arial"/>
          <w:b/>
          <w:bCs/>
          <w:lang w:val="es-ES"/>
        </w:rPr>
        <w:t>ALCANCE</w:t>
      </w:r>
    </w:p>
    <w:p w14:paraId="15C8867A" w14:textId="77777777" w:rsidR="00F66926" w:rsidRPr="00B9191F" w:rsidRDefault="00F66926" w:rsidP="00F66926">
      <w:pPr>
        <w:pStyle w:val="Sangra3detindependiente"/>
        <w:widowControl w:val="0"/>
        <w:ind w:left="709" w:firstLine="0"/>
        <w:jc w:val="both"/>
        <w:rPr>
          <w:rFonts w:cs="Arial"/>
          <w:i w:val="0"/>
          <w:color w:val="000000" w:themeColor="text1"/>
        </w:rPr>
      </w:pPr>
    </w:p>
    <w:p w14:paraId="48DBB808" w14:textId="6AB3033D" w:rsidR="00F66926" w:rsidRPr="00B9191F" w:rsidRDefault="00F66926" w:rsidP="00F66926">
      <w:pPr>
        <w:pStyle w:val="Sangra3detindependiente"/>
        <w:widowControl w:val="0"/>
        <w:spacing w:line="259" w:lineRule="auto"/>
        <w:ind w:left="709" w:firstLine="0"/>
        <w:jc w:val="both"/>
        <w:rPr>
          <w:rFonts w:eastAsia="Arial" w:cs="Arial"/>
          <w:i w:val="0"/>
          <w:color w:val="000000" w:themeColor="text1"/>
          <w:szCs w:val="20"/>
        </w:rPr>
      </w:pPr>
      <w:r w:rsidRPr="00B9191F">
        <w:rPr>
          <w:rFonts w:eastAsia="Arial" w:cs="Arial"/>
          <w:i w:val="0"/>
          <w:color w:val="000000" w:themeColor="text1"/>
          <w:szCs w:val="20"/>
        </w:rPr>
        <w:t xml:space="preserve">La presente base estándar correspondiente al procedimiento de selección de </w:t>
      </w:r>
      <w:r w:rsidR="00F30B80" w:rsidRPr="00B9191F">
        <w:rPr>
          <w:rFonts w:eastAsia="Arial" w:cs="Arial"/>
          <w:i w:val="0"/>
          <w:color w:val="000000" w:themeColor="text1"/>
          <w:szCs w:val="20"/>
        </w:rPr>
        <w:t>C</w:t>
      </w:r>
      <w:r w:rsidRPr="00B9191F">
        <w:rPr>
          <w:rFonts w:eastAsia="Arial" w:cs="Arial"/>
          <w:i w:val="0"/>
          <w:color w:val="000000" w:themeColor="text1"/>
          <w:szCs w:val="20"/>
        </w:rPr>
        <w:t xml:space="preserve">oncurso </w:t>
      </w:r>
      <w:r w:rsidR="00F30B80" w:rsidRPr="00B9191F">
        <w:rPr>
          <w:rFonts w:eastAsia="Arial" w:cs="Arial"/>
          <w:i w:val="0"/>
          <w:color w:val="000000" w:themeColor="text1"/>
          <w:szCs w:val="20"/>
        </w:rPr>
        <w:t>P</w:t>
      </w:r>
      <w:r w:rsidRPr="00B9191F">
        <w:rPr>
          <w:rFonts w:eastAsia="Arial" w:cs="Arial"/>
          <w:i w:val="0"/>
          <w:color w:val="000000" w:themeColor="text1"/>
          <w:szCs w:val="20"/>
        </w:rPr>
        <w:t xml:space="preserve">úblico </w:t>
      </w:r>
      <w:r w:rsidR="00F30B80" w:rsidRPr="00B9191F">
        <w:rPr>
          <w:rFonts w:eastAsia="Arial" w:cs="Arial"/>
          <w:i w:val="0"/>
          <w:color w:val="000000" w:themeColor="text1"/>
          <w:szCs w:val="20"/>
        </w:rPr>
        <w:t>A</w:t>
      </w:r>
      <w:r w:rsidRPr="00B9191F">
        <w:rPr>
          <w:rFonts w:eastAsia="Arial" w:cs="Arial"/>
          <w:i w:val="0"/>
          <w:color w:val="000000" w:themeColor="text1"/>
          <w:szCs w:val="20"/>
        </w:rPr>
        <w:t xml:space="preserve">breviado para la contratación de expertos y gerentes de proyectos </w:t>
      </w:r>
      <w:r w:rsidR="00476820" w:rsidRPr="00B9191F">
        <w:rPr>
          <w:rFonts w:eastAsia="Arial" w:cs="Arial"/>
          <w:i w:val="0"/>
          <w:color w:val="000000" w:themeColor="text1"/>
          <w:szCs w:val="20"/>
        </w:rPr>
        <w:t>es utilizada</w:t>
      </w:r>
      <w:r w:rsidRPr="00B9191F">
        <w:rPr>
          <w:rFonts w:eastAsia="Arial" w:cs="Arial"/>
          <w:i w:val="0"/>
          <w:color w:val="000000" w:themeColor="text1"/>
          <w:szCs w:val="20"/>
        </w:rPr>
        <w:t xml:space="preserve"> por la entidad contratante para la i) contratación de gerentes de proyectos para los contratos estandarizados a los que hace referencia el artículo 222 del Reglamento, según la cuantía establecida en la Ley de Presupuesto del Sector Público para el Año Fiscal correspondiente o ii) la contratación de evaluadores expertos a los que hace referencia el artículo 57 del Reglamento, con una cuantía menor a S/ 100</w:t>
      </w:r>
      <w:r w:rsidR="00476820" w:rsidRPr="00B9191F">
        <w:rPr>
          <w:rFonts w:eastAsia="Arial" w:cs="Arial"/>
          <w:i w:val="0"/>
          <w:color w:val="000000" w:themeColor="text1"/>
          <w:szCs w:val="20"/>
        </w:rPr>
        <w:t>,</w:t>
      </w:r>
      <w:r w:rsidRPr="00B9191F">
        <w:rPr>
          <w:rFonts w:eastAsia="Arial" w:cs="Arial"/>
          <w:i w:val="0"/>
          <w:color w:val="000000" w:themeColor="text1"/>
          <w:szCs w:val="20"/>
        </w:rPr>
        <w:t>000</w:t>
      </w:r>
      <w:r w:rsidR="00476820" w:rsidRPr="00B9191F">
        <w:rPr>
          <w:rFonts w:eastAsia="Arial" w:cs="Arial"/>
          <w:i w:val="0"/>
          <w:color w:val="000000" w:themeColor="text1"/>
          <w:szCs w:val="20"/>
        </w:rPr>
        <w:t>.</w:t>
      </w:r>
      <w:r w:rsidRPr="00B9191F">
        <w:rPr>
          <w:rFonts w:eastAsia="Arial" w:cs="Arial"/>
          <w:i w:val="0"/>
          <w:color w:val="000000" w:themeColor="text1"/>
          <w:szCs w:val="20"/>
        </w:rPr>
        <w:t>00 (</w:t>
      </w:r>
      <w:r w:rsidR="00476820" w:rsidRPr="00B9191F">
        <w:rPr>
          <w:rFonts w:eastAsia="Arial" w:cs="Arial"/>
          <w:i w:val="0"/>
          <w:color w:val="000000" w:themeColor="text1"/>
          <w:szCs w:val="20"/>
        </w:rPr>
        <w:t>C</w:t>
      </w:r>
      <w:r w:rsidRPr="00B9191F">
        <w:rPr>
          <w:rFonts w:eastAsia="Arial" w:cs="Arial"/>
          <w:i w:val="0"/>
          <w:color w:val="000000" w:themeColor="text1"/>
          <w:szCs w:val="20"/>
        </w:rPr>
        <w:t xml:space="preserve">ien mil </w:t>
      </w:r>
      <w:r w:rsidR="00476820" w:rsidRPr="00B9191F">
        <w:rPr>
          <w:rFonts w:eastAsia="Arial" w:cs="Arial"/>
          <w:i w:val="0"/>
          <w:color w:val="000000" w:themeColor="text1"/>
          <w:szCs w:val="20"/>
        </w:rPr>
        <w:t xml:space="preserve">con </w:t>
      </w:r>
      <w:r w:rsidRPr="00B9191F">
        <w:rPr>
          <w:rFonts w:eastAsia="Arial" w:cs="Arial"/>
          <w:i w:val="0"/>
          <w:color w:val="000000" w:themeColor="text1"/>
          <w:szCs w:val="20"/>
        </w:rPr>
        <w:t xml:space="preserve">00/100 </w:t>
      </w:r>
      <w:r w:rsidR="00FA66BD">
        <w:rPr>
          <w:rFonts w:eastAsia="Arial" w:cs="Arial"/>
          <w:i w:val="0"/>
          <w:color w:val="000000" w:themeColor="text1"/>
          <w:szCs w:val="20"/>
        </w:rPr>
        <w:t>S</w:t>
      </w:r>
      <w:r w:rsidRPr="00B9191F">
        <w:rPr>
          <w:rFonts w:eastAsia="Arial" w:cs="Arial"/>
          <w:i w:val="0"/>
          <w:color w:val="000000" w:themeColor="text1"/>
          <w:szCs w:val="20"/>
        </w:rPr>
        <w:t>oles)</w:t>
      </w:r>
      <w:r w:rsidR="00852E92" w:rsidRPr="00B9191F">
        <w:rPr>
          <w:rFonts w:eastAsia="Arial" w:cs="Arial"/>
          <w:i w:val="0"/>
          <w:color w:val="000000" w:themeColor="text1"/>
          <w:szCs w:val="20"/>
        </w:rPr>
        <w:t>, de acuerdo al artículo 94 del Reglamento</w:t>
      </w:r>
      <w:r w:rsidR="00EA5F97" w:rsidRPr="00B9191F">
        <w:rPr>
          <w:rFonts w:eastAsia="Arial" w:cs="Arial"/>
          <w:i w:val="0"/>
          <w:color w:val="000000" w:themeColor="text1"/>
          <w:szCs w:val="20"/>
        </w:rPr>
        <w:t>.</w:t>
      </w:r>
      <w:r w:rsidR="001346FB" w:rsidRPr="00B9191F">
        <w:rPr>
          <w:rFonts w:eastAsia="Arial" w:cs="Arial"/>
          <w:i w:val="0"/>
          <w:color w:val="000000" w:themeColor="text1"/>
          <w:szCs w:val="20"/>
        </w:rPr>
        <w:t xml:space="preserve"> </w:t>
      </w:r>
    </w:p>
    <w:p w14:paraId="302FF036" w14:textId="77777777" w:rsidR="00F66926" w:rsidRPr="00B9191F" w:rsidRDefault="00F66926" w:rsidP="00F66926">
      <w:pPr>
        <w:pStyle w:val="Sangra3detindependiente"/>
        <w:widowControl w:val="0"/>
        <w:spacing w:line="259" w:lineRule="auto"/>
        <w:ind w:left="709" w:firstLine="0"/>
        <w:jc w:val="both"/>
        <w:rPr>
          <w:rFonts w:cs="Arial"/>
          <w:i w:val="0"/>
        </w:rPr>
      </w:pPr>
    </w:p>
    <w:p w14:paraId="3A1F1146" w14:textId="77777777" w:rsidR="00F66926" w:rsidRPr="00B9191F" w:rsidRDefault="00F66926" w:rsidP="00F66926">
      <w:pPr>
        <w:pStyle w:val="Sangra3detindependiente"/>
        <w:widowControl w:val="0"/>
        <w:spacing w:line="259" w:lineRule="auto"/>
        <w:ind w:left="709" w:firstLine="0"/>
        <w:jc w:val="both"/>
        <w:rPr>
          <w:rFonts w:cs="Arial"/>
          <w:i w:val="0"/>
        </w:rPr>
      </w:pPr>
    </w:p>
    <w:p w14:paraId="54E6731C" w14:textId="77777777" w:rsidR="00F66926" w:rsidRPr="00B9191F" w:rsidRDefault="00F66926" w:rsidP="00F66926">
      <w:pPr>
        <w:pStyle w:val="Sangra3detindependiente"/>
        <w:widowControl w:val="0"/>
        <w:spacing w:line="259" w:lineRule="auto"/>
        <w:ind w:left="709" w:firstLine="0"/>
        <w:jc w:val="both"/>
        <w:rPr>
          <w:rFonts w:cs="Arial"/>
          <w:i w:val="0"/>
        </w:rPr>
      </w:pPr>
    </w:p>
    <w:p w14:paraId="27DADA5B" w14:textId="77777777" w:rsidR="00F66926" w:rsidRPr="00B9191F" w:rsidRDefault="00F66926" w:rsidP="00F66926">
      <w:pPr>
        <w:pStyle w:val="Sangra3detindependiente"/>
        <w:widowControl w:val="0"/>
        <w:spacing w:line="259" w:lineRule="auto"/>
        <w:ind w:left="709" w:firstLine="0"/>
        <w:jc w:val="both"/>
        <w:rPr>
          <w:rFonts w:cs="Arial"/>
          <w:i w:val="0"/>
        </w:rPr>
      </w:pPr>
    </w:p>
    <w:p w14:paraId="11F79F17" w14:textId="77777777" w:rsidR="00F66926" w:rsidRPr="00B9191F" w:rsidRDefault="00F66926" w:rsidP="00F66926">
      <w:pPr>
        <w:pStyle w:val="Sangra3detindependiente"/>
        <w:widowControl w:val="0"/>
        <w:spacing w:line="259" w:lineRule="auto"/>
        <w:ind w:left="709" w:firstLine="0"/>
        <w:jc w:val="both"/>
        <w:rPr>
          <w:rFonts w:cs="Arial"/>
          <w:i w:val="0"/>
        </w:rPr>
      </w:pPr>
    </w:p>
    <w:p w14:paraId="639EFA83" w14:textId="77777777" w:rsidR="00F66926" w:rsidRPr="00B9191F" w:rsidRDefault="00F66926" w:rsidP="00F66926">
      <w:pPr>
        <w:pStyle w:val="Sangra3detindependiente"/>
        <w:widowControl w:val="0"/>
        <w:spacing w:line="259" w:lineRule="auto"/>
        <w:ind w:left="709" w:firstLine="0"/>
        <w:jc w:val="both"/>
        <w:rPr>
          <w:rFonts w:cs="Arial"/>
          <w:i w:val="0"/>
        </w:rPr>
      </w:pPr>
    </w:p>
    <w:p w14:paraId="64FD6687" w14:textId="77777777" w:rsidR="00F66926" w:rsidRPr="00B9191F" w:rsidRDefault="00F66926" w:rsidP="00F66926">
      <w:pPr>
        <w:pStyle w:val="Sangra3detindependiente"/>
        <w:widowControl w:val="0"/>
        <w:spacing w:line="259" w:lineRule="auto"/>
        <w:ind w:left="709" w:firstLine="0"/>
        <w:jc w:val="both"/>
        <w:rPr>
          <w:rFonts w:cs="Arial"/>
          <w:i w:val="0"/>
        </w:rPr>
      </w:pPr>
    </w:p>
    <w:p w14:paraId="68533B4E" w14:textId="77777777" w:rsidR="00F66926" w:rsidRPr="00B9191F" w:rsidRDefault="00F66926" w:rsidP="00F66926">
      <w:pPr>
        <w:pStyle w:val="Sangra3detindependiente"/>
        <w:widowControl w:val="0"/>
        <w:spacing w:line="259" w:lineRule="auto"/>
        <w:ind w:left="709" w:firstLine="0"/>
        <w:jc w:val="both"/>
        <w:rPr>
          <w:rFonts w:cs="Arial"/>
          <w:i w:val="0"/>
        </w:rPr>
      </w:pPr>
    </w:p>
    <w:p w14:paraId="5C171F9D" w14:textId="77777777" w:rsidR="00F66926" w:rsidRPr="00B9191F" w:rsidRDefault="00F66926" w:rsidP="00F66926">
      <w:pPr>
        <w:pStyle w:val="Sangra3detindependiente"/>
        <w:widowControl w:val="0"/>
        <w:spacing w:line="259" w:lineRule="auto"/>
        <w:ind w:left="709" w:firstLine="0"/>
        <w:jc w:val="both"/>
        <w:rPr>
          <w:rFonts w:cs="Arial"/>
          <w:i w:val="0"/>
        </w:rPr>
      </w:pPr>
    </w:p>
    <w:p w14:paraId="7E24A2AC" w14:textId="77777777" w:rsidR="00F66926" w:rsidRPr="00B9191F" w:rsidRDefault="00F66926" w:rsidP="00F66926">
      <w:pPr>
        <w:pStyle w:val="Sangra3detindependiente"/>
        <w:widowControl w:val="0"/>
        <w:spacing w:line="259" w:lineRule="auto"/>
        <w:ind w:left="709" w:firstLine="0"/>
        <w:jc w:val="both"/>
        <w:rPr>
          <w:rFonts w:cs="Arial"/>
          <w:i w:val="0"/>
        </w:rPr>
      </w:pPr>
    </w:p>
    <w:p w14:paraId="5E819C1D" w14:textId="77777777" w:rsidR="00F66926" w:rsidRPr="00B9191F" w:rsidRDefault="00F66926" w:rsidP="00F66926">
      <w:pPr>
        <w:pStyle w:val="Sangra3detindependiente"/>
        <w:widowControl w:val="0"/>
        <w:spacing w:line="259" w:lineRule="auto"/>
        <w:ind w:left="709" w:firstLine="0"/>
        <w:jc w:val="both"/>
        <w:rPr>
          <w:rFonts w:cs="Arial"/>
          <w:i w:val="0"/>
        </w:rPr>
      </w:pPr>
    </w:p>
    <w:p w14:paraId="2D4EF980" w14:textId="77777777" w:rsidR="00F66926" w:rsidRPr="00B9191F" w:rsidRDefault="00F66926" w:rsidP="00F66926">
      <w:pPr>
        <w:pStyle w:val="Sangra3detindependiente"/>
        <w:widowControl w:val="0"/>
        <w:spacing w:line="259" w:lineRule="auto"/>
        <w:ind w:left="709" w:firstLine="0"/>
        <w:jc w:val="both"/>
        <w:rPr>
          <w:rFonts w:cs="Arial"/>
          <w:i w:val="0"/>
        </w:rPr>
      </w:pPr>
    </w:p>
    <w:p w14:paraId="49C66BBB" w14:textId="77777777" w:rsidR="00F66926" w:rsidRPr="00B9191F" w:rsidRDefault="00F66926" w:rsidP="00F66926">
      <w:pPr>
        <w:pStyle w:val="Sangra3detindependiente"/>
        <w:widowControl w:val="0"/>
        <w:spacing w:line="259" w:lineRule="auto"/>
        <w:ind w:left="709" w:firstLine="0"/>
        <w:jc w:val="both"/>
        <w:rPr>
          <w:rFonts w:cs="Arial"/>
          <w:i w:val="0"/>
        </w:rPr>
      </w:pPr>
    </w:p>
    <w:p w14:paraId="5C1FC2AB" w14:textId="77777777" w:rsidR="00F66926" w:rsidRPr="00B9191F" w:rsidRDefault="00F66926" w:rsidP="00F66926">
      <w:pPr>
        <w:pStyle w:val="Sangra3detindependiente"/>
        <w:widowControl w:val="0"/>
        <w:spacing w:line="259" w:lineRule="auto"/>
        <w:ind w:left="709" w:firstLine="0"/>
        <w:jc w:val="both"/>
        <w:rPr>
          <w:rFonts w:cs="Arial"/>
          <w:i w:val="0"/>
        </w:rPr>
      </w:pPr>
    </w:p>
    <w:p w14:paraId="497BFCE0" w14:textId="77777777" w:rsidR="00F66926" w:rsidRPr="00B9191F" w:rsidRDefault="00F66926" w:rsidP="00F66926">
      <w:pPr>
        <w:pStyle w:val="Sangra3detindependiente"/>
        <w:widowControl w:val="0"/>
        <w:spacing w:line="259" w:lineRule="auto"/>
        <w:ind w:left="709" w:firstLine="0"/>
        <w:jc w:val="both"/>
        <w:rPr>
          <w:rFonts w:cs="Arial"/>
          <w:i w:val="0"/>
        </w:rPr>
      </w:pPr>
    </w:p>
    <w:p w14:paraId="34A106A6" w14:textId="77777777" w:rsidR="00F66926" w:rsidRPr="00B9191F" w:rsidRDefault="00F66926" w:rsidP="00F66926">
      <w:pPr>
        <w:pStyle w:val="Sangra3detindependiente"/>
        <w:widowControl w:val="0"/>
        <w:spacing w:line="259" w:lineRule="auto"/>
        <w:ind w:left="709" w:firstLine="0"/>
        <w:jc w:val="both"/>
        <w:rPr>
          <w:rFonts w:cs="Arial"/>
          <w:i w:val="0"/>
        </w:rPr>
      </w:pPr>
    </w:p>
    <w:p w14:paraId="2088F003" w14:textId="77777777" w:rsidR="00F66926" w:rsidRPr="00B9191F" w:rsidRDefault="00F66926" w:rsidP="00F66926">
      <w:pPr>
        <w:pStyle w:val="Sangra3detindependiente"/>
        <w:widowControl w:val="0"/>
        <w:spacing w:line="259" w:lineRule="auto"/>
        <w:ind w:left="709" w:firstLine="0"/>
        <w:jc w:val="both"/>
        <w:rPr>
          <w:rFonts w:cs="Arial"/>
          <w:i w:val="0"/>
        </w:rPr>
      </w:pPr>
    </w:p>
    <w:p w14:paraId="406C7789" w14:textId="77777777" w:rsidR="00F66926" w:rsidRPr="00B9191F" w:rsidRDefault="00F66926" w:rsidP="00F66926">
      <w:pPr>
        <w:pStyle w:val="Sangra3detindependiente"/>
        <w:widowControl w:val="0"/>
        <w:spacing w:line="259" w:lineRule="auto"/>
        <w:ind w:left="709" w:firstLine="0"/>
        <w:jc w:val="both"/>
        <w:rPr>
          <w:rFonts w:cs="Arial"/>
          <w:i w:val="0"/>
        </w:rPr>
      </w:pPr>
    </w:p>
    <w:p w14:paraId="1C329172" w14:textId="77777777" w:rsidR="00F66926" w:rsidRPr="00B9191F" w:rsidRDefault="00F66926" w:rsidP="00F66926">
      <w:pPr>
        <w:pStyle w:val="Sangra3detindependiente"/>
        <w:widowControl w:val="0"/>
        <w:spacing w:line="259" w:lineRule="auto"/>
        <w:ind w:left="709" w:firstLine="0"/>
        <w:jc w:val="both"/>
        <w:rPr>
          <w:rFonts w:cs="Arial"/>
          <w:i w:val="0"/>
        </w:rPr>
      </w:pPr>
    </w:p>
    <w:p w14:paraId="5B02919D" w14:textId="77777777" w:rsidR="00F66926" w:rsidRPr="00B9191F" w:rsidRDefault="00F66926" w:rsidP="00F66926">
      <w:pPr>
        <w:pStyle w:val="Sangra3detindependiente"/>
        <w:widowControl w:val="0"/>
        <w:spacing w:line="259" w:lineRule="auto"/>
        <w:ind w:left="709" w:firstLine="0"/>
        <w:jc w:val="both"/>
        <w:rPr>
          <w:rFonts w:cs="Arial"/>
          <w:i w:val="0"/>
        </w:rPr>
      </w:pPr>
    </w:p>
    <w:p w14:paraId="0C990DA7" w14:textId="77777777" w:rsidR="00F66926" w:rsidRPr="00B9191F" w:rsidRDefault="00F66926" w:rsidP="00F66926">
      <w:pPr>
        <w:pStyle w:val="Sangra3detindependiente"/>
        <w:widowControl w:val="0"/>
        <w:spacing w:line="259" w:lineRule="auto"/>
        <w:ind w:left="709" w:firstLine="0"/>
        <w:jc w:val="both"/>
        <w:rPr>
          <w:rFonts w:cs="Arial"/>
          <w:i w:val="0"/>
        </w:rPr>
      </w:pPr>
    </w:p>
    <w:p w14:paraId="66AD7C6F" w14:textId="77777777" w:rsidR="00F66926" w:rsidRPr="00B9191F" w:rsidRDefault="00F66926" w:rsidP="00F66926">
      <w:pPr>
        <w:pStyle w:val="Sangra3detindependiente"/>
        <w:widowControl w:val="0"/>
        <w:spacing w:line="259" w:lineRule="auto"/>
        <w:ind w:left="709" w:firstLine="0"/>
        <w:jc w:val="both"/>
        <w:rPr>
          <w:rFonts w:cs="Arial"/>
          <w:i w:val="0"/>
        </w:rPr>
      </w:pPr>
    </w:p>
    <w:p w14:paraId="288B9414" w14:textId="77777777" w:rsidR="00F66926" w:rsidRPr="00B9191F" w:rsidRDefault="00F66926" w:rsidP="00F66926">
      <w:pPr>
        <w:pStyle w:val="Sangra3detindependiente"/>
        <w:widowControl w:val="0"/>
        <w:spacing w:line="259" w:lineRule="auto"/>
        <w:ind w:left="709" w:firstLine="0"/>
        <w:jc w:val="both"/>
        <w:rPr>
          <w:rFonts w:cs="Arial"/>
          <w:i w:val="0"/>
        </w:rPr>
      </w:pPr>
    </w:p>
    <w:p w14:paraId="0DBC905F" w14:textId="77777777" w:rsidR="00F66926" w:rsidRPr="00B9191F" w:rsidRDefault="00F66926" w:rsidP="00F66926">
      <w:pPr>
        <w:pStyle w:val="Sangra3detindependiente"/>
        <w:widowControl w:val="0"/>
        <w:spacing w:line="259" w:lineRule="auto"/>
        <w:ind w:left="709" w:firstLine="0"/>
        <w:jc w:val="both"/>
        <w:rPr>
          <w:rFonts w:cs="Arial"/>
          <w:i w:val="0"/>
        </w:rPr>
      </w:pPr>
    </w:p>
    <w:p w14:paraId="15FB3C78" w14:textId="77777777" w:rsidR="00F66926" w:rsidRPr="00B9191F" w:rsidRDefault="00F66926" w:rsidP="00F66926">
      <w:pPr>
        <w:pStyle w:val="Sangra3detindependiente"/>
        <w:widowControl w:val="0"/>
        <w:spacing w:line="259" w:lineRule="auto"/>
        <w:ind w:left="709" w:firstLine="0"/>
        <w:jc w:val="both"/>
        <w:rPr>
          <w:rFonts w:cs="Arial"/>
          <w:i w:val="0"/>
        </w:rPr>
      </w:pPr>
    </w:p>
    <w:p w14:paraId="624B84A9" w14:textId="77777777" w:rsidR="00F66926" w:rsidRPr="00B9191F" w:rsidRDefault="00F66926" w:rsidP="00F66926">
      <w:pPr>
        <w:pStyle w:val="Sangra3detindependiente"/>
        <w:widowControl w:val="0"/>
        <w:spacing w:line="259" w:lineRule="auto"/>
        <w:ind w:left="709" w:firstLine="0"/>
        <w:jc w:val="both"/>
        <w:rPr>
          <w:rFonts w:cs="Arial"/>
          <w:i w:val="0"/>
        </w:rPr>
      </w:pPr>
    </w:p>
    <w:p w14:paraId="062D22A9" w14:textId="77777777" w:rsidR="00F66926" w:rsidRPr="00B9191F" w:rsidRDefault="00F66926" w:rsidP="00F66926">
      <w:pPr>
        <w:pStyle w:val="Sangra3detindependiente"/>
        <w:widowControl w:val="0"/>
        <w:spacing w:line="259" w:lineRule="auto"/>
        <w:ind w:left="709" w:firstLine="0"/>
        <w:jc w:val="both"/>
        <w:rPr>
          <w:rFonts w:cs="Arial"/>
          <w:i w:val="0"/>
        </w:rPr>
      </w:pPr>
    </w:p>
    <w:p w14:paraId="0C976A04" w14:textId="77777777" w:rsidR="00F66926" w:rsidRPr="00B9191F" w:rsidRDefault="00F66926" w:rsidP="00F66926">
      <w:pPr>
        <w:pStyle w:val="Sangra3detindependiente"/>
        <w:widowControl w:val="0"/>
        <w:spacing w:line="259" w:lineRule="auto"/>
        <w:ind w:left="709" w:firstLine="0"/>
        <w:jc w:val="both"/>
        <w:rPr>
          <w:rFonts w:cs="Arial"/>
          <w:i w:val="0"/>
        </w:rPr>
      </w:pPr>
    </w:p>
    <w:p w14:paraId="27CACCE8" w14:textId="77777777" w:rsidR="00F66926" w:rsidRPr="00B9191F" w:rsidRDefault="00F66926" w:rsidP="00F66926">
      <w:pPr>
        <w:pStyle w:val="Sangra3detindependiente"/>
        <w:widowControl w:val="0"/>
        <w:spacing w:line="259" w:lineRule="auto"/>
        <w:ind w:left="709" w:firstLine="0"/>
        <w:jc w:val="both"/>
        <w:rPr>
          <w:rFonts w:cs="Arial"/>
          <w:i w:val="0"/>
        </w:rPr>
      </w:pPr>
    </w:p>
    <w:p w14:paraId="2A23B5A0" w14:textId="77777777" w:rsidR="00F66926" w:rsidRPr="00B9191F" w:rsidRDefault="00F66926" w:rsidP="00F66926">
      <w:pPr>
        <w:pStyle w:val="Sangra3detindependiente"/>
        <w:widowControl w:val="0"/>
        <w:spacing w:line="259" w:lineRule="auto"/>
        <w:ind w:left="709" w:firstLine="0"/>
        <w:jc w:val="both"/>
        <w:rPr>
          <w:rFonts w:cs="Arial"/>
          <w:i w:val="0"/>
        </w:rPr>
      </w:pPr>
    </w:p>
    <w:p w14:paraId="36FB90B2" w14:textId="77777777" w:rsidR="00F66926" w:rsidRDefault="00F66926" w:rsidP="00F66926">
      <w:pPr>
        <w:pStyle w:val="Sangra3detindependiente"/>
        <w:widowControl w:val="0"/>
        <w:spacing w:line="259" w:lineRule="auto"/>
        <w:ind w:left="709" w:firstLine="0"/>
        <w:jc w:val="both"/>
        <w:rPr>
          <w:rFonts w:cs="Arial"/>
          <w:i w:val="0"/>
        </w:rPr>
      </w:pPr>
    </w:p>
    <w:p w14:paraId="7EE418F1" w14:textId="77777777" w:rsidR="00AE77EE" w:rsidRDefault="00AE77EE" w:rsidP="00F66926">
      <w:pPr>
        <w:pStyle w:val="Sangra3detindependiente"/>
        <w:widowControl w:val="0"/>
        <w:spacing w:line="259" w:lineRule="auto"/>
        <w:ind w:left="709" w:firstLine="0"/>
        <w:jc w:val="both"/>
        <w:rPr>
          <w:rFonts w:cs="Arial"/>
          <w:i w:val="0"/>
        </w:rPr>
      </w:pPr>
    </w:p>
    <w:p w14:paraId="5B084C34" w14:textId="77777777" w:rsidR="006C6D95" w:rsidRPr="00B9191F" w:rsidRDefault="006C6D95" w:rsidP="00F66926">
      <w:pPr>
        <w:pStyle w:val="Sangra3detindependiente"/>
        <w:widowControl w:val="0"/>
        <w:spacing w:line="259" w:lineRule="auto"/>
        <w:ind w:left="709" w:firstLine="0"/>
        <w:jc w:val="both"/>
        <w:rPr>
          <w:rFonts w:cs="Arial"/>
          <w:i w:val="0"/>
        </w:rPr>
      </w:pPr>
    </w:p>
    <w:p w14:paraId="27F24A0B" w14:textId="77777777" w:rsidR="00F66926" w:rsidRPr="00B9191F" w:rsidRDefault="00F66926" w:rsidP="00F66926">
      <w:pPr>
        <w:pStyle w:val="Sangra3detindependiente"/>
        <w:widowControl w:val="0"/>
        <w:spacing w:line="259" w:lineRule="auto"/>
        <w:ind w:left="709" w:firstLine="0"/>
        <w:jc w:val="both"/>
        <w:rPr>
          <w:rFonts w:cs="Arial"/>
          <w:i w:val="0"/>
        </w:rPr>
      </w:pPr>
    </w:p>
    <w:p w14:paraId="2FB96E6C" w14:textId="753FB086" w:rsidR="00FA66BD" w:rsidRPr="00AE77EE" w:rsidRDefault="00F66926" w:rsidP="00AE77EE">
      <w:pPr>
        <w:widowControl w:val="0"/>
        <w:jc w:val="center"/>
        <w:rPr>
          <w:rFonts w:ascii="Arial" w:eastAsia="Arial" w:hAnsi="Arial" w:cs="Arial"/>
          <w:b/>
          <w:bCs/>
          <w:color w:val="000000" w:themeColor="text1"/>
        </w:rPr>
      </w:pPr>
      <w:r w:rsidRPr="00B9191F">
        <w:rPr>
          <w:rFonts w:ascii="Arial" w:eastAsia="Arial" w:hAnsi="Arial" w:cs="Arial"/>
          <w:b/>
          <w:bCs/>
          <w:color w:val="000000" w:themeColor="text1"/>
        </w:rPr>
        <w:lastRenderedPageBreak/>
        <w:t>CAPÍTULO II</w:t>
      </w:r>
    </w:p>
    <w:p w14:paraId="44217B90" w14:textId="5AB13504" w:rsidR="00F66926" w:rsidRPr="00B9191F" w:rsidRDefault="00F66926" w:rsidP="00F66926">
      <w:pPr>
        <w:widowControl w:val="0"/>
        <w:spacing w:line="259" w:lineRule="auto"/>
        <w:jc w:val="center"/>
      </w:pPr>
      <w:r w:rsidRPr="00B9191F">
        <w:rPr>
          <w:rFonts w:ascii="Arial" w:eastAsia="Arial" w:hAnsi="Arial" w:cs="Arial"/>
          <w:b/>
          <w:bCs/>
          <w:color w:val="000000" w:themeColor="text1"/>
        </w:rPr>
        <w:t>DESARROLLO DEL PROCEDIMIENTO DE SELECCIÓN</w:t>
      </w:r>
    </w:p>
    <w:p w14:paraId="538E1E0D" w14:textId="77777777" w:rsidR="00F66926" w:rsidRPr="00B9191F" w:rsidRDefault="00F66926" w:rsidP="00F66926">
      <w:pPr>
        <w:widowControl w:val="0"/>
        <w:spacing w:line="259" w:lineRule="auto"/>
        <w:jc w:val="both"/>
        <w:rPr>
          <w:rFonts w:ascii="Arial" w:eastAsia="Arial" w:hAnsi="Arial" w:cs="Arial"/>
          <w:b/>
          <w:bCs/>
          <w:color w:val="000000" w:themeColor="text1"/>
          <w:sz w:val="20"/>
        </w:rPr>
      </w:pPr>
    </w:p>
    <w:p w14:paraId="0E23B14B" w14:textId="61A22E49" w:rsidR="00F66926" w:rsidRPr="00B9191F" w:rsidRDefault="00F66926" w:rsidP="00F66926">
      <w:pPr>
        <w:widowControl w:val="0"/>
        <w:spacing w:line="259" w:lineRule="auto"/>
        <w:jc w:val="both"/>
        <w:rPr>
          <w:rFonts w:eastAsia="MS Mincho" w:cs="Arial"/>
          <w:b/>
          <w:bCs/>
          <w:color w:val="000000" w:themeColor="text1"/>
          <w:szCs w:val="22"/>
        </w:rPr>
      </w:pPr>
      <w:r w:rsidRPr="00B9191F">
        <w:rPr>
          <w:rFonts w:ascii="Arial" w:eastAsia="Arial" w:hAnsi="Arial" w:cs="Arial"/>
          <w:b/>
          <w:bCs/>
          <w:color w:val="000000" w:themeColor="text1"/>
          <w:sz w:val="20"/>
          <w:lang w:val="es-ES"/>
        </w:rPr>
        <w:t xml:space="preserve">2.1 ETAPAS </w:t>
      </w:r>
      <w:r w:rsidRPr="00B9191F">
        <w:rPr>
          <w:rFonts w:ascii="Arial" w:eastAsia="MS Mincho" w:hAnsi="Arial" w:cs="Arial"/>
          <w:b/>
          <w:bCs/>
          <w:sz w:val="20"/>
          <w:lang w:eastAsia="es-ES"/>
        </w:rPr>
        <w:t>DEL C</w:t>
      </w:r>
      <w:r w:rsidR="00125E81" w:rsidRPr="00B9191F">
        <w:rPr>
          <w:rFonts w:ascii="Arial" w:eastAsia="MS Mincho" w:hAnsi="Arial" w:cs="Arial"/>
          <w:b/>
          <w:bCs/>
          <w:sz w:val="20"/>
          <w:lang w:eastAsia="es-ES"/>
        </w:rPr>
        <w:t>ONC</w:t>
      </w:r>
      <w:r w:rsidRPr="00B9191F">
        <w:rPr>
          <w:rFonts w:ascii="Arial" w:eastAsia="MS Mincho" w:hAnsi="Arial" w:cs="Arial"/>
          <w:b/>
          <w:bCs/>
          <w:sz w:val="20"/>
          <w:lang w:eastAsia="es-ES"/>
        </w:rPr>
        <w:t>URSO PÚBLICO ABREVIADO PARA LA CONTRATACIÓN DE EXPERTOS Y GERENTES DE PROYECTOS</w:t>
      </w:r>
    </w:p>
    <w:p w14:paraId="0A553230" w14:textId="77777777" w:rsidR="00F66926" w:rsidRPr="00B9191F" w:rsidRDefault="00F66926" w:rsidP="00F66926">
      <w:pPr>
        <w:pStyle w:val="Prrafodelista"/>
        <w:widowControl w:val="0"/>
        <w:ind w:left="709" w:hanging="567"/>
        <w:jc w:val="both"/>
        <w:rPr>
          <w:rFonts w:ascii="Arial" w:eastAsia="MS Mincho" w:hAnsi="Arial" w:cs="Arial"/>
          <w:b/>
          <w:bCs/>
          <w:sz w:val="20"/>
          <w:lang w:eastAsia="es-ES"/>
        </w:rPr>
      </w:pPr>
    </w:p>
    <w:p w14:paraId="017307CD" w14:textId="2CC2B68E" w:rsidR="00F66926" w:rsidRPr="00B9191F" w:rsidRDefault="00F66926" w:rsidP="00F66926">
      <w:pPr>
        <w:widowControl w:val="0"/>
        <w:jc w:val="both"/>
        <w:rPr>
          <w:rFonts w:ascii="Arial" w:eastAsia="MS Mincho" w:hAnsi="Arial" w:cs="Arial"/>
          <w:sz w:val="20"/>
          <w:szCs w:val="20"/>
          <w:lang w:eastAsia="es-ES"/>
        </w:rPr>
      </w:pPr>
      <w:r w:rsidRPr="00B9191F">
        <w:rPr>
          <w:rFonts w:ascii="Arial" w:eastAsia="MS Mincho" w:hAnsi="Arial" w:cs="Arial"/>
          <w:sz w:val="20"/>
          <w:szCs w:val="20"/>
          <w:lang w:eastAsia="es-ES"/>
        </w:rPr>
        <w:t xml:space="preserve">Las etapas del </w:t>
      </w:r>
      <w:r w:rsidR="10C1854C" w:rsidRPr="00B9191F">
        <w:rPr>
          <w:rFonts w:ascii="Arial" w:eastAsia="MS Mincho" w:hAnsi="Arial" w:cs="Arial"/>
          <w:sz w:val="20"/>
          <w:szCs w:val="20"/>
          <w:lang w:eastAsia="es-ES"/>
        </w:rPr>
        <w:t xml:space="preserve">presente </w:t>
      </w:r>
      <w:r w:rsidRPr="00B9191F">
        <w:rPr>
          <w:rFonts w:ascii="Arial" w:eastAsia="MS Mincho" w:hAnsi="Arial" w:cs="Arial"/>
          <w:sz w:val="20"/>
          <w:szCs w:val="20"/>
          <w:lang w:eastAsia="es-ES"/>
        </w:rPr>
        <w:t>procedimiento de selección son las siguientes</w:t>
      </w:r>
      <w:r w:rsidR="00111570">
        <w:rPr>
          <w:rStyle w:val="Refdenotaalpie"/>
          <w:rFonts w:ascii="Arial" w:eastAsia="MS Mincho" w:hAnsi="Arial" w:cs="Arial"/>
          <w:sz w:val="20"/>
          <w:szCs w:val="20"/>
          <w:lang w:eastAsia="es-ES"/>
        </w:rPr>
        <w:footnoteReference w:id="2"/>
      </w:r>
      <w:r w:rsidRPr="00B9191F">
        <w:rPr>
          <w:rFonts w:ascii="Arial" w:eastAsia="MS Mincho" w:hAnsi="Arial" w:cs="Arial"/>
          <w:sz w:val="20"/>
          <w:szCs w:val="20"/>
          <w:lang w:eastAsia="es-ES"/>
        </w:rPr>
        <w:t>:</w:t>
      </w:r>
    </w:p>
    <w:p w14:paraId="34FEE4F7" w14:textId="77777777" w:rsidR="00F66926" w:rsidRPr="00B9191F" w:rsidRDefault="00F66926" w:rsidP="00F66926">
      <w:pPr>
        <w:widowControl w:val="0"/>
        <w:jc w:val="both"/>
        <w:rPr>
          <w:rFonts w:ascii="Arial" w:eastAsia="MS Mincho" w:hAnsi="Arial" w:cs="Arial"/>
          <w:sz w:val="20"/>
          <w:lang w:eastAsia="es-ES"/>
        </w:rPr>
      </w:pPr>
    </w:p>
    <w:tbl>
      <w:tblPr>
        <w:tblW w:w="9072" w:type="dxa"/>
        <w:tblInd w:w="-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339"/>
        <w:gridCol w:w="5229"/>
        <w:gridCol w:w="1504"/>
      </w:tblGrid>
      <w:tr w:rsidR="00F66926" w:rsidRPr="00B9191F" w14:paraId="022645C9" w14:textId="77777777" w:rsidTr="00B4614C">
        <w:trPr>
          <w:trHeight w:val="495"/>
          <w:tblHeader/>
        </w:trPr>
        <w:tc>
          <w:tcPr>
            <w:tcW w:w="2339" w:type="dxa"/>
            <w:tcMar>
              <w:left w:w="60" w:type="dxa"/>
              <w:right w:w="60" w:type="dxa"/>
            </w:tcMar>
            <w:vAlign w:val="center"/>
          </w:tcPr>
          <w:p w14:paraId="31A2B8FD" w14:textId="77777777" w:rsidR="00F66926" w:rsidRPr="00B9191F" w:rsidRDefault="00F66926" w:rsidP="00DA6A19">
            <w:pPr>
              <w:widowControl w:val="0"/>
              <w:jc w:val="center"/>
              <w:rPr>
                <w:rFonts w:ascii="Arial" w:eastAsia="MS Mincho" w:hAnsi="Arial" w:cs="Arial"/>
                <w:i/>
                <w:iCs/>
                <w:sz w:val="20"/>
              </w:rPr>
            </w:pPr>
            <w:r w:rsidRPr="00B9191F">
              <w:rPr>
                <w:rFonts w:ascii="Arial" w:eastAsia="MS Mincho" w:hAnsi="Arial" w:cs="Arial"/>
                <w:b/>
                <w:bCs/>
                <w:sz w:val="20"/>
                <w:lang w:val="es-ES"/>
              </w:rPr>
              <w:t>ETAPA</w:t>
            </w:r>
          </w:p>
        </w:tc>
        <w:tc>
          <w:tcPr>
            <w:tcW w:w="5229" w:type="dxa"/>
            <w:tcMar>
              <w:left w:w="60" w:type="dxa"/>
              <w:right w:w="60" w:type="dxa"/>
            </w:tcMar>
            <w:vAlign w:val="center"/>
          </w:tcPr>
          <w:p w14:paraId="4A9F9E69" w14:textId="77777777" w:rsidR="00F66926" w:rsidRPr="00B9191F" w:rsidRDefault="00F66926" w:rsidP="00DA6A19">
            <w:pPr>
              <w:widowControl w:val="0"/>
              <w:jc w:val="center"/>
              <w:rPr>
                <w:rFonts w:ascii="Arial" w:eastAsia="MS Mincho" w:hAnsi="Arial" w:cs="Arial"/>
                <w:i/>
                <w:iCs/>
                <w:sz w:val="20"/>
              </w:rPr>
            </w:pPr>
            <w:r w:rsidRPr="00B9191F">
              <w:rPr>
                <w:rFonts w:ascii="Arial" w:eastAsia="MS Mincho" w:hAnsi="Arial" w:cs="Arial"/>
                <w:b/>
                <w:bCs/>
                <w:sz w:val="20"/>
                <w:lang w:val="es-ES"/>
              </w:rPr>
              <w:t>CARACTERÍSTICAS</w:t>
            </w:r>
          </w:p>
        </w:tc>
        <w:tc>
          <w:tcPr>
            <w:tcW w:w="1504" w:type="dxa"/>
            <w:tcMar>
              <w:left w:w="60" w:type="dxa"/>
              <w:right w:w="60" w:type="dxa"/>
            </w:tcMar>
            <w:vAlign w:val="center"/>
          </w:tcPr>
          <w:p w14:paraId="688CF1D4" w14:textId="77777777" w:rsidR="00F66926" w:rsidRPr="00B9191F" w:rsidRDefault="00F66926" w:rsidP="00DA6A19">
            <w:pPr>
              <w:widowControl w:val="0"/>
              <w:jc w:val="center"/>
              <w:rPr>
                <w:rFonts w:ascii="Arial" w:eastAsia="MS Mincho" w:hAnsi="Arial" w:cs="Arial"/>
                <w:b/>
                <w:bCs/>
                <w:sz w:val="20"/>
                <w:lang w:val="es-ES"/>
              </w:rPr>
            </w:pPr>
            <w:r w:rsidRPr="00B9191F">
              <w:rPr>
                <w:rFonts w:ascii="Arial" w:eastAsia="MS Mincho" w:hAnsi="Arial" w:cs="Arial"/>
                <w:b/>
                <w:bCs/>
                <w:sz w:val="20"/>
                <w:lang w:val="es-ES"/>
              </w:rPr>
              <w:t>BASE LEGAL</w:t>
            </w:r>
          </w:p>
        </w:tc>
      </w:tr>
      <w:tr w:rsidR="00F66926" w:rsidRPr="00B9191F" w14:paraId="26D8C776" w14:textId="77777777" w:rsidTr="00305ED1">
        <w:trPr>
          <w:trHeight w:val="463"/>
        </w:trPr>
        <w:tc>
          <w:tcPr>
            <w:tcW w:w="2339" w:type="dxa"/>
            <w:tcMar>
              <w:left w:w="60" w:type="dxa"/>
              <w:right w:w="60" w:type="dxa"/>
            </w:tcMar>
            <w:vAlign w:val="center"/>
          </w:tcPr>
          <w:p w14:paraId="114FD57D" w14:textId="77777777" w:rsidR="00F66926" w:rsidRPr="00B9191F" w:rsidRDefault="00F66926" w:rsidP="0093300E">
            <w:pPr>
              <w:widowControl w:val="0"/>
              <w:ind w:left="363" w:hanging="284"/>
              <w:rPr>
                <w:rFonts w:ascii="Arial" w:eastAsia="MS Mincho" w:hAnsi="Arial" w:cs="Arial"/>
                <w:b/>
                <w:bCs/>
                <w:sz w:val="20"/>
                <w:lang w:val="es-ES"/>
              </w:rPr>
            </w:pPr>
            <w:r w:rsidRPr="0093300E">
              <w:rPr>
                <w:rFonts w:ascii="Arial" w:hAnsi="Arial" w:cs="Arial"/>
                <w:b/>
                <w:sz w:val="20"/>
                <w:szCs w:val="20"/>
                <w:lang w:val="es-ES" w:eastAsia="es-ES"/>
              </w:rPr>
              <w:t>a) Convocatoria</w:t>
            </w:r>
          </w:p>
        </w:tc>
        <w:tc>
          <w:tcPr>
            <w:tcW w:w="5229" w:type="dxa"/>
            <w:tcMar>
              <w:left w:w="60" w:type="dxa"/>
              <w:right w:w="60" w:type="dxa"/>
            </w:tcMar>
            <w:vAlign w:val="center"/>
          </w:tcPr>
          <w:p w14:paraId="3EBDC8FF" w14:textId="48442C65" w:rsidR="00F66926" w:rsidRPr="00C2202B" w:rsidRDefault="00F66926" w:rsidP="00DA6A19">
            <w:pPr>
              <w:widowControl w:val="0"/>
              <w:jc w:val="both"/>
              <w:rPr>
                <w:rFonts w:ascii="Arial" w:eastAsia="MS Mincho" w:hAnsi="Arial" w:cs="Arial"/>
                <w:sz w:val="20"/>
                <w:lang w:val="es-ES"/>
              </w:rPr>
            </w:pPr>
            <w:r w:rsidRPr="00B9191F">
              <w:rPr>
                <w:rFonts w:ascii="Arial" w:eastAsia="MS Mincho" w:hAnsi="Arial" w:cs="Arial"/>
                <w:sz w:val="20"/>
                <w:lang w:val="es-ES"/>
              </w:rPr>
              <w:t xml:space="preserve">Se realiza a través del SEACE de la Pladicop en la fecha señalada en el cronograma. </w:t>
            </w:r>
          </w:p>
        </w:tc>
        <w:tc>
          <w:tcPr>
            <w:tcW w:w="1504" w:type="dxa"/>
            <w:tcMar>
              <w:left w:w="60" w:type="dxa"/>
              <w:right w:w="60" w:type="dxa"/>
            </w:tcMar>
            <w:vAlign w:val="center"/>
          </w:tcPr>
          <w:p w14:paraId="11D4AC0A" w14:textId="77777777" w:rsidR="00F66926" w:rsidRPr="00B9191F" w:rsidRDefault="00F66926" w:rsidP="00C9111E">
            <w:pPr>
              <w:widowControl w:val="0"/>
              <w:jc w:val="both"/>
              <w:rPr>
                <w:rFonts w:ascii="Arial" w:eastAsia="MS Mincho" w:hAnsi="Arial" w:cs="Arial"/>
                <w:i/>
                <w:iCs/>
                <w:sz w:val="20"/>
              </w:rPr>
            </w:pPr>
            <w:r w:rsidRPr="00B9191F">
              <w:rPr>
                <w:rFonts w:ascii="Arial" w:eastAsia="MS Mincho" w:hAnsi="Arial" w:cs="Arial"/>
                <w:sz w:val="20"/>
                <w:lang w:val="es-ES"/>
              </w:rPr>
              <w:t>Artículos 63 y 64 del Reglamento.</w:t>
            </w:r>
          </w:p>
        </w:tc>
      </w:tr>
      <w:tr w:rsidR="00F66926" w:rsidRPr="00B9191F" w14:paraId="0160F37C" w14:textId="77777777" w:rsidTr="59C98F08">
        <w:trPr>
          <w:trHeight w:val="20"/>
        </w:trPr>
        <w:tc>
          <w:tcPr>
            <w:tcW w:w="2339" w:type="dxa"/>
            <w:tcMar>
              <w:left w:w="60" w:type="dxa"/>
              <w:right w:w="60" w:type="dxa"/>
            </w:tcMar>
            <w:vAlign w:val="center"/>
          </w:tcPr>
          <w:p w14:paraId="6568CCD0" w14:textId="77777777" w:rsidR="00F66926" w:rsidRPr="0093300E" w:rsidRDefault="00F66926" w:rsidP="0093300E">
            <w:pPr>
              <w:widowControl w:val="0"/>
              <w:ind w:left="363" w:hanging="284"/>
              <w:rPr>
                <w:rFonts w:ascii="Arial" w:hAnsi="Arial" w:cs="Arial"/>
                <w:b/>
                <w:sz w:val="20"/>
                <w:szCs w:val="20"/>
                <w:lang w:val="es-ES" w:eastAsia="es-ES"/>
              </w:rPr>
            </w:pPr>
            <w:r w:rsidRPr="0093300E">
              <w:rPr>
                <w:rFonts w:ascii="Arial" w:hAnsi="Arial" w:cs="Arial"/>
                <w:b/>
                <w:sz w:val="20"/>
                <w:szCs w:val="20"/>
                <w:lang w:val="es-ES" w:eastAsia="es-ES"/>
              </w:rPr>
              <w:t>b) Registro de participantes</w:t>
            </w:r>
          </w:p>
        </w:tc>
        <w:tc>
          <w:tcPr>
            <w:tcW w:w="5229" w:type="dxa"/>
            <w:tcMar>
              <w:left w:w="60" w:type="dxa"/>
              <w:right w:w="60" w:type="dxa"/>
            </w:tcMar>
            <w:vAlign w:val="center"/>
          </w:tcPr>
          <w:p w14:paraId="00862454" w14:textId="689A7ED1" w:rsidR="00CD7D00" w:rsidRPr="00305ED1" w:rsidRDefault="00F30B80" w:rsidP="00DA6A19">
            <w:pPr>
              <w:widowControl w:val="0"/>
              <w:spacing w:line="259" w:lineRule="auto"/>
              <w:jc w:val="both"/>
              <w:rPr>
                <w:rFonts w:ascii="Arial" w:eastAsia="MS Mincho" w:hAnsi="Arial" w:cs="Arial"/>
                <w:sz w:val="20"/>
                <w:lang w:val="es-ES"/>
              </w:rPr>
            </w:pPr>
            <w:r w:rsidRPr="00B9191F">
              <w:rPr>
                <w:rFonts w:ascii="Arial" w:eastAsia="MS Mincho" w:hAnsi="Arial" w:cs="Arial"/>
                <w:sz w:val="20"/>
                <w:lang w:val="es-ES"/>
              </w:rPr>
              <w:t xml:space="preserve">Aplica </w:t>
            </w:r>
            <w:r w:rsidR="00F66926" w:rsidRPr="00B9191F">
              <w:rPr>
                <w:rFonts w:ascii="Arial" w:eastAsia="MS Mincho" w:hAnsi="Arial" w:cs="Arial"/>
                <w:sz w:val="20"/>
                <w:lang w:val="es-ES"/>
              </w:rPr>
              <w:t xml:space="preserve">lista abierta con invitación, por lo que </w:t>
            </w:r>
            <w:r w:rsidR="00FA51B9" w:rsidRPr="00B9191F">
              <w:rPr>
                <w:rFonts w:ascii="Arial" w:eastAsia="MS Mincho" w:hAnsi="Arial" w:cs="Arial"/>
                <w:sz w:val="20"/>
                <w:lang w:val="es-ES"/>
              </w:rPr>
              <w:t xml:space="preserve">la entidad contratante puede remitir invitaciones a los proveedores que hubiera identificado, sin perjuicio que </w:t>
            </w:r>
            <w:r w:rsidR="00F66926" w:rsidRPr="00B9191F">
              <w:rPr>
                <w:rFonts w:ascii="Arial" w:eastAsia="MS Mincho" w:hAnsi="Arial" w:cs="Arial"/>
                <w:sz w:val="20"/>
                <w:lang w:val="es-ES"/>
              </w:rPr>
              <w:t xml:space="preserve">cualquier proveedor puede registrarse como participante en el procedimiento de selección. </w:t>
            </w:r>
            <w:r w:rsidR="001346FB" w:rsidRPr="00B9191F">
              <w:rPr>
                <w:rFonts w:ascii="Arial" w:eastAsia="MS Mincho" w:hAnsi="Arial" w:cs="Arial"/>
                <w:sz w:val="20"/>
                <w:lang w:val="es-ES"/>
              </w:rPr>
              <w:t xml:space="preserve">Únicamente pueden invitarse y registrarse personas naturales. </w:t>
            </w:r>
          </w:p>
        </w:tc>
        <w:tc>
          <w:tcPr>
            <w:tcW w:w="1504" w:type="dxa"/>
            <w:tcMar>
              <w:left w:w="60" w:type="dxa"/>
              <w:right w:w="60" w:type="dxa"/>
            </w:tcMar>
            <w:vAlign w:val="center"/>
          </w:tcPr>
          <w:p w14:paraId="352C590C" w14:textId="77777777" w:rsidR="00F66926" w:rsidRPr="00B9191F" w:rsidRDefault="00F66926" w:rsidP="00C9111E">
            <w:pPr>
              <w:widowControl w:val="0"/>
              <w:jc w:val="both"/>
              <w:rPr>
                <w:rFonts w:ascii="Arial" w:eastAsia="MS Mincho" w:hAnsi="Arial" w:cs="Arial"/>
                <w:i/>
                <w:sz w:val="20"/>
                <w:szCs w:val="20"/>
              </w:rPr>
            </w:pPr>
            <w:r w:rsidRPr="00B9191F">
              <w:rPr>
                <w:rFonts w:ascii="Arial" w:eastAsia="MS Mincho" w:hAnsi="Arial" w:cs="Arial"/>
                <w:sz w:val="20"/>
                <w:szCs w:val="20"/>
                <w:lang w:val="es-ES"/>
              </w:rPr>
              <w:t>Artículos 65 y 94 del Reglamento.</w:t>
            </w:r>
          </w:p>
        </w:tc>
      </w:tr>
      <w:tr w:rsidR="00F66926" w:rsidRPr="00B9191F" w14:paraId="7F65F302" w14:textId="77777777" w:rsidTr="00E50FA1">
        <w:trPr>
          <w:trHeight w:val="20"/>
        </w:trPr>
        <w:tc>
          <w:tcPr>
            <w:tcW w:w="2339" w:type="dxa"/>
            <w:tcMar>
              <w:left w:w="60" w:type="dxa"/>
              <w:right w:w="60" w:type="dxa"/>
            </w:tcMar>
            <w:vAlign w:val="center"/>
          </w:tcPr>
          <w:p w14:paraId="7F699E05" w14:textId="77777777" w:rsidR="00F66926" w:rsidRPr="0093300E" w:rsidRDefault="00F66926" w:rsidP="0093300E">
            <w:pPr>
              <w:widowControl w:val="0"/>
              <w:ind w:left="363" w:hanging="284"/>
              <w:rPr>
                <w:rFonts w:ascii="Arial" w:hAnsi="Arial" w:cs="Arial"/>
                <w:b/>
                <w:sz w:val="20"/>
                <w:szCs w:val="20"/>
                <w:lang w:val="es-ES" w:eastAsia="es-ES"/>
              </w:rPr>
            </w:pPr>
          </w:p>
          <w:p w14:paraId="11E01055" w14:textId="77777777" w:rsidR="00F66926" w:rsidRPr="0093300E" w:rsidRDefault="00F66926" w:rsidP="0093300E">
            <w:pPr>
              <w:widowControl w:val="0"/>
              <w:ind w:left="363" w:hanging="284"/>
              <w:rPr>
                <w:rFonts w:ascii="Arial" w:hAnsi="Arial" w:cs="Arial"/>
                <w:b/>
                <w:sz w:val="20"/>
                <w:szCs w:val="20"/>
                <w:lang w:val="es-ES" w:eastAsia="es-ES"/>
              </w:rPr>
            </w:pPr>
            <w:r w:rsidRPr="0093300E">
              <w:rPr>
                <w:rFonts w:ascii="Arial" w:hAnsi="Arial" w:cs="Arial"/>
                <w:b/>
                <w:sz w:val="20"/>
                <w:szCs w:val="20"/>
                <w:lang w:val="es-ES" w:eastAsia="es-ES"/>
              </w:rPr>
              <w:t>c) Evaluación de ofertas técnicas y económicas</w:t>
            </w:r>
          </w:p>
        </w:tc>
        <w:tc>
          <w:tcPr>
            <w:tcW w:w="5229" w:type="dxa"/>
            <w:tcMar>
              <w:left w:w="60" w:type="dxa"/>
              <w:right w:w="60" w:type="dxa"/>
            </w:tcMar>
            <w:vAlign w:val="center"/>
          </w:tcPr>
          <w:p w14:paraId="111D2AD2" w14:textId="5B72A160" w:rsidR="0044116F" w:rsidRPr="00B9191F" w:rsidRDefault="00FE477C" w:rsidP="00B80BB7">
            <w:pPr>
              <w:pStyle w:val="Prrafodelista"/>
              <w:numPr>
                <w:ilvl w:val="0"/>
                <w:numId w:val="31"/>
              </w:numPr>
              <w:spacing w:line="259" w:lineRule="auto"/>
              <w:ind w:left="435"/>
              <w:jc w:val="both"/>
              <w:rPr>
                <w:rFonts w:ascii="Arial" w:eastAsia="MS Mincho" w:hAnsi="Arial" w:cs="Arial"/>
                <w:sz w:val="20"/>
                <w:szCs w:val="20"/>
              </w:rPr>
            </w:pPr>
            <w:r w:rsidRPr="00B9191F">
              <w:rPr>
                <w:rFonts w:ascii="Arial" w:eastAsia="MS Mincho" w:hAnsi="Arial" w:cs="Arial"/>
                <w:sz w:val="20"/>
                <w:szCs w:val="20"/>
                <w:lang w:val="es-ES"/>
              </w:rPr>
              <w:t xml:space="preserve">La presentación de ofertas se realiza a través del SEACE de la Pladicop desde </w:t>
            </w:r>
            <w:r w:rsidR="00F66926" w:rsidRPr="00B9191F">
              <w:rPr>
                <w:rFonts w:ascii="Arial" w:eastAsia="MS Mincho" w:hAnsi="Arial" w:cs="Arial"/>
                <w:sz w:val="20"/>
                <w:szCs w:val="20"/>
                <w:lang w:val="es-ES"/>
              </w:rPr>
              <w:t>las 00:01 horas hasta las 23:59 horas del día (hora peruana)</w:t>
            </w:r>
            <w:r w:rsidR="005A49BE" w:rsidRPr="00B9191F">
              <w:rPr>
                <w:rFonts w:ascii="Arial" w:eastAsia="MS Mincho" w:hAnsi="Arial" w:cs="Arial"/>
                <w:sz w:val="20"/>
                <w:szCs w:val="20"/>
                <w:lang w:val="es-ES"/>
              </w:rPr>
              <w:t xml:space="preserve"> de la fecha prevista en el cronograma del </w:t>
            </w:r>
            <w:r w:rsidR="00F66926" w:rsidRPr="00B9191F">
              <w:rPr>
                <w:rFonts w:ascii="Arial" w:eastAsia="MS Mincho" w:hAnsi="Arial" w:cs="Arial"/>
                <w:sz w:val="20"/>
                <w:szCs w:val="20"/>
                <w:lang w:val="es-ES"/>
              </w:rPr>
              <w:t>procedimiento de selección</w:t>
            </w:r>
            <w:r w:rsidR="00B02C1F" w:rsidRPr="00B9191F">
              <w:rPr>
                <w:rFonts w:ascii="Arial" w:eastAsia="MS Mincho" w:hAnsi="Arial" w:cs="Arial"/>
                <w:sz w:val="20"/>
                <w:szCs w:val="20"/>
                <w:lang w:val="es-ES"/>
              </w:rPr>
              <w:t>.</w:t>
            </w:r>
            <w:r w:rsidR="0044116F" w:rsidRPr="00B9191F">
              <w:rPr>
                <w:rFonts w:ascii="Arial" w:eastAsia="MS Mincho" w:hAnsi="Arial" w:cs="Arial"/>
                <w:sz w:val="20"/>
                <w:szCs w:val="20"/>
                <w:lang w:val="es-ES"/>
              </w:rPr>
              <w:t xml:space="preserve"> Dicha fecha no puede ser fijada en menos de seis días hábiles </w:t>
            </w:r>
            <w:r w:rsidR="0044116F" w:rsidRPr="00B9191F">
              <w:rPr>
                <w:rFonts w:ascii="Arial" w:eastAsia="MS Mincho" w:hAnsi="Arial" w:cs="Arial"/>
                <w:sz w:val="20"/>
                <w:lang w:val="es-ES"/>
              </w:rPr>
              <w:t>desde la convocatoria</w:t>
            </w:r>
            <w:r w:rsidR="0044116F" w:rsidRPr="00B9191F">
              <w:rPr>
                <w:rFonts w:ascii="Arial" w:eastAsia="MS Mincho" w:hAnsi="Arial" w:cs="Arial"/>
                <w:i/>
                <w:iCs/>
                <w:sz w:val="20"/>
                <w:szCs w:val="20"/>
              </w:rPr>
              <w:t>.</w:t>
            </w:r>
          </w:p>
          <w:p w14:paraId="24E16D79" w14:textId="77777777" w:rsidR="00B02C1F" w:rsidRPr="00B9191F" w:rsidRDefault="00B02C1F" w:rsidP="00943E7E">
            <w:pPr>
              <w:spacing w:line="259" w:lineRule="auto"/>
              <w:jc w:val="both"/>
              <w:rPr>
                <w:rFonts w:ascii="Arial" w:eastAsia="MS Mincho" w:hAnsi="Arial" w:cs="Arial"/>
                <w:sz w:val="20"/>
                <w:szCs w:val="20"/>
              </w:rPr>
            </w:pPr>
          </w:p>
          <w:p w14:paraId="17BD033A" w14:textId="44D7063F" w:rsidR="00B02C1F" w:rsidRPr="00B9191F" w:rsidRDefault="00B02C1F" w:rsidP="00B80BB7">
            <w:pPr>
              <w:pStyle w:val="Prrafodelista"/>
              <w:numPr>
                <w:ilvl w:val="0"/>
                <w:numId w:val="31"/>
              </w:numPr>
              <w:spacing w:line="259" w:lineRule="auto"/>
              <w:ind w:left="435"/>
              <w:jc w:val="both"/>
              <w:rPr>
                <w:rFonts w:ascii="Arial" w:eastAsia="MS Mincho" w:hAnsi="Arial" w:cs="Arial"/>
                <w:sz w:val="20"/>
                <w:szCs w:val="20"/>
              </w:rPr>
            </w:pPr>
            <w:r w:rsidRPr="00B9191F">
              <w:rPr>
                <w:rFonts w:ascii="Arial" w:eastAsia="MS Mincho" w:hAnsi="Arial" w:cs="Arial"/>
                <w:sz w:val="20"/>
                <w:szCs w:val="20"/>
                <w:lang w:val="es-ES"/>
              </w:rPr>
              <w:t>La presentación de ofertas se realiza adjuntando el archivo digitalizado que contenga los documentos que conforman la oferta de acuerdo con lo requerido en las bases</w:t>
            </w:r>
            <w:r w:rsidRPr="00B9191F">
              <w:rPr>
                <w:rStyle w:val="Refdenotaalpie"/>
                <w:rFonts w:ascii="Arial" w:eastAsia="MS Mincho" w:hAnsi="Arial" w:cs="Arial"/>
                <w:sz w:val="20"/>
                <w:lang w:val="es-ES"/>
              </w:rPr>
              <w:footnoteReference w:id="3"/>
            </w:r>
            <w:r w:rsidRPr="00B9191F">
              <w:rPr>
                <w:rFonts w:ascii="Arial" w:eastAsia="MS Mincho" w:hAnsi="Arial" w:cs="Arial"/>
                <w:sz w:val="20"/>
                <w:szCs w:val="20"/>
                <w:lang w:val="es-ES"/>
              </w:rPr>
              <w:t>.</w:t>
            </w:r>
          </w:p>
          <w:p w14:paraId="5AD19560" w14:textId="77777777" w:rsidR="00F66926" w:rsidRPr="00B9191F" w:rsidRDefault="00F66926" w:rsidP="00FE6104">
            <w:pPr>
              <w:ind w:left="435"/>
              <w:jc w:val="both"/>
              <w:rPr>
                <w:rFonts w:ascii="Arial" w:eastAsia="MS Mincho" w:hAnsi="Arial" w:cs="Arial"/>
                <w:sz w:val="20"/>
              </w:rPr>
            </w:pPr>
          </w:p>
          <w:p w14:paraId="355C75FE" w14:textId="77777777" w:rsidR="00F66926" w:rsidRPr="00B9191F" w:rsidRDefault="00F66926" w:rsidP="00B80BB7">
            <w:pPr>
              <w:pStyle w:val="Prrafodelista"/>
              <w:numPr>
                <w:ilvl w:val="0"/>
                <w:numId w:val="31"/>
              </w:numPr>
              <w:spacing w:line="259" w:lineRule="auto"/>
              <w:ind w:left="435"/>
              <w:jc w:val="both"/>
              <w:rPr>
                <w:rFonts w:ascii="Arial" w:eastAsia="MS Mincho" w:hAnsi="Arial" w:cs="Arial"/>
                <w:sz w:val="20"/>
              </w:rPr>
            </w:pPr>
            <w:r w:rsidRPr="00B9191F">
              <w:rPr>
                <w:rFonts w:ascii="Arial" w:eastAsia="MS Mincho" w:hAnsi="Arial" w:cs="Arial"/>
                <w:sz w:val="20"/>
                <w:lang w:val="es-ES"/>
              </w:rPr>
              <w:t xml:space="preserve">La evaluación de ofertas es </w:t>
            </w:r>
            <w:r w:rsidRPr="00B9191F">
              <w:rPr>
                <w:rFonts w:ascii="Arial" w:eastAsia="MS Mincho" w:hAnsi="Arial" w:cs="Arial"/>
                <w:sz w:val="20"/>
                <w:u w:val="single"/>
                <w:lang w:val="es-ES"/>
              </w:rPr>
              <w:t>SIN PRECALIFICACIÓN</w:t>
            </w:r>
            <w:r w:rsidRPr="00B9191F">
              <w:rPr>
                <w:rFonts w:ascii="Arial" w:eastAsia="MS Mincho" w:hAnsi="Arial" w:cs="Arial"/>
                <w:sz w:val="20"/>
                <w:lang w:val="es-ES"/>
              </w:rPr>
              <w:t xml:space="preserve"> y consiste en:</w:t>
            </w:r>
          </w:p>
          <w:p w14:paraId="37275D40" w14:textId="77777777" w:rsidR="00F66926" w:rsidRPr="00B9191F" w:rsidRDefault="00F66926" w:rsidP="00DA6A19">
            <w:pPr>
              <w:jc w:val="both"/>
              <w:rPr>
                <w:rFonts w:ascii="Arial" w:eastAsia="MS Mincho" w:hAnsi="Arial" w:cs="Arial"/>
                <w:sz w:val="20"/>
              </w:rPr>
            </w:pPr>
          </w:p>
          <w:p w14:paraId="7C314121" w14:textId="53EC3F4D" w:rsidR="00F66926" w:rsidRPr="00B9191F" w:rsidRDefault="00F66926" w:rsidP="00B80BB7">
            <w:pPr>
              <w:pStyle w:val="Prrafodelista"/>
              <w:numPr>
                <w:ilvl w:val="0"/>
                <w:numId w:val="29"/>
              </w:numPr>
              <w:ind w:left="719" w:hanging="282"/>
              <w:jc w:val="both"/>
              <w:rPr>
                <w:rFonts w:ascii="Arial" w:eastAsia="MS Mincho" w:hAnsi="Arial" w:cs="Arial"/>
                <w:color w:val="000000" w:themeColor="text1"/>
                <w:sz w:val="20"/>
                <w:szCs w:val="20"/>
              </w:rPr>
            </w:pPr>
            <w:r w:rsidRPr="00B9191F">
              <w:rPr>
                <w:rFonts w:ascii="Arial" w:eastAsia="MS Mincho" w:hAnsi="Arial" w:cs="Arial"/>
                <w:sz w:val="20"/>
                <w:szCs w:val="20"/>
                <w:lang w:val="es-ES"/>
              </w:rPr>
              <w:t xml:space="preserve">Admisión de las ofertas: Los evaluadores revisan </w:t>
            </w:r>
            <w:r w:rsidR="27B46A34" w:rsidRPr="00B9191F">
              <w:rPr>
                <w:rFonts w:ascii="Arial" w:eastAsia="MS Mincho" w:hAnsi="Arial" w:cs="Arial"/>
                <w:sz w:val="20"/>
                <w:szCs w:val="20"/>
                <w:lang w:val="es-ES"/>
              </w:rPr>
              <w:t>que la oferta</w:t>
            </w:r>
            <w:r w:rsidRPr="00B9191F">
              <w:rPr>
                <w:rFonts w:ascii="Arial" w:eastAsia="MS Mincho" w:hAnsi="Arial" w:cs="Arial"/>
                <w:sz w:val="20"/>
                <w:szCs w:val="20"/>
                <w:lang w:val="es-ES"/>
              </w:rPr>
              <w:t xml:space="preserve"> </w:t>
            </w:r>
            <w:r w:rsidR="27B46A34" w:rsidRPr="00B9191F">
              <w:rPr>
                <w:rFonts w:ascii="Arial" w:eastAsia="MS Mincho" w:hAnsi="Arial" w:cs="Arial"/>
                <w:sz w:val="20"/>
                <w:szCs w:val="20"/>
                <w:lang w:val="es-ES"/>
              </w:rPr>
              <w:t>contenga</w:t>
            </w:r>
            <w:r w:rsidRPr="00B9191F">
              <w:rPr>
                <w:rFonts w:ascii="Arial" w:eastAsia="MS Mincho" w:hAnsi="Arial" w:cs="Arial"/>
                <w:sz w:val="20"/>
                <w:szCs w:val="20"/>
                <w:lang w:val="es-ES"/>
              </w:rPr>
              <w:t xml:space="preserve"> los documentos señalados en el Capítulo II de la Sección Específica de las bases, caso contrario la oferta </w:t>
            </w:r>
            <w:r w:rsidR="00B33669" w:rsidRPr="00B9191F">
              <w:rPr>
                <w:rFonts w:ascii="Arial" w:eastAsia="MS Mincho" w:hAnsi="Arial" w:cs="Arial"/>
                <w:sz w:val="20"/>
                <w:szCs w:val="20"/>
                <w:lang w:val="es-ES"/>
              </w:rPr>
              <w:t>se considera</w:t>
            </w:r>
            <w:r w:rsidR="00CC2645" w:rsidRPr="00B9191F">
              <w:rPr>
                <w:rFonts w:ascii="Arial" w:eastAsia="MS Mincho" w:hAnsi="Arial" w:cs="Arial"/>
                <w:sz w:val="20"/>
                <w:szCs w:val="20"/>
                <w:lang w:val="es-ES"/>
              </w:rPr>
              <w:t xml:space="preserve"> </w:t>
            </w:r>
            <w:r w:rsidR="00A626FD" w:rsidRPr="00B9191F">
              <w:rPr>
                <w:rFonts w:ascii="Arial" w:eastAsia="MS Mincho" w:hAnsi="Arial" w:cs="Arial"/>
                <w:sz w:val="20"/>
                <w:szCs w:val="20"/>
                <w:lang w:val="es-ES"/>
              </w:rPr>
              <w:t xml:space="preserve">no </w:t>
            </w:r>
            <w:r w:rsidRPr="00B9191F">
              <w:rPr>
                <w:rFonts w:ascii="Arial" w:eastAsia="MS Mincho" w:hAnsi="Arial" w:cs="Arial"/>
                <w:sz w:val="20"/>
                <w:szCs w:val="20"/>
                <w:lang w:val="es-ES"/>
              </w:rPr>
              <w:t>admitida.</w:t>
            </w:r>
          </w:p>
          <w:p w14:paraId="089C89E0" w14:textId="77777777" w:rsidR="00F66926" w:rsidRPr="00B9191F" w:rsidRDefault="00F66926" w:rsidP="00B80BB7">
            <w:pPr>
              <w:pStyle w:val="Prrafodelista"/>
              <w:numPr>
                <w:ilvl w:val="0"/>
                <w:numId w:val="29"/>
              </w:numPr>
              <w:ind w:left="719" w:hanging="282"/>
              <w:jc w:val="both"/>
              <w:rPr>
                <w:rFonts w:ascii="Arial" w:eastAsia="MS Mincho" w:hAnsi="Arial" w:cs="Arial"/>
                <w:color w:val="000000" w:themeColor="text1"/>
                <w:sz w:val="20"/>
                <w:szCs w:val="20"/>
              </w:rPr>
            </w:pPr>
            <w:r w:rsidRPr="00B9191F">
              <w:rPr>
                <w:rFonts w:ascii="Arial" w:eastAsia="MS Mincho" w:hAnsi="Arial" w:cs="Arial"/>
                <w:sz w:val="20"/>
                <w:szCs w:val="20"/>
                <w:lang w:val="es-ES"/>
              </w:rPr>
              <w:t>Revisión de los requisitos de calificación: Los evaluadores califican a los postores verificando que cumplan con los requisitos de calificación detallados en el Capítulo III de la Sección Específica de las bases.</w:t>
            </w:r>
          </w:p>
          <w:p w14:paraId="62E20BFD" w14:textId="4FE6BA13" w:rsidR="00565063" w:rsidRPr="00B9191F" w:rsidRDefault="00F66926" w:rsidP="00B80BB7">
            <w:pPr>
              <w:pStyle w:val="Prrafodelista"/>
              <w:numPr>
                <w:ilvl w:val="0"/>
                <w:numId w:val="29"/>
              </w:numPr>
              <w:ind w:left="719" w:hanging="282"/>
              <w:jc w:val="both"/>
              <w:rPr>
                <w:rFonts w:ascii="Arial" w:eastAsia="MS Mincho" w:hAnsi="Arial" w:cs="Arial"/>
                <w:sz w:val="20"/>
                <w:szCs w:val="20"/>
                <w:lang w:val="es-ES"/>
              </w:rPr>
            </w:pPr>
            <w:r w:rsidRPr="00B9191F">
              <w:rPr>
                <w:rFonts w:ascii="Arial" w:eastAsia="MS Mincho" w:hAnsi="Arial" w:cs="Arial"/>
                <w:sz w:val="20"/>
                <w:szCs w:val="20"/>
                <w:lang w:val="es-ES"/>
              </w:rPr>
              <w:t>Evaluación técnica</w:t>
            </w:r>
            <w:r w:rsidRPr="00B9191F">
              <w:rPr>
                <w:rFonts w:ascii="Arial" w:eastAsia="Arial" w:hAnsi="Arial" w:cs="Arial"/>
                <w:color w:val="000000" w:themeColor="text1"/>
                <w:sz w:val="20"/>
                <w:szCs w:val="20"/>
                <w:lang w:val="es-ES"/>
              </w:rPr>
              <w:t>:</w:t>
            </w:r>
            <w:r w:rsidR="006142F4" w:rsidRPr="00B9191F">
              <w:rPr>
                <w:rFonts w:ascii="Arial" w:eastAsia="Arial" w:hAnsi="Arial" w:cs="Arial"/>
                <w:color w:val="000000" w:themeColor="text1"/>
                <w:sz w:val="20"/>
                <w:szCs w:val="20"/>
                <w:lang w:val="es-ES"/>
              </w:rPr>
              <w:t xml:space="preserve"> </w:t>
            </w:r>
            <w:r w:rsidR="006142F4" w:rsidRPr="00B9191F">
              <w:rPr>
                <w:rFonts w:ascii="Arial" w:hAnsi="Arial" w:cs="Arial"/>
                <w:sz w:val="20"/>
                <w:lang w:val="es-ES" w:eastAsia="es-ES"/>
              </w:rPr>
              <w:t xml:space="preserve">Los evaluadores aplican los factores de evaluación previstos en el Capítulo IV de la Sección Específica de las bases a las ofertas que cumplen los requisitos de calificación. </w:t>
            </w:r>
            <w:r w:rsidRPr="00B9191F">
              <w:rPr>
                <w:rFonts w:ascii="Arial" w:eastAsia="Arial" w:hAnsi="Arial" w:cs="Arial"/>
                <w:color w:val="000000" w:themeColor="text1"/>
                <w:sz w:val="20"/>
                <w:szCs w:val="20"/>
                <w:lang w:val="es-ES"/>
              </w:rPr>
              <w:t xml:space="preserve">La evaluación de la oferta técnica </w:t>
            </w:r>
            <w:r w:rsidRPr="00B9191F">
              <w:rPr>
                <w:rFonts w:ascii="Arial" w:hAnsi="Arial" w:cs="Arial"/>
                <w:sz w:val="20"/>
                <w:szCs w:val="20"/>
                <w:lang w:val="es-ES"/>
              </w:rPr>
              <w:t xml:space="preserve">se realiza sobre cien puntos. </w:t>
            </w:r>
          </w:p>
          <w:p w14:paraId="786205A7" w14:textId="1F13354F" w:rsidR="00F66926" w:rsidRPr="00B9191F" w:rsidRDefault="00565063" w:rsidP="00B80BB7">
            <w:pPr>
              <w:pStyle w:val="Prrafodelista"/>
              <w:numPr>
                <w:ilvl w:val="0"/>
                <w:numId w:val="29"/>
              </w:numPr>
              <w:ind w:left="719" w:hanging="282"/>
              <w:jc w:val="both"/>
              <w:rPr>
                <w:rFonts w:ascii="Arial" w:eastAsia="MS Mincho" w:hAnsi="Arial" w:cs="Arial"/>
                <w:sz w:val="20"/>
                <w:szCs w:val="20"/>
                <w:lang w:val="es-ES"/>
              </w:rPr>
            </w:pPr>
            <w:r w:rsidRPr="00B9191F">
              <w:rPr>
                <w:rFonts w:ascii="Arial" w:eastAsia="MS Mincho" w:hAnsi="Arial" w:cs="Arial"/>
                <w:sz w:val="20"/>
                <w:szCs w:val="20"/>
                <w:lang w:val="es-ES"/>
              </w:rPr>
              <w:lastRenderedPageBreak/>
              <w:t xml:space="preserve">Evaluación económica: </w:t>
            </w:r>
            <w:r w:rsidR="00F66926" w:rsidRPr="00B9191F">
              <w:rPr>
                <w:rFonts w:ascii="Arial" w:hAnsi="Arial" w:cs="Arial"/>
                <w:sz w:val="20"/>
                <w:szCs w:val="20"/>
                <w:lang w:val="es-ES"/>
              </w:rPr>
              <w:t xml:space="preserve">La evaluación </w:t>
            </w:r>
            <w:r w:rsidR="00F66926" w:rsidRPr="00B9191F">
              <w:rPr>
                <w:rFonts w:ascii="Arial" w:eastAsia="Arial" w:hAnsi="Arial" w:cs="Arial"/>
                <w:color w:val="000000" w:themeColor="text1"/>
                <w:sz w:val="20"/>
                <w:szCs w:val="20"/>
                <w:lang w:val="es-ES"/>
              </w:rPr>
              <w:t>económica es posterior a la evaluación técnica y es fija</w:t>
            </w:r>
            <w:r w:rsidR="00C564EF" w:rsidRPr="00B9191F">
              <w:rPr>
                <w:rFonts w:ascii="Arial" w:eastAsia="Arial" w:hAnsi="Arial" w:cs="Arial"/>
                <w:color w:val="000000" w:themeColor="text1"/>
                <w:sz w:val="20"/>
                <w:szCs w:val="20"/>
                <w:lang w:val="es-ES"/>
              </w:rPr>
              <w:t xml:space="preserve"> al 100%</w:t>
            </w:r>
            <w:r w:rsidR="00F66926" w:rsidRPr="00B9191F">
              <w:rPr>
                <w:rFonts w:ascii="Arial" w:eastAsia="Arial" w:hAnsi="Arial" w:cs="Arial"/>
                <w:color w:val="000000" w:themeColor="text1"/>
                <w:sz w:val="20"/>
                <w:szCs w:val="20"/>
                <w:lang w:val="es-ES"/>
              </w:rPr>
              <w:t xml:space="preserve">; es decir, </w:t>
            </w:r>
            <w:r w:rsidR="00FA51B9" w:rsidRPr="00B9191F">
              <w:rPr>
                <w:rFonts w:ascii="Arial" w:eastAsia="Arial" w:hAnsi="Arial" w:cs="Arial"/>
                <w:color w:val="000000" w:themeColor="text1"/>
                <w:sz w:val="20"/>
                <w:szCs w:val="20"/>
                <w:lang w:val="es-ES"/>
              </w:rPr>
              <w:t>los proveedores ofertan el monto exacto de</w:t>
            </w:r>
            <w:r w:rsidR="00F66926" w:rsidRPr="00B9191F">
              <w:rPr>
                <w:rFonts w:ascii="Arial" w:eastAsia="Arial" w:hAnsi="Arial" w:cs="Arial"/>
                <w:color w:val="000000" w:themeColor="text1"/>
                <w:sz w:val="20"/>
                <w:szCs w:val="20"/>
                <w:lang w:val="es-ES"/>
              </w:rPr>
              <w:t xml:space="preserve"> la cuantía de la contratación. En consecuencia, las ofertas económicas que presenten un monto distinto a la cuantía de la contratación son descalificadas. </w:t>
            </w:r>
          </w:p>
          <w:p w14:paraId="637FC91C" w14:textId="77777777" w:rsidR="00F66926" w:rsidRPr="00B9191F" w:rsidRDefault="00F66926" w:rsidP="00DA6A19">
            <w:pPr>
              <w:pStyle w:val="Prrafodelista"/>
              <w:ind w:left="1080"/>
              <w:jc w:val="both"/>
              <w:rPr>
                <w:rFonts w:ascii="Arial" w:eastAsia="MS Mincho" w:hAnsi="Arial" w:cs="Arial"/>
                <w:sz w:val="20"/>
                <w:szCs w:val="20"/>
                <w:lang w:val="es-ES"/>
              </w:rPr>
            </w:pPr>
          </w:p>
          <w:p w14:paraId="38531129" w14:textId="2A0CDCD9" w:rsidR="00283B2C" w:rsidRPr="00B9191F" w:rsidRDefault="00F66926" w:rsidP="00B80BB7">
            <w:pPr>
              <w:pStyle w:val="Prrafodelista"/>
              <w:numPr>
                <w:ilvl w:val="0"/>
                <w:numId w:val="31"/>
              </w:numPr>
              <w:spacing w:line="259" w:lineRule="auto"/>
              <w:ind w:left="435"/>
              <w:jc w:val="both"/>
              <w:rPr>
                <w:rFonts w:ascii="Arial" w:eastAsia="MS Mincho" w:hAnsi="Arial" w:cs="Arial"/>
                <w:sz w:val="20"/>
              </w:rPr>
            </w:pPr>
            <w:r w:rsidRPr="00B9191F">
              <w:rPr>
                <w:rFonts w:ascii="Arial" w:eastAsia="MS Mincho" w:hAnsi="Arial" w:cs="Arial"/>
                <w:sz w:val="20"/>
                <w:szCs w:val="20"/>
                <w:lang w:val="es-ES"/>
              </w:rPr>
              <w:t>Todos los actos se realizan a través del SEACE de la Pladicop, incluyendo la subsanación de ofertas.</w:t>
            </w:r>
          </w:p>
        </w:tc>
        <w:tc>
          <w:tcPr>
            <w:tcW w:w="1504" w:type="dxa"/>
            <w:tcMar>
              <w:left w:w="60" w:type="dxa"/>
              <w:right w:w="60" w:type="dxa"/>
            </w:tcMar>
          </w:tcPr>
          <w:p w14:paraId="65C63180" w14:textId="4DFA3D49" w:rsidR="00F66926" w:rsidRPr="00B9191F" w:rsidRDefault="001767F4" w:rsidP="00C9111E">
            <w:pPr>
              <w:pStyle w:val="Sangra3detindependiente"/>
              <w:widowControl w:val="0"/>
              <w:ind w:left="0" w:firstLine="0"/>
              <w:jc w:val="both"/>
              <w:rPr>
                <w:rFonts w:eastAsia="Arial" w:cs="Arial"/>
              </w:rPr>
            </w:pPr>
            <w:r w:rsidRPr="00B9191F">
              <w:rPr>
                <w:rFonts w:eastAsia="Arial" w:cs="Arial"/>
                <w:i w:val="0"/>
                <w:color w:val="000000" w:themeColor="text1"/>
                <w:sz w:val="19"/>
                <w:szCs w:val="19"/>
                <w:lang w:val="es-PE"/>
              </w:rPr>
              <w:lastRenderedPageBreak/>
              <w:t xml:space="preserve">Numeral </w:t>
            </w:r>
            <w:r w:rsidR="00F66926" w:rsidRPr="00B9191F">
              <w:rPr>
                <w:rFonts w:eastAsia="Arial" w:cs="Arial"/>
                <w:i w:val="0"/>
                <w:color w:val="000000" w:themeColor="text1"/>
                <w:sz w:val="19"/>
                <w:szCs w:val="19"/>
                <w:lang w:val="es-PE"/>
              </w:rPr>
              <w:t>68</w:t>
            </w:r>
            <w:r w:rsidRPr="00B9191F">
              <w:rPr>
                <w:rFonts w:eastAsia="Arial" w:cs="Arial"/>
                <w:i w:val="0"/>
                <w:color w:val="000000" w:themeColor="text1"/>
                <w:sz w:val="19"/>
                <w:szCs w:val="19"/>
                <w:lang w:val="es-PE"/>
              </w:rPr>
              <w:t>.2 del artículo 68</w:t>
            </w:r>
            <w:r w:rsidR="696993E8" w:rsidRPr="00B9191F">
              <w:rPr>
                <w:rFonts w:eastAsia="Arial" w:cs="Arial"/>
                <w:i w:val="0"/>
                <w:color w:val="000000" w:themeColor="text1"/>
                <w:sz w:val="19"/>
                <w:szCs w:val="19"/>
                <w:lang w:val="es-PE"/>
              </w:rPr>
              <w:t>,</w:t>
            </w:r>
            <w:r w:rsidRPr="00B9191F">
              <w:rPr>
                <w:rFonts w:eastAsia="Arial" w:cs="Arial"/>
                <w:i w:val="0"/>
                <w:color w:val="000000" w:themeColor="text1"/>
                <w:sz w:val="19"/>
                <w:szCs w:val="19"/>
                <w:lang w:val="es-PE"/>
              </w:rPr>
              <w:t xml:space="preserve"> </w:t>
            </w:r>
            <w:r w:rsidR="00872BB3" w:rsidRPr="00B9191F">
              <w:rPr>
                <w:rFonts w:eastAsia="Arial" w:cs="Arial"/>
                <w:i w:val="0"/>
                <w:color w:val="000000" w:themeColor="text1"/>
                <w:sz w:val="19"/>
                <w:szCs w:val="19"/>
                <w:lang w:val="es-PE"/>
              </w:rPr>
              <w:t xml:space="preserve">así </w:t>
            </w:r>
            <w:r w:rsidR="00872BB3" w:rsidRPr="00AE77EE">
              <w:rPr>
                <w:rFonts w:eastAsia="Arial" w:cs="Arial"/>
                <w:i w:val="0"/>
                <w:color w:val="000000" w:themeColor="text1"/>
                <w:sz w:val="19"/>
                <w:szCs w:val="19"/>
                <w:lang w:val="es-PE"/>
              </w:rPr>
              <w:t>como</w:t>
            </w:r>
            <w:r w:rsidR="2526A490" w:rsidRPr="00AE77EE">
              <w:rPr>
                <w:rFonts w:eastAsia="Arial" w:cs="Arial"/>
                <w:i w:val="0"/>
                <w:color w:val="000000" w:themeColor="text1"/>
                <w:sz w:val="19"/>
                <w:szCs w:val="19"/>
                <w:lang w:val="es-PE"/>
              </w:rPr>
              <w:t xml:space="preserve"> los</w:t>
            </w:r>
            <w:r w:rsidR="00872BB3" w:rsidRPr="00AE77EE">
              <w:rPr>
                <w:rFonts w:eastAsia="Arial" w:cs="Arial"/>
                <w:i w:val="0"/>
                <w:color w:val="000000" w:themeColor="text1"/>
                <w:sz w:val="19"/>
                <w:szCs w:val="19"/>
                <w:lang w:val="es-PE"/>
              </w:rPr>
              <w:t xml:space="preserve"> </w:t>
            </w:r>
            <w:r w:rsidRPr="00AE77EE">
              <w:rPr>
                <w:rFonts w:eastAsia="Arial" w:cs="Arial"/>
                <w:i w:val="0"/>
                <w:color w:val="000000" w:themeColor="text1"/>
                <w:sz w:val="19"/>
                <w:szCs w:val="19"/>
                <w:lang w:val="es-PE"/>
              </w:rPr>
              <w:t xml:space="preserve">artículos </w:t>
            </w:r>
            <w:r w:rsidR="001E78F0" w:rsidRPr="00AE77EE">
              <w:rPr>
                <w:rFonts w:eastAsia="Arial" w:cs="Arial"/>
                <w:i w:val="0"/>
                <w:color w:val="000000" w:themeColor="text1"/>
                <w:sz w:val="19"/>
                <w:szCs w:val="19"/>
                <w:lang w:val="es-PE"/>
              </w:rPr>
              <w:t xml:space="preserve">70, </w:t>
            </w:r>
            <w:r w:rsidR="00F81486" w:rsidRPr="00AE77EE">
              <w:rPr>
                <w:rFonts w:eastAsia="Arial" w:cs="Arial"/>
                <w:i w:val="0"/>
                <w:color w:val="000000" w:themeColor="text1"/>
                <w:sz w:val="19"/>
                <w:szCs w:val="19"/>
                <w:lang w:val="es-PE"/>
              </w:rPr>
              <w:t xml:space="preserve">71, </w:t>
            </w:r>
            <w:r w:rsidR="00F66926" w:rsidRPr="00AE77EE">
              <w:rPr>
                <w:rFonts w:eastAsia="Arial" w:cs="Arial"/>
                <w:i w:val="0"/>
                <w:color w:val="000000" w:themeColor="text1"/>
                <w:sz w:val="19"/>
                <w:szCs w:val="19"/>
                <w:lang w:val="es-PE"/>
              </w:rPr>
              <w:t>72, 73, 74, 75</w:t>
            </w:r>
            <w:r w:rsidR="009932FC" w:rsidRPr="00AE77EE">
              <w:rPr>
                <w:rFonts w:eastAsia="Arial" w:cs="Arial"/>
                <w:i w:val="0"/>
                <w:color w:val="000000" w:themeColor="text1"/>
                <w:sz w:val="19"/>
                <w:szCs w:val="19"/>
                <w:lang w:val="es-PE"/>
              </w:rPr>
              <w:t>,</w:t>
            </w:r>
            <w:r w:rsidR="00F66926" w:rsidRPr="00AE77EE">
              <w:rPr>
                <w:rFonts w:eastAsia="Arial" w:cs="Arial"/>
                <w:i w:val="0"/>
                <w:color w:val="000000" w:themeColor="text1"/>
                <w:sz w:val="19"/>
                <w:szCs w:val="19"/>
                <w:lang w:val="es-PE"/>
              </w:rPr>
              <w:t xml:space="preserve"> 78 </w:t>
            </w:r>
            <w:r w:rsidR="009932FC" w:rsidRPr="00AE77EE">
              <w:rPr>
                <w:rFonts w:eastAsia="Arial" w:cs="Arial"/>
                <w:i w:val="0"/>
                <w:color w:val="000000" w:themeColor="text1"/>
                <w:sz w:val="19"/>
                <w:szCs w:val="19"/>
                <w:lang w:val="es-PE"/>
              </w:rPr>
              <w:t xml:space="preserve">y 134 </w:t>
            </w:r>
            <w:r w:rsidR="00F66926" w:rsidRPr="00AE77EE">
              <w:rPr>
                <w:rFonts w:eastAsia="Arial" w:cs="Arial"/>
                <w:i w:val="0"/>
                <w:color w:val="000000" w:themeColor="text1"/>
                <w:sz w:val="19"/>
                <w:szCs w:val="19"/>
                <w:lang w:val="es-PE"/>
              </w:rPr>
              <w:t>del Reglamento</w:t>
            </w:r>
          </w:p>
        </w:tc>
      </w:tr>
      <w:tr w:rsidR="00F66926" w:rsidRPr="00B9191F" w14:paraId="5C80747E" w14:textId="77777777" w:rsidTr="009C3EA5">
        <w:trPr>
          <w:trHeight w:val="4433"/>
        </w:trPr>
        <w:tc>
          <w:tcPr>
            <w:tcW w:w="2339" w:type="dxa"/>
            <w:tcMar>
              <w:left w:w="60" w:type="dxa"/>
              <w:right w:w="60" w:type="dxa"/>
            </w:tcMar>
            <w:vAlign w:val="center"/>
          </w:tcPr>
          <w:p w14:paraId="05288911" w14:textId="77777777" w:rsidR="00F66926" w:rsidRPr="00B9191F" w:rsidRDefault="00F66926" w:rsidP="00DA6A19">
            <w:pPr>
              <w:widowControl w:val="0"/>
              <w:rPr>
                <w:rFonts w:ascii="Arial" w:eastAsia="MS Mincho" w:hAnsi="Arial" w:cs="Arial"/>
                <w:i/>
                <w:iCs/>
                <w:sz w:val="20"/>
              </w:rPr>
            </w:pPr>
          </w:p>
          <w:p w14:paraId="7F1F15E2" w14:textId="77777777" w:rsidR="00F66926" w:rsidRPr="00B9191F" w:rsidRDefault="00F66926" w:rsidP="00DA6A19">
            <w:pPr>
              <w:widowControl w:val="0"/>
              <w:rPr>
                <w:rFonts w:ascii="Arial" w:eastAsia="MS Mincho" w:hAnsi="Arial" w:cs="Arial"/>
                <w:i/>
                <w:iCs/>
                <w:sz w:val="20"/>
              </w:rPr>
            </w:pPr>
            <w:r w:rsidRPr="00B9191F">
              <w:rPr>
                <w:rFonts w:ascii="Arial" w:eastAsia="MS Mincho" w:hAnsi="Arial" w:cs="Arial"/>
                <w:b/>
                <w:bCs/>
                <w:sz w:val="20"/>
                <w:lang w:val="es-ES"/>
              </w:rPr>
              <w:t>d) Otorgamiento de la buena pro</w:t>
            </w:r>
          </w:p>
        </w:tc>
        <w:tc>
          <w:tcPr>
            <w:tcW w:w="5229" w:type="dxa"/>
            <w:tcMar>
              <w:left w:w="60" w:type="dxa"/>
              <w:right w:w="60" w:type="dxa"/>
            </w:tcMar>
            <w:vAlign w:val="center"/>
          </w:tcPr>
          <w:p w14:paraId="66976E98" w14:textId="100B4287" w:rsidR="00F66926" w:rsidRPr="00B9191F" w:rsidRDefault="00B60F43" w:rsidP="00B80BB7">
            <w:pPr>
              <w:pStyle w:val="Prrafodelista"/>
              <w:widowControl w:val="0"/>
              <w:numPr>
                <w:ilvl w:val="0"/>
                <w:numId w:val="28"/>
              </w:numPr>
              <w:spacing w:after="120"/>
              <w:ind w:left="431" w:hanging="357"/>
              <w:contextualSpacing w:val="0"/>
              <w:jc w:val="both"/>
              <w:rPr>
                <w:rFonts w:ascii="Arial" w:eastAsia="MS Mincho" w:hAnsi="Arial" w:cs="Arial"/>
                <w:i/>
                <w:iCs/>
                <w:sz w:val="20"/>
                <w:lang w:val="es-ES"/>
              </w:rPr>
            </w:pPr>
            <w:r w:rsidRPr="00B9191F">
              <w:rPr>
                <w:rFonts w:ascii="Arial" w:eastAsia="MS Mincho" w:hAnsi="Arial" w:cs="Arial"/>
                <w:sz w:val="20"/>
                <w:lang w:val="es-ES"/>
              </w:rPr>
              <w:t xml:space="preserve">Determinada </w:t>
            </w:r>
            <w:r w:rsidR="00F66926" w:rsidRPr="00B9191F">
              <w:rPr>
                <w:rFonts w:ascii="Arial" w:eastAsia="MS Mincho" w:hAnsi="Arial" w:cs="Arial"/>
                <w:sz w:val="20"/>
                <w:lang w:val="es-ES"/>
              </w:rPr>
              <w:t>la oferta ganadora, los evaluadores otorgan la buena pro</w:t>
            </w:r>
            <w:r w:rsidR="0008183D" w:rsidRPr="00B9191F">
              <w:rPr>
                <w:rFonts w:ascii="Arial" w:eastAsia="MS Mincho" w:hAnsi="Arial" w:cs="Arial"/>
                <w:sz w:val="20"/>
                <w:lang w:val="es-ES"/>
              </w:rPr>
              <w:t xml:space="preserve"> </w:t>
            </w:r>
            <w:r w:rsidR="00F66926" w:rsidRPr="00B9191F">
              <w:rPr>
                <w:rFonts w:ascii="Arial" w:eastAsia="MS Mincho" w:hAnsi="Arial" w:cs="Arial"/>
                <w:sz w:val="20"/>
                <w:lang w:val="es-ES"/>
              </w:rPr>
              <w:t>mediante su publicación en el SEACE de la Pladicop, incluyendo los documentos que sustenten los resultados de la admisión, calificación, evaluación y el otorgamiento de la buena pro.</w:t>
            </w:r>
          </w:p>
          <w:p w14:paraId="5A7AA1D9" w14:textId="77777777" w:rsidR="00F66926" w:rsidRPr="00B9191F" w:rsidRDefault="00F66926" w:rsidP="00B80BB7">
            <w:pPr>
              <w:pStyle w:val="Prrafodelista"/>
              <w:widowControl w:val="0"/>
              <w:numPr>
                <w:ilvl w:val="0"/>
                <w:numId w:val="28"/>
              </w:numPr>
              <w:spacing w:after="120"/>
              <w:ind w:left="431" w:hanging="357"/>
              <w:contextualSpacing w:val="0"/>
              <w:jc w:val="both"/>
              <w:rPr>
                <w:rFonts w:ascii="Arial" w:eastAsia="MS Mincho" w:hAnsi="Arial" w:cs="Arial"/>
                <w:i/>
                <w:iCs/>
                <w:sz w:val="20"/>
                <w:lang w:val="es-ES"/>
              </w:rPr>
            </w:pPr>
            <w:r w:rsidRPr="00B9191F">
              <w:rPr>
                <w:rFonts w:ascii="Arial" w:eastAsia="MS Mincho" w:hAnsi="Arial" w:cs="Arial"/>
                <w:sz w:val="20"/>
                <w:lang w:val="es-ES"/>
              </w:rPr>
              <w:t>En caso de haber sorteo por desempate, éste se realiza a través del SEACE de la Pladicop.</w:t>
            </w:r>
          </w:p>
          <w:p w14:paraId="2D9FD980" w14:textId="1B03FF73" w:rsidR="00F66926" w:rsidRPr="00B9191F" w:rsidRDefault="00F66926" w:rsidP="00B80BB7">
            <w:pPr>
              <w:pStyle w:val="Prrafodelista"/>
              <w:widowControl w:val="0"/>
              <w:numPr>
                <w:ilvl w:val="0"/>
                <w:numId w:val="28"/>
              </w:numPr>
              <w:spacing w:after="120"/>
              <w:ind w:left="431" w:hanging="357"/>
              <w:contextualSpacing w:val="0"/>
              <w:jc w:val="both"/>
              <w:rPr>
                <w:rFonts w:ascii="Arial" w:eastAsia="MS Mincho" w:hAnsi="Arial" w:cs="Arial"/>
                <w:i/>
                <w:iCs/>
                <w:sz w:val="20"/>
                <w:lang w:val="es-ES"/>
              </w:rPr>
            </w:pPr>
            <w:r w:rsidRPr="00B9191F">
              <w:rPr>
                <w:rFonts w:ascii="Arial" w:eastAsia="MS Mincho" w:hAnsi="Arial" w:cs="Arial"/>
                <w:sz w:val="20"/>
                <w:lang w:val="es-ES"/>
              </w:rPr>
              <w:t xml:space="preserve">En caso </w:t>
            </w:r>
            <w:r w:rsidR="00DF7995" w:rsidRPr="00B9191F">
              <w:rPr>
                <w:rFonts w:ascii="Arial" w:eastAsia="MS Mincho" w:hAnsi="Arial" w:cs="Arial"/>
                <w:sz w:val="20"/>
                <w:lang w:val="es-ES"/>
              </w:rPr>
              <w:t xml:space="preserve">se </w:t>
            </w:r>
            <w:r w:rsidRPr="00B9191F">
              <w:rPr>
                <w:rFonts w:ascii="Arial" w:eastAsia="MS Mincho" w:hAnsi="Arial" w:cs="Arial"/>
                <w:sz w:val="20"/>
                <w:lang w:val="es-ES"/>
              </w:rPr>
              <w:t xml:space="preserve">hayan presentado dos o más ofertas, el consentimiento de la buena pro </w:t>
            </w:r>
            <w:r w:rsidR="004721D6" w:rsidRPr="00B9191F">
              <w:rPr>
                <w:rFonts w:ascii="Arial" w:eastAsia="MS Mincho" w:hAnsi="Arial" w:cs="Arial"/>
                <w:sz w:val="20"/>
                <w:lang w:val="es-ES"/>
              </w:rPr>
              <w:t>se produce y registra</w:t>
            </w:r>
            <w:r w:rsidR="00D405F8" w:rsidRPr="00B9191F">
              <w:rPr>
                <w:rFonts w:ascii="Arial" w:eastAsia="MS Mincho" w:hAnsi="Arial" w:cs="Arial"/>
                <w:sz w:val="20"/>
                <w:lang w:val="es-ES"/>
              </w:rPr>
              <w:t xml:space="preserve"> a través del SEACE de</w:t>
            </w:r>
            <w:r w:rsidR="004721D6" w:rsidRPr="00B9191F">
              <w:rPr>
                <w:rFonts w:ascii="Arial" w:eastAsia="MS Mincho" w:hAnsi="Arial" w:cs="Arial"/>
                <w:sz w:val="20"/>
                <w:lang w:val="es-ES"/>
              </w:rPr>
              <w:t xml:space="preserve"> la</w:t>
            </w:r>
            <w:r w:rsidRPr="00B9191F">
              <w:rPr>
                <w:rFonts w:ascii="Arial" w:eastAsia="MS Mincho" w:hAnsi="Arial" w:cs="Arial"/>
                <w:sz w:val="20"/>
                <w:lang w:val="es-ES"/>
              </w:rPr>
              <w:t xml:space="preserve"> Pladicop al día siguiente de vencido el plazo correspondiente para interponer recurso de apelación, sin que los postores hayan ejercido el derecho de interponer dicho recurso.</w:t>
            </w:r>
          </w:p>
          <w:p w14:paraId="6867CAE8" w14:textId="4C8DF307" w:rsidR="00F66926" w:rsidRPr="00B9191F" w:rsidRDefault="00F66926" w:rsidP="00B80BB7">
            <w:pPr>
              <w:pStyle w:val="Prrafodelista"/>
              <w:widowControl w:val="0"/>
              <w:numPr>
                <w:ilvl w:val="0"/>
                <w:numId w:val="28"/>
              </w:numPr>
              <w:spacing w:after="120"/>
              <w:ind w:left="431" w:hanging="357"/>
              <w:contextualSpacing w:val="0"/>
              <w:jc w:val="both"/>
              <w:rPr>
                <w:rFonts w:ascii="Arial" w:eastAsia="MS Mincho" w:hAnsi="Arial" w:cs="Arial"/>
                <w:i/>
                <w:iCs/>
                <w:sz w:val="20"/>
                <w:lang w:val="es-ES"/>
              </w:rPr>
            </w:pPr>
            <w:r w:rsidRPr="00B9191F">
              <w:rPr>
                <w:rFonts w:ascii="Arial" w:eastAsia="MS Mincho" w:hAnsi="Arial" w:cs="Arial"/>
                <w:sz w:val="20"/>
                <w:lang w:val="es-ES"/>
              </w:rPr>
              <w:t>En caso se haya presentado una sola oferta, el consentimiento de la buena pro se produce el mismo día de la notificación de su otorgamiento</w:t>
            </w:r>
            <w:r w:rsidR="008277B7" w:rsidRPr="00B9191F">
              <w:rPr>
                <w:rFonts w:ascii="Arial" w:eastAsia="MS Mincho" w:hAnsi="Arial" w:cs="Arial"/>
                <w:sz w:val="20"/>
                <w:lang w:val="es-ES"/>
              </w:rPr>
              <w:t xml:space="preserve"> y se registra en</w:t>
            </w:r>
            <w:r w:rsidR="00D405F8" w:rsidRPr="00B9191F">
              <w:rPr>
                <w:rFonts w:ascii="Arial" w:eastAsia="MS Mincho" w:hAnsi="Arial" w:cs="Arial"/>
                <w:sz w:val="20"/>
                <w:lang w:val="es-ES"/>
              </w:rPr>
              <w:t xml:space="preserve"> el SEACE</w:t>
            </w:r>
            <w:r w:rsidR="00255930" w:rsidRPr="00B9191F">
              <w:rPr>
                <w:rFonts w:ascii="Arial" w:eastAsia="MS Mincho" w:hAnsi="Arial" w:cs="Arial"/>
                <w:sz w:val="20"/>
                <w:lang w:val="es-ES"/>
              </w:rPr>
              <w:t xml:space="preserve"> </w:t>
            </w:r>
            <w:r w:rsidR="00D405F8" w:rsidRPr="00B9191F">
              <w:rPr>
                <w:rFonts w:ascii="Arial" w:eastAsia="MS Mincho" w:hAnsi="Arial" w:cs="Arial"/>
                <w:sz w:val="20"/>
                <w:lang w:val="es-ES"/>
              </w:rPr>
              <w:t>de</w:t>
            </w:r>
            <w:r w:rsidR="008277B7" w:rsidRPr="00B9191F">
              <w:rPr>
                <w:rFonts w:ascii="Arial" w:eastAsia="MS Mincho" w:hAnsi="Arial" w:cs="Arial"/>
                <w:sz w:val="20"/>
                <w:lang w:val="es-ES"/>
              </w:rPr>
              <w:t xml:space="preserve"> la Pladicop al día siguiente</w:t>
            </w:r>
            <w:r w:rsidRPr="00B9191F">
              <w:rPr>
                <w:rFonts w:ascii="Arial" w:eastAsia="MS Mincho" w:hAnsi="Arial" w:cs="Arial"/>
                <w:sz w:val="20"/>
                <w:lang w:val="es-ES"/>
              </w:rPr>
              <w:t>.</w:t>
            </w:r>
          </w:p>
        </w:tc>
        <w:tc>
          <w:tcPr>
            <w:tcW w:w="1504" w:type="dxa"/>
            <w:tcMar>
              <w:left w:w="60" w:type="dxa"/>
              <w:right w:w="60" w:type="dxa"/>
            </w:tcMar>
            <w:vAlign w:val="center"/>
          </w:tcPr>
          <w:p w14:paraId="70E00417" w14:textId="77777777" w:rsidR="00F66926" w:rsidRPr="00B9191F" w:rsidRDefault="00F66926" w:rsidP="00DA6A19">
            <w:pPr>
              <w:widowControl w:val="0"/>
              <w:rPr>
                <w:rFonts w:ascii="Arial" w:eastAsia="MS Mincho" w:hAnsi="Arial" w:cs="Arial"/>
                <w:i/>
                <w:iCs/>
                <w:sz w:val="20"/>
              </w:rPr>
            </w:pPr>
          </w:p>
          <w:p w14:paraId="5D09D014" w14:textId="7C61452B" w:rsidR="00F66926" w:rsidRPr="00B9191F" w:rsidRDefault="00F66926" w:rsidP="3539EF85">
            <w:pPr>
              <w:jc w:val="both"/>
              <w:rPr>
                <w:rFonts w:ascii="Arial" w:eastAsia="MS Mincho" w:hAnsi="Arial" w:cs="Arial"/>
                <w:sz w:val="20"/>
                <w:szCs w:val="20"/>
              </w:rPr>
            </w:pPr>
            <w:r w:rsidRPr="00B9191F">
              <w:rPr>
                <w:rFonts w:ascii="Arial" w:eastAsia="MS Mincho" w:hAnsi="Arial" w:cs="Arial"/>
                <w:sz w:val="20"/>
                <w:szCs w:val="20"/>
                <w:lang w:val="es-ES"/>
              </w:rPr>
              <w:t>Artículos 80, 81</w:t>
            </w:r>
            <w:r w:rsidR="004006F7" w:rsidRPr="00B9191F">
              <w:rPr>
                <w:rFonts w:ascii="Arial" w:eastAsia="MS Mincho" w:hAnsi="Arial" w:cs="Arial"/>
                <w:sz w:val="20"/>
                <w:szCs w:val="20"/>
                <w:lang w:val="es-ES"/>
              </w:rPr>
              <w:t xml:space="preserve"> y</w:t>
            </w:r>
            <w:r w:rsidRPr="00B9191F">
              <w:rPr>
                <w:rFonts w:ascii="Arial" w:eastAsia="MS Mincho" w:hAnsi="Arial" w:cs="Arial"/>
                <w:sz w:val="20"/>
                <w:szCs w:val="20"/>
                <w:lang w:val="es-ES"/>
              </w:rPr>
              <w:t xml:space="preserve"> 82 del Reglamento.</w:t>
            </w:r>
          </w:p>
        </w:tc>
      </w:tr>
    </w:tbl>
    <w:p w14:paraId="4701EED3" w14:textId="77777777" w:rsidR="00F66926" w:rsidRPr="00B9191F" w:rsidRDefault="00F66926" w:rsidP="00F66926">
      <w:pPr>
        <w:pStyle w:val="Prrafodelista"/>
        <w:widowControl w:val="0"/>
        <w:ind w:left="709"/>
        <w:jc w:val="both"/>
        <w:rPr>
          <w:rFonts w:ascii="Arial" w:eastAsia="MS Mincho" w:hAnsi="Arial" w:cs="Arial"/>
          <w:sz w:val="20"/>
          <w:lang w:eastAsia="es-ES"/>
        </w:rPr>
      </w:pPr>
    </w:p>
    <w:p w14:paraId="3033E175" w14:textId="77777777" w:rsidR="00F66926" w:rsidRPr="00B9191F" w:rsidRDefault="00F66926" w:rsidP="00B80BB7">
      <w:pPr>
        <w:pStyle w:val="WW-Textosinformato"/>
        <w:widowControl w:val="0"/>
        <w:numPr>
          <w:ilvl w:val="1"/>
          <w:numId w:val="30"/>
        </w:numPr>
        <w:suppressAutoHyphens/>
        <w:ind w:left="709" w:hanging="567"/>
        <w:jc w:val="both"/>
        <w:rPr>
          <w:rFonts w:ascii="Arial" w:hAnsi="Arial" w:cs="Arial"/>
          <w:b/>
          <w:bCs/>
          <w:lang w:val="es-ES"/>
        </w:rPr>
      </w:pPr>
      <w:r w:rsidRPr="00B9191F">
        <w:rPr>
          <w:rFonts w:ascii="Arial" w:hAnsi="Arial" w:cs="Arial"/>
          <w:b/>
          <w:bCs/>
          <w:lang w:val="es-ES"/>
        </w:rPr>
        <w:t xml:space="preserve"> CONSIDERACIONES PARA TODOS LOS PROVEEDORES: </w:t>
      </w:r>
    </w:p>
    <w:p w14:paraId="515CFFF2" w14:textId="77777777" w:rsidR="00F66926" w:rsidRPr="00B9191F" w:rsidRDefault="00F66926" w:rsidP="00F66926">
      <w:pPr>
        <w:pStyle w:val="Sangra3detindependiente"/>
        <w:widowControl w:val="0"/>
        <w:spacing w:line="259" w:lineRule="auto"/>
        <w:ind w:left="720" w:firstLine="0"/>
        <w:jc w:val="both"/>
        <w:rPr>
          <w:rFonts w:cs="Arial"/>
          <w:i w:val="0"/>
        </w:rPr>
      </w:pPr>
    </w:p>
    <w:p w14:paraId="77D3DAD3" w14:textId="32D38031" w:rsidR="00F66926" w:rsidRPr="00B9191F" w:rsidRDefault="00F66926" w:rsidP="00F66926">
      <w:pPr>
        <w:pStyle w:val="Sangra3detindependiente"/>
        <w:widowControl w:val="0"/>
        <w:ind w:left="900" w:hanging="720"/>
        <w:jc w:val="both"/>
        <w:rPr>
          <w:rFonts w:eastAsia="Arial" w:cs="Arial"/>
          <w:iCs/>
          <w:color w:val="000000" w:themeColor="text1"/>
        </w:rPr>
      </w:pPr>
      <w:r w:rsidRPr="00B9191F">
        <w:rPr>
          <w:rFonts w:cs="Arial"/>
          <w:i w:val="0"/>
        </w:rPr>
        <w:t xml:space="preserve">2.2.1 </w:t>
      </w:r>
      <w:r w:rsidRPr="00B9191F">
        <w:tab/>
      </w:r>
      <w:r w:rsidRPr="00B9191F">
        <w:rPr>
          <w:rFonts w:eastAsia="Arial" w:cs="Arial"/>
          <w:i w:val="0"/>
          <w:color w:val="000000" w:themeColor="text1"/>
        </w:rPr>
        <w:t>Para registrarse como participante en un procedimiento de selección convocado por una entidad contratante, es necesario que los proveedores cuenten con inscripción vigente ante el Registro Nacional de Proveedores (RNP) que administra el Organismo Especializado para las Contrataciones Públicas Eficientes (OECE)</w:t>
      </w:r>
      <w:r w:rsidR="005B78F0" w:rsidRPr="00B9191F">
        <w:rPr>
          <w:rFonts w:eastAsia="Arial" w:cs="Arial"/>
          <w:i w:val="0"/>
          <w:color w:val="000000" w:themeColor="text1"/>
        </w:rPr>
        <w:t xml:space="preserve"> en el registro correspondiente al objeto del procedimiento de selección</w:t>
      </w:r>
      <w:r w:rsidRPr="00B9191F">
        <w:rPr>
          <w:rFonts w:eastAsia="Arial" w:cs="Arial"/>
          <w:i w:val="0"/>
          <w:color w:val="000000" w:themeColor="text1"/>
        </w:rPr>
        <w:t xml:space="preserve">. Para obtener mayor información, se puede ingresar a la siguiente dirección electrónica: </w:t>
      </w:r>
      <w:hyperlink r:id="rId18" w:history="1">
        <w:r w:rsidRPr="00B9191F">
          <w:rPr>
            <w:rStyle w:val="Hipervnculo"/>
            <w:rFonts w:eastAsia="Arial" w:cs="Arial"/>
            <w:i w:val="0"/>
          </w:rPr>
          <w:t>www.rnp.gob.pe</w:t>
        </w:r>
      </w:hyperlink>
    </w:p>
    <w:p w14:paraId="157ED0C8" w14:textId="77777777" w:rsidR="00F66926" w:rsidRPr="00B9191F" w:rsidRDefault="00F66926" w:rsidP="00F66926">
      <w:pPr>
        <w:pStyle w:val="Sangra3detindependiente"/>
        <w:widowControl w:val="0"/>
        <w:ind w:left="900" w:hanging="720"/>
        <w:jc w:val="both"/>
        <w:rPr>
          <w:rFonts w:eastAsia="Arial" w:cs="Arial"/>
          <w:i w:val="0"/>
          <w:color w:val="000000" w:themeColor="text1"/>
        </w:rPr>
      </w:pPr>
    </w:p>
    <w:p w14:paraId="3D1C535C" w14:textId="77777777" w:rsidR="00F66926" w:rsidRPr="00B9191F" w:rsidRDefault="00F66926" w:rsidP="00EE0FC5">
      <w:pPr>
        <w:pStyle w:val="Sangra3detindependiente"/>
        <w:widowControl w:val="0"/>
        <w:ind w:left="900" w:hanging="758"/>
        <w:jc w:val="both"/>
        <w:rPr>
          <w:rFonts w:eastAsia="Arial" w:cs="Arial"/>
          <w:i w:val="0"/>
          <w:color w:val="000000" w:themeColor="text1"/>
        </w:rPr>
      </w:pPr>
      <w:r w:rsidRPr="00B9191F">
        <w:rPr>
          <w:rFonts w:eastAsia="Arial" w:cs="Arial"/>
          <w:i w:val="0"/>
          <w:color w:val="000000" w:themeColor="text1"/>
        </w:rPr>
        <w:t>2.2.2</w:t>
      </w:r>
      <w:r w:rsidRPr="00B9191F">
        <w:tab/>
      </w:r>
      <w:r w:rsidRPr="00B9191F">
        <w:rPr>
          <w:rFonts w:eastAsia="Arial" w:cs="Arial"/>
          <w:i w:val="0"/>
          <w:color w:val="000000" w:themeColor="text1"/>
        </w:rPr>
        <w:t>Los proveedores que deseen registrar su participación deben ingresar al SEACE de la Pladicop utilizando su certificado (usuario y contraseña).</w:t>
      </w:r>
    </w:p>
    <w:p w14:paraId="042AD334" w14:textId="1C154E04" w:rsidR="008C4D34" w:rsidRPr="00B9191F" w:rsidRDefault="008C4D34" w:rsidP="00943E7E">
      <w:pPr>
        <w:pStyle w:val="Sangra3detindependiente"/>
        <w:widowControl w:val="0"/>
        <w:ind w:left="0" w:firstLine="0"/>
        <w:jc w:val="both"/>
        <w:rPr>
          <w:rFonts w:eastAsia="Arial" w:cs="Arial"/>
          <w:i w:val="0"/>
          <w:color w:val="000000" w:themeColor="text1"/>
        </w:rPr>
      </w:pPr>
    </w:p>
    <w:p w14:paraId="29265FB5" w14:textId="7B782546" w:rsidR="00305ED1" w:rsidRPr="00B9191F" w:rsidRDefault="00905707" w:rsidP="003B4C28">
      <w:pPr>
        <w:pStyle w:val="Sangra3detindependiente"/>
        <w:widowControl w:val="0"/>
        <w:ind w:left="851" w:hanging="709"/>
        <w:jc w:val="both"/>
        <w:rPr>
          <w:rFonts w:eastAsia="Arial" w:cs="Arial"/>
          <w:i w:val="0"/>
          <w:color w:val="000000" w:themeColor="text1"/>
        </w:rPr>
      </w:pPr>
      <w:r w:rsidRPr="00B9191F">
        <w:rPr>
          <w:rFonts w:eastAsia="Arial" w:cs="Arial"/>
          <w:i w:val="0"/>
          <w:color w:val="000000" w:themeColor="text1"/>
        </w:rPr>
        <w:t xml:space="preserve">2.2.3    </w:t>
      </w:r>
      <w:r w:rsidR="003269B3" w:rsidRPr="00B9191F">
        <w:rPr>
          <w:rFonts w:eastAsia="Arial" w:cs="Arial"/>
          <w:i w:val="0"/>
          <w:color w:val="000000" w:themeColor="text1"/>
        </w:rPr>
        <w:t>Las declaraciones juradas, formatos o formularios previstos en las bases que conforman la oferta deben estar debidamente firmados por el postor (firma manuscrita o digital</w:t>
      </w:r>
      <w:r w:rsidR="00AD66B8" w:rsidRPr="00B9191F">
        <w:rPr>
          <w:rStyle w:val="Refdenotaalpie"/>
          <w:rFonts w:eastAsia="Arial" w:cs="Arial"/>
          <w:i w:val="0"/>
          <w:color w:val="000000" w:themeColor="text1"/>
        </w:rPr>
        <w:footnoteReference w:id="4"/>
      </w:r>
      <w:r w:rsidR="003269B3" w:rsidRPr="00B9191F">
        <w:rPr>
          <w:rFonts w:eastAsia="Arial" w:cs="Arial"/>
          <w:i w:val="0"/>
          <w:color w:val="000000" w:themeColor="text1"/>
        </w:rPr>
        <w:t>, según la Ley Nº 27269, Ley de Firmas y Certificados Digitales). No se acepta insertar la imagen de una firma. El postor, el representante legal</w:t>
      </w:r>
      <w:r w:rsidR="00BB6982" w:rsidRPr="00B9191F">
        <w:rPr>
          <w:rFonts w:eastAsia="Arial" w:cs="Arial"/>
          <w:i w:val="0"/>
          <w:color w:val="000000" w:themeColor="text1"/>
        </w:rPr>
        <w:t xml:space="preserve"> o común</w:t>
      </w:r>
      <w:r w:rsidR="003269B3" w:rsidRPr="00B9191F">
        <w:rPr>
          <w:rFonts w:eastAsia="Arial" w:cs="Arial"/>
          <w:i w:val="0"/>
          <w:color w:val="000000" w:themeColor="text1"/>
        </w:rPr>
        <w:t xml:space="preserve">, apoderado o mandatario designado se hace responsable de la totalidad de los documentos </w:t>
      </w:r>
      <w:r w:rsidR="00E26B03" w:rsidRPr="00B9191F">
        <w:rPr>
          <w:rFonts w:eastAsia="Arial" w:cs="Arial"/>
          <w:i w:val="0"/>
          <w:color w:val="000000" w:themeColor="text1"/>
        </w:rPr>
        <w:t>incluidos</w:t>
      </w:r>
      <w:r w:rsidR="003269B3" w:rsidRPr="00B9191F">
        <w:rPr>
          <w:rFonts w:eastAsia="Arial" w:cs="Arial"/>
          <w:i w:val="0"/>
          <w:color w:val="000000" w:themeColor="text1"/>
        </w:rPr>
        <w:t xml:space="preserve"> en la oferta.  El postor es responsable de verificar, antes de su envío, que el archivo pueda ser descargado y su contenido sea legible. En caso la información contenida en los documentos que conforman la oferta no coincida con lo declarado a través del SEACE de la Pladicop, prevalece la información </w:t>
      </w:r>
      <w:r w:rsidR="003269B3" w:rsidRPr="00B9191F">
        <w:rPr>
          <w:rFonts w:eastAsia="Arial" w:cs="Arial"/>
          <w:i w:val="0"/>
          <w:color w:val="000000" w:themeColor="text1"/>
        </w:rPr>
        <w:lastRenderedPageBreak/>
        <w:t>declarada en los documentos de la oferta.</w:t>
      </w:r>
    </w:p>
    <w:tbl>
      <w:tblPr>
        <w:tblStyle w:val="Tablaconcuadrcula"/>
        <w:tblpPr w:leftFromText="141" w:rightFromText="141" w:vertAnchor="text" w:horzAnchor="margin" w:tblpXSpec="right" w:tblpY="152"/>
        <w:tblW w:w="0" w:type="auto"/>
        <w:tblLook w:val="04A0" w:firstRow="1" w:lastRow="0" w:firstColumn="1" w:lastColumn="0" w:noHBand="0" w:noVBand="1"/>
      </w:tblPr>
      <w:tblGrid>
        <w:gridCol w:w="8224"/>
      </w:tblGrid>
      <w:tr w:rsidR="002B5EFE" w:rsidRPr="00B9191F" w14:paraId="55FA360A" w14:textId="77777777" w:rsidTr="00EE0FC5">
        <w:tc>
          <w:tcPr>
            <w:tcW w:w="8224"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tcPr>
          <w:p w14:paraId="396E4282" w14:textId="77777777" w:rsidR="002B5EFE" w:rsidRPr="00B9191F" w:rsidRDefault="002B5EFE">
            <w:pPr>
              <w:pStyle w:val="Sangra3detindependiente"/>
              <w:widowControl w:val="0"/>
              <w:ind w:left="0" w:firstLine="0"/>
              <w:jc w:val="both"/>
              <w:rPr>
                <w:rFonts w:eastAsia="Arial" w:cs="Arial"/>
                <w:b/>
                <w:i w:val="0"/>
                <w:color w:val="EE0000"/>
                <w:sz w:val="18"/>
                <w:szCs w:val="18"/>
                <w:lang w:val="es-PE"/>
              </w:rPr>
            </w:pPr>
            <w:r w:rsidRPr="00B9191F">
              <w:rPr>
                <w:rFonts w:eastAsia="Arial" w:cs="Arial"/>
                <w:b/>
                <w:i w:val="0"/>
                <w:color w:val="EE0000"/>
                <w:sz w:val="18"/>
                <w:szCs w:val="18"/>
              </w:rPr>
              <w:t>Advertencia</w:t>
            </w:r>
          </w:p>
        </w:tc>
      </w:tr>
      <w:tr w:rsidR="002B5EFE" w:rsidRPr="00B9191F" w14:paraId="168D06BE" w14:textId="77777777" w:rsidTr="00EE0FC5">
        <w:trPr>
          <w:trHeight w:val="418"/>
        </w:trPr>
        <w:tc>
          <w:tcPr>
            <w:tcW w:w="8224"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tcPr>
          <w:p w14:paraId="7AF7FC0A" w14:textId="77777777" w:rsidR="002B5EFE" w:rsidRPr="00B9191F" w:rsidRDefault="002B5EFE" w:rsidP="003A1C28">
            <w:pPr>
              <w:pStyle w:val="Sangra3detindependiente"/>
              <w:widowControl w:val="0"/>
              <w:spacing w:line="259" w:lineRule="auto"/>
              <w:ind w:left="0" w:firstLine="0"/>
              <w:jc w:val="both"/>
              <w:rPr>
                <w:rFonts w:eastAsia="Arial" w:cs="Arial"/>
                <w:i w:val="0"/>
                <w:color w:val="EE0000"/>
                <w:sz w:val="18"/>
                <w:szCs w:val="18"/>
                <w:lang w:val="es-PE"/>
              </w:rPr>
            </w:pPr>
            <w:r w:rsidRPr="00B9191F">
              <w:rPr>
                <w:rStyle w:val="normaltextrun"/>
                <w:rFonts w:cs="Arial"/>
                <w:i w:val="0"/>
                <w:color w:val="EE0000"/>
                <w:sz w:val="18"/>
                <w:szCs w:val="18"/>
                <w:shd w:val="clear" w:color="auto" w:fill="FFFFFF"/>
              </w:rPr>
              <w:t>En caso el proveedor emplee la firma digital como una única firma en los documentos que conforman la oferta</w:t>
            </w:r>
            <w:r w:rsidRPr="00B9191F">
              <w:rPr>
                <w:rStyle w:val="normaltextrun"/>
                <w:rFonts w:cs="Arial"/>
                <w:color w:val="EE0000"/>
                <w:sz w:val="18"/>
                <w:szCs w:val="18"/>
                <w:shd w:val="clear" w:color="auto" w:fill="FFFFFF"/>
              </w:rPr>
              <w:t xml:space="preserve">, </w:t>
            </w:r>
            <w:r w:rsidRPr="00B9191F">
              <w:rPr>
                <w:rStyle w:val="normaltextrun"/>
                <w:rFonts w:cs="Arial"/>
                <w:i w:val="0"/>
                <w:color w:val="EE0000"/>
                <w:sz w:val="18"/>
                <w:szCs w:val="18"/>
                <w:shd w:val="clear" w:color="auto" w:fill="FFFFFF"/>
              </w:rPr>
              <w:t>esta es suficiente para que el documento sea considerado firmado legalmente.</w:t>
            </w:r>
            <w:r w:rsidRPr="00B9191F">
              <w:rPr>
                <w:rStyle w:val="eop"/>
                <w:rFonts w:cs="Arial"/>
                <w:i w:val="0"/>
                <w:color w:val="EE0000"/>
                <w:sz w:val="18"/>
                <w:szCs w:val="18"/>
                <w:shd w:val="clear" w:color="auto" w:fill="FFFFFF"/>
              </w:rPr>
              <w:t> </w:t>
            </w:r>
          </w:p>
        </w:tc>
      </w:tr>
    </w:tbl>
    <w:p w14:paraId="242A0E4D" w14:textId="77777777" w:rsidR="002B5EFE" w:rsidRPr="00B9191F" w:rsidRDefault="002B5EFE" w:rsidP="00943E7E">
      <w:pPr>
        <w:pStyle w:val="Sangra3detindependiente"/>
        <w:widowControl w:val="0"/>
        <w:ind w:left="851" w:hanging="709"/>
        <w:jc w:val="both"/>
        <w:rPr>
          <w:rFonts w:eastAsia="Arial" w:cs="Arial"/>
          <w:color w:val="000000" w:themeColor="text1"/>
        </w:rPr>
      </w:pPr>
    </w:p>
    <w:p w14:paraId="329C86F4" w14:textId="77777777" w:rsidR="003269B3" w:rsidRPr="00B9191F" w:rsidRDefault="003269B3" w:rsidP="00F66926">
      <w:pPr>
        <w:pStyle w:val="Sangra3detindependiente"/>
        <w:widowControl w:val="0"/>
        <w:ind w:left="900" w:hanging="720"/>
        <w:jc w:val="both"/>
        <w:rPr>
          <w:rFonts w:eastAsia="Arial" w:cs="Arial"/>
          <w:iCs/>
          <w:color w:val="000000" w:themeColor="text1"/>
        </w:rPr>
      </w:pPr>
    </w:p>
    <w:p w14:paraId="3D241720" w14:textId="77777777" w:rsidR="00F66926" w:rsidRPr="00B9191F" w:rsidRDefault="00F66926" w:rsidP="00943E7E">
      <w:pPr>
        <w:pStyle w:val="Sangra3detindependiente"/>
        <w:widowControl w:val="0"/>
        <w:jc w:val="both"/>
        <w:rPr>
          <w:rFonts w:eastAsia="Arial" w:cs="Arial"/>
          <w:i w:val="0"/>
          <w:color w:val="000000" w:themeColor="text1"/>
        </w:rPr>
      </w:pPr>
    </w:p>
    <w:p w14:paraId="5D0C15C6" w14:textId="062EC945" w:rsidR="00F66926" w:rsidRPr="00EE0FC5" w:rsidRDefault="00F66926" w:rsidP="00EE0FC5">
      <w:pPr>
        <w:pStyle w:val="Sangra3detindependiente"/>
        <w:widowControl w:val="0"/>
        <w:spacing w:line="259" w:lineRule="auto"/>
        <w:ind w:left="851" w:hanging="710"/>
        <w:jc w:val="both"/>
        <w:rPr>
          <w:rFonts w:eastAsia="Arial" w:cs="Arial"/>
          <w:i w:val="0"/>
          <w:color w:val="000000" w:themeColor="text1"/>
          <w:lang w:val="es-PE"/>
        </w:rPr>
      </w:pPr>
      <w:r w:rsidRPr="065779AC">
        <w:rPr>
          <w:rFonts w:eastAsia="Arial" w:cs="Arial"/>
          <w:i w:val="0"/>
          <w:color w:val="000000" w:themeColor="text1"/>
          <w:lang w:val="es-PE"/>
        </w:rPr>
        <w:t>2.2.4</w:t>
      </w:r>
      <w:r>
        <w:tab/>
      </w:r>
      <w:r w:rsidR="00323068" w:rsidRPr="065779AC">
        <w:rPr>
          <w:rFonts w:eastAsia="Arial" w:cs="Arial"/>
          <w:i w:val="0"/>
          <w:color w:val="000000" w:themeColor="text1"/>
          <w:lang w:val="es-PE"/>
        </w:rPr>
        <w:t xml:space="preserve">En caso que al registrarse como participante el proveedor presente una declaración jurada de desafectación del impedimento debido al parentesco establecido en el inciso 2 del numeral 30.1 del artículo 30 de la Ley, debe presentar adicionalmente para la admisión de su oferta la acreditación documental de su condición de desafectación conforme a lo indicado en el literal </w:t>
      </w:r>
      <w:r w:rsidR="00146039" w:rsidRPr="065779AC">
        <w:rPr>
          <w:rFonts w:eastAsia="Arial" w:cs="Arial"/>
          <w:i w:val="0"/>
          <w:color w:val="000000" w:themeColor="text1"/>
          <w:lang w:val="es-PE"/>
        </w:rPr>
        <w:t>e</w:t>
      </w:r>
      <w:r w:rsidR="00323068" w:rsidRPr="065779AC">
        <w:rPr>
          <w:rFonts w:eastAsia="Arial" w:cs="Arial"/>
          <w:i w:val="0"/>
          <w:color w:val="000000" w:themeColor="text1"/>
          <w:lang w:val="es-PE"/>
        </w:rPr>
        <w:t>) del numeral 2.2.1.1. del Capítulo II de la Sección Especifica de las bases.</w:t>
      </w:r>
    </w:p>
    <w:p w14:paraId="33AC33E2" w14:textId="77777777" w:rsidR="00F66926" w:rsidRPr="00B9191F" w:rsidRDefault="00F66926" w:rsidP="00F66926">
      <w:pPr>
        <w:rPr>
          <w:rFonts w:ascii="Arial" w:eastAsia="Arial" w:hAnsi="Arial" w:cs="Arial"/>
          <w:sz w:val="12"/>
          <w:szCs w:val="12"/>
        </w:rPr>
      </w:pPr>
      <w:r w:rsidRPr="00B9191F">
        <w:rPr>
          <w:rFonts w:ascii="Arial" w:eastAsia="Arial" w:hAnsi="Arial" w:cs="Arial"/>
          <w:sz w:val="12"/>
          <w:szCs w:val="12"/>
        </w:rPr>
        <w:br w:type="page"/>
      </w:r>
    </w:p>
    <w:p w14:paraId="03DEBB34" w14:textId="3874FE38" w:rsidR="000756D8" w:rsidRPr="00E02570" w:rsidRDefault="00F30B80" w:rsidP="00E02570">
      <w:pPr>
        <w:pStyle w:val="Prrafodelista"/>
        <w:widowControl w:val="0"/>
        <w:ind w:left="66"/>
        <w:jc w:val="center"/>
        <w:rPr>
          <w:rFonts w:ascii="Arial" w:hAnsi="Arial" w:cs="Arial"/>
          <w:b/>
        </w:rPr>
      </w:pPr>
      <w:r w:rsidRPr="00B9191F">
        <w:rPr>
          <w:rFonts w:ascii="Arial" w:hAnsi="Arial" w:cs="Arial"/>
          <w:b/>
        </w:rPr>
        <w:lastRenderedPageBreak/>
        <w:t>CAPÍTULO III</w:t>
      </w:r>
    </w:p>
    <w:p w14:paraId="4E8ECEAD" w14:textId="575FC0F2" w:rsidR="00E02570" w:rsidRPr="00E02570" w:rsidRDefault="009932FC" w:rsidP="00E02570">
      <w:pPr>
        <w:pStyle w:val="Prrafodelista"/>
        <w:widowControl w:val="0"/>
        <w:ind w:left="66"/>
        <w:jc w:val="center"/>
        <w:rPr>
          <w:rFonts w:ascii="Arial" w:hAnsi="Arial" w:cs="Arial"/>
          <w:b/>
        </w:rPr>
      </w:pPr>
      <w:r w:rsidRPr="00B9191F">
        <w:rPr>
          <w:rFonts w:ascii="Arial" w:hAnsi="Arial" w:cs="Arial"/>
          <w:b/>
        </w:rPr>
        <w:t xml:space="preserve">RECURSO DE </w:t>
      </w:r>
      <w:r w:rsidR="00F30B80" w:rsidRPr="00B9191F">
        <w:rPr>
          <w:rFonts w:ascii="Arial" w:hAnsi="Arial" w:cs="Arial"/>
          <w:b/>
        </w:rPr>
        <w:t>APELACIÓN</w:t>
      </w:r>
    </w:p>
    <w:p w14:paraId="7D024202" w14:textId="77777777" w:rsidR="00F66926" w:rsidRPr="00B9191F" w:rsidRDefault="00F66926" w:rsidP="00F66926">
      <w:pPr>
        <w:widowControl w:val="0"/>
        <w:jc w:val="both"/>
        <w:rPr>
          <w:rFonts w:ascii="Arial" w:eastAsia="Arial" w:hAnsi="Arial" w:cs="Arial"/>
          <w:color w:val="000000" w:themeColor="text1"/>
          <w:szCs w:val="22"/>
        </w:rPr>
      </w:pPr>
    </w:p>
    <w:p w14:paraId="5AAB3C83" w14:textId="081BCB7D" w:rsidR="00F66926" w:rsidRPr="00B9191F" w:rsidRDefault="007E76F6" w:rsidP="00F66926">
      <w:pPr>
        <w:pStyle w:val="Prrafodelista"/>
        <w:widowControl w:val="0"/>
        <w:ind w:left="142"/>
        <w:jc w:val="both"/>
        <w:rPr>
          <w:rFonts w:ascii="Arial" w:eastAsia="Arial" w:hAnsi="Arial" w:cs="Arial"/>
          <w:color w:val="000000" w:themeColor="text1"/>
          <w:sz w:val="20"/>
        </w:rPr>
      </w:pPr>
      <w:r w:rsidRPr="00B9191F">
        <w:rPr>
          <w:rFonts w:ascii="Arial" w:eastAsia="Arial" w:hAnsi="Arial" w:cs="Arial"/>
          <w:b/>
          <w:bCs/>
          <w:caps/>
          <w:color w:val="000000" w:themeColor="text1"/>
          <w:sz w:val="20"/>
        </w:rPr>
        <w:t>3.1</w:t>
      </w:r>
      <w:r w:rsidRPr="00B9191F">
        <w:rPr>
          <w:rFonts w:ascii="Arial" w:eastAsia="Arial" w:hAnsi="Arial" w:cs="Arial"/>
          <w:b/>
          <w:bCs/>
          <w:caps/>
          <w:color w:val="000000" w:themeColor="text1"/>
          <w:sz w:val="20"/>
        </w:rPr>
        <w:tab/>
      </w:r>
      <w:r w:rsidR="00F66926" w:rsidRPr="00B9191F">
        <w:rPr>
          <w:rFonts w:ascii="Arial" w:eastAsia="Arial" w:hAnsi="Arial" w:cs="Arial"/>
          <w:b/>
          <w:bCs/>
          <w:caps/>
          <w:color w:val="000000" w:themeColor="text1"/>
          <w:sz w:val="20"/>
        </w:rPr>
        <w:t xml:space="preserve">ACCESO AL EXPEDIENTE DE CONTRATACIÓN </w:t>
      </w:r>
    </w:p>
    <w:p w14:paraId="763D5C1B" w14:textId="77777777" w:rsidR="00F66926" w:rsidRPr="00B9191F" w:rsidRDefault="00F66926" w:rsidP="00F66926">
      <w:pPr>
        <w:widowControl w:val="0"/>
        <w:ind w:left="709"/>
        <w:jc w:val="both"/>
        <w:rPr>
          <w:rFonts w:ascii="Arial" w:eastAsia="Arial" w:hAnsi="Arial" w:cs="Arial"/>
          <w:color w:val="000000" w:themeColor="text1"/>
          <w:szCs w:val="22"/>
        </w:rPr>
      </w:pPr>
    </w:p>
    <w:p w14:paraId="2B0374F1" w14:textId="6F30DD8C" w:rsidR="00F66926" w:rsidRPr="00B9191F" w:rsidRDefault="00F66926" w:rsidP="00F66926">
      <w:pPr>
        <w:widowControl w:val="0"/>
        <w:spacing w:after="160" w:line="259" w:lineRule="auto"/>
        <w:ind w:left="709"/>
        <w:jc w:val="both"/>
        <w:rPr>
          <w:rFonts w:ascii="Arial" w:eastAsia="Arial" w:hAnsi="Arial" w:cs="Arial"/>
          <w:color w:val="000000" w:themeColor="text1"/>
          <w:sz w:val="20"/>
        </w:rPr>
      </w:pPr>
      <w:r w:rsidRPr="00B9191F">
        <w:rPr>
          <w:rFonts w:ascii="Arial" w:eastAsia="Arial" w:hAnsi="Arial" w:cs="Arial"/>
          <w:color w:val="000000" w:themeColor="text1"/>
          <w:sz w:val="20"/>
        </w:rPr>
        <w:t xml:space="preserve">Una vez otorgada la buena pro, </w:t>
      </w:r>
      <w:r w:rsidR="00323068" w:rsidRPr="00B9191F">
        <w:rPr>
          <w:rFonts w:ascii="Arial" w:eastAsia="Arial" w:hAnsi="Arial" w:cs="Arial"/>
          <w:color w:val="000000" w:themeColor="text1"/>
          <w:sz w:val="20"/>
        </w:rPr>
        <w:t>la DEC</w:t>
      </w:r>
      <w:r w:rsidRPr="00B9191F">
        <w:rPr>
          <w:rFonts w:ascii="Arial" w:eastAsia="Arial" w:hAnsi="Arial" w:cs="Arial"/>
          <w:color w:val="000000" w:themeColor="text1"/>
          <w:sz w:val="20"/>
        </w:rPr>
        <w:t xml:space="preserve"> está en la obligación de permitir el acceso de los participantes y postores al expediente de contratación, con excepción de la información calificada como secreta, confidencial o reservada por la normativa de la materia y de aquella correspondiente a las ofertas que no fueron admitidas, a más tardar dentro del día hábil siguiente de haberse solicitado por escrito.</w:t>
      </w:r>
    </w:p>
    <w:p w14:paraId="3EAA0210" w14:textId="385F0F4D" w:rsidR="00F66926" w:rsidRPr="00B9191F" w:rsidRDefault="00F66926" w:rsidP="00F66926">
      <w:pPr>
        <w:widowControl w:val="0"/>
        <w:spacing w:after="160" w:line="259" w:lineRule="auto"/>
        <w:ind w:left="709"/>
        <w:contextualSpacing/>
        <w:jc w:val="both"/>
        <w:rPr>
          <w:rFonts w:ascii="Arial" w:eastAsia="Arial" w:hAnsi="Arial" w:cs="Arial"/>
          <w:color w:val="000000" w:themeColor="text1"/>
          <w:sz w:val="20"/>
        </w:rPr>
      </w:pPr>
      <w:r w:rsidRPr="00B9191F">
        <w:rPr>
          <w:rFonts w:ascii="Arial" w:eastAsia="Arial" w:hAnsi="Arial" w:cs="Arial"/>
          <w:color w:val="000000" w:themeColor="text1"/>
          <w:sz w:val="20"/>
        </w:rPr>
        <w:t>A efectos de recoger la información de su interés, los</w:t>
      </w:r>
      <w:r w:rsidR="00CA4FA2" w:rsidRPr="00B9191F">
        <w:rPr>
          <w:rFonts w:ascii="Arial" w:eastAsia="Arial" w:hAnsi="Arial" w:cs="Arial"/>
          <w:color w:val="000000" w:themeColor="text1"/>
          <w:sz w:val="20"/>
        </w:rPr>
        <w:t xml:space="preserve"> participantes y </w:t>
      </w:r>
      <w:r w:rsidRPr="00B9191F">
        <w:rPr>
          <w:rFonts w:ascii="Arial" w:eastAsia="Arial" w:hAnsi="Arial" w:cs="Arial"/>
          <w:color w:val="000000" w:themeColor="text1"/>
          <w:sz w:val="20"/>
        </w:rPr>
        <w:t xml:space="preserve"> postores pueden valerse de distintos medios, tales como: (i) la lectura y/o toma de apuntes, (ii) la captura y almacenamiento de imágenes, e incluso (iii) pueden solicitar copia de la documentación obrante en el expediente, siendo que, en este último caso, la entidad contratante debe entregar dicha documentación en el menor tiempo posible, previo pago de la tasa por tal concepto previsto en el Texto Único de Procedimientos Administrativos (TUPA) de la respectiva entidad contratante.</w:t>
      </w:r>
    </w:p>
    <w:p w14:paraId="1B1E08B7" w14:textId="77777777" w:rsidR="00F66926" w:rsidRPr="00B9191F" w:rsidRDefault="00F66926" w:rsidP="00F66926">
      <w:pPr>
        <w:widowControl w:val="0"/>
        <w:ind w:left="709"/>
        <w:jc w:val="both"/>
        <w:rPr>
          <w:rFonts w:ascii="Arial" w:eastAsia="Arial" w:hAnsi="Arial" w:cs="Arial"/>
          <w:color w:val="000000" w:themeColor="text1"/>
          <w:sz w:val="20"/>
        </w:rPr>
      </w:pPr>
    </w:p>
    <w:p w14:paraId="6A411358" w14:textId="76F2B6E5" w:rsidR="00F66926" w:rsidRPr="00B9191F" w:rsidRDefault="007E76F6" w:rsidP="00F66926">
      <w:pPr>
        <w:pStyle w:val="Prrafodelista"/>
        <w:widowControl w:val="0"/>
        <w:ind w:left="709" w:hanging="567"/>
        <w:jc w:val="both"/>
        <w:rPr>
          <w:rFonts w:ascii="Arial" w:eastAsia="Arial" w:hAnsi="Arial" w:cs="Arial"/>
          <w:color w:val="000000" w:themeColor="text1"/>
          <w:sz w:val="20"/>
        </w:rPr>
      </w:pPr>
      <w:r w:rsidRPr="00B9191F">
        <w:rPr>
          <w:rFonts w:ascii="Arial" w:eastAsia="Arial" w:hAnsi="Arial" w:cs="Arial"/>
          <w:b/>
          <w:bCs/>
          <w:caps/>
          <w:color w:val="000000" w:themeColor="text1"/>
          <w:sz w:val="20"/>
        </w:rPr>
        <w:t>3</w:t>
      </w:r>
      <w:r w:rsidR="00F66926" w:rsidRPr="00B9191F">
        <w:rPr>
          <w:rFonts w:ascii="Arial" w:eastAsia="Arial" w:hAnsi="Arial" w:cs="Arial"/>
          <w:b/>
          <w:bCs/>
          <w:caps/>
          <w:color w:val="000000" w:themeColor="text1"/>
          <w:sz w:val="20"/>
        </w:rPr>
        <w:t xml:space="preserve">.2 </w:t>
      </w:r>
      <w:r w:rsidR="00F66926" w:rsidRPr="00B9191F">
        <w:tab/>
      </w:r>
      <w:r w:rsidR="00F66926" w:rsidRPr="00B9191F">
        <w:rPr>
          <w:rFonts w:ascii="Arial" w:eastAsia="Arial" w:hAnsi="Arial" w:cs="Arial"/>
          <w:b/>
          <w:bCs/>
          <w:caps/>
          <w:color w:val="000000" w:themeColor="text1"/>
          <w:sz w:val="20"/>
        </w:rPr>
        <w:t>RECURSO DE APELACIÓN</w:t>
      </w:r>
    </w:p>
    <w:p w14:paraId="5D900004" w14:textId="77777777" w:rsidR="00F66926" w:rsidRPr="00B9191F" w:rsidRDefault="00F66926" w:rsidP="00F66926">
      <w:pPr>
        <w:widowControl w:val="0"/>
        <w:tabs>
          <w:tab w:val="center" w:pos="8505"/>
          <w:tab w:val="right" w:pos="11389"/>
        </w:tabs>
        <w:ind w:left="709"/>
        <w:jc w:val="both"/>
        <w:rPr>
          <w:rFonts w:ascii="Arial" w:eastAsia="Arial" w:hAnsi="Arial" w:cs="Arial"/>
          <w:color w:val="000000" w:themeColor="text1"/>
        </w:rPr>
      </w:pPr>
    </w:p>
    <w:p w14:paraId="785D8C9D" w14:textId="5773EB42" w:rsidR="00F66926" w:rsidRPr="00B9191F" w:rsidRDefault="00F66926" w:rsidP="00F66926">
      <w:pPr>
        <w:widowControl w:val="0"/>
        <w:ind w:left="709"/>
        <w:jc w:val="both"/>
        <w:rPr>
          <w:rFonts w:ascii="Arial" w:eastAsia="Arial" w:hAnsi="Arial" w:cs="Arial"/>
          <w:color w:val="000000" w:themeColor="text1"/>
          <w:sz w:val="20"/>
        </w:rPr>
      </w:pPr>
      <w:r w:rsidRPr="00B9191F">
        <w:rPr>
          <w:rFonts w:ascii="Arial" w:eastAsia="Arial" w:hAnsi="Arial" w:cs="Arial"/>
          <w:color w:val="000000" w:themeColor="text1"/>
          <w:sz w:val="20"/>
        </w:rPr>
        <w:t>A través del recurso de apelación se pueden impugnar los actos dictados durante el desarrollo del procedimiento de selección hasta antes del perfeccionamiento del contrato, incluyendo aquellos que declaren la nulidad de oficio, la cancelación del procedimiento de selección y otros actos emitidos por la entidad contratante que afecten la continuidad de éste.</w:t>
      </w:r>
    </w:p>
    <w:p w14:paraId="37E86A35" w14:textId="77777777" w:rsidR="00F66926" w:rsidRPr="00B9191F" w:rsidRDefault="00F66926" w:rsidP="00F66926">
      <w:pPr>
        <w:widowControl w:val="0"/>
        <w:ind w:left="709"/>
        <w:jc w:val="both"/>
        <w:rPr>
          <w:rFonts w:ascii="Arial" w:eastAsia="Arial" w:hAnsi="Arial" w:cs="Arial"/>
          <w:color w:val="000000" w:themeColor="text1"/>
          <w:sz w:val="20"/>
        </w:rPr>
      </w:pPr>
    </w:p>
    <w:p w14:paraId="6A3F40CD" w14:textId="0A7F9998" w:rsidR="00F66926" w:rsidRPr="00B9191F" w:rsidRDefault="00F66926" w:rsidP="00F66926">
      <w:pPr>
        <w:widowControl w:val="0"/>
        <w:ind w:left="709"/>
        <w:jc w:val="both"/>
        <w:rPr>
          <w:rFonts w:ascii="Arial" w:eastAsia="Arial" w:hAnsi="Arial" w:cs="Arial"/>
          <w:color w:val="000000" w:themeColor="text1"/>
          <w:sz w:val="20"/>
        </w:rPr>
      </w:pPr>
      <w:r w:rsidRPr="00B9191F">
        <w:rPr>
          <w:rFonts w:ascii="Arial" w:eastAsia="Arial" w:hAnsi="Arial" w:cs="Arial"/>
          <w:color w:val="000000" w:themeColor="text1"/>
          <w:sz w:val="20"/>
        </w:rPr>
        <w:t>El recurso de apelación se presenta ante la mesa de partes digital o física del Tribunal de Contrataciones Públicas o de la entidad contratante</w:t>
      </w:r>
      <w:r w:rsidR="00113632" w:rsidRPr="00B9191F">
        <w:rPr>
          <w:rFonts w:ascii="Arial" w:eastAsia="Arial" w:hAnsi="Arial" w:cs="Arial"/>
          <w:color w:val="000000" w:themeColor="text1"/>
          <w:sz w:val="20"/>
        </w:rPr>
        <w:t xml:space="preserve">, </w:t>
      </w:r>
      <w:r w:rsidR="00426650" w:rsidRPr="00B9191F">
        <w:rPr>
          <w:rFonts w:ascii="Arial" w:eastAsia="Arial" w:hAnsi="Arial" w:cs="Arial"/>
          <w:color w:val="000000" w:themeColor="text1"/>
          <w:sz w:val="20"/>
        </w:rPr>
        <w:t xml:space="preserve">y es resuelto por uno de estos, </w:t>
      </w:r>
      <w:r w:rsidR="00113632" w:rsidRPr="00B9191F">
        <w:rPr>
          <w:rFonts w:ascii="Arial" w:eastAsia="Arial" w:hAnsi="Arial" w:cs="Arial"/>
          <w:color w:val="000000" w:themeColor="text1"/>
          <w:sz w:val="20"/>
        </w:rPr>
        <w:t>según corresponda</w:t>
      </w:r>
      <w:r w:rsidR="00290BD2" w:rsidRPr="00B9191F">
        <w:rPr>
          <w:rFonts w:ascii="Arial" w:eastAsia="Arial" w:hAnsi="Arial" w:cs="Arial"/>
          <w:color w:val="000000" w:themeColor="text1"/>
          <w:sz w:val="20"/>
        </w:rPr>
        <w:t>.</w:t>
      </w:r>
    </w:p>
    <w:p w14:paraId="2014FC69" w14:textId="77777777" w:rsidR="003443C3" w:rsidRPr="00B9191F" w:rsidRDefault="003443C3" w:rsidP="00F66926">
      <w:pPr>
        <w:widowControl w:val="0"/>
        <w:jc w:val="both"/>
        <w:rPr>
          <w:rFonts w:ascii="Arial" w:eastAsia="Arial" w:hAnsi="Arial" w:cs="Arial"/>
          <w:color w:val="000000" w:themeColor="text1"/>
          <w:sz w:val="20"/>
        </w:rPr>
      </w:pPr>
    </w:p>
    <w:p w14:paraId="553EF6A6" w14:textId="5CFFACF1" w:rsidR="00F66926" w:rsidRPr="00B9191F" w:rsidRDefault="007E76F6" w:rsidP="00F66926">
      <w:pPr>
        <w:pStyle w:val="Prrafodelista"/>
        <w:widowControl w:val="0"/>
        <w:ind w:left="709" w:hanging="567"/>
        <w:jc w:val="both"/>
        <w:rPr>
          <w:rFonts w:ascii="Arial" w:eastAsia="Arial" w:hAnsi="Arial" w:cs="Arial"/>
          <w:color w:val="000000" w:themeColor="text1"/>
          <w:sz w:val="20"/>
        </w:rPr>
      </w:pPr>
      <w:r w:rsidRPr="00B9191F">
        <w:rPr>
          <w:rFonts w:ascii="Arial" w:eastAsia="Arial" w:hAnsi="Arial" w:cs="Arial"/>
          <w:b/>
          <w:bCs/>
          <w:caps/>
          <w:color w:val="000000" w:themeColor="text1"/>
          <w:sz w:val="20"/>
        </w:rPr>
        <w:t>3</w:t>
      </w:r>
      <w:r w:rsidR="00F66926" w:rsidRPr="00B9191F">
        <w:rPr>
          <w:rFonts w:ascii="Arial" w:eastAsia="Arial" w:hAnsi="Arial" w:cs="Arial"/>
          <w:b/>
          <w:bCs/>
          <w:caps/>
          <w:color w:val="000000" w:themeColor="text1"/>
          <w:sz w:val="20"/>
        </w:rPr>
        <w:t>.3</w:t>
      </w:r>
      <w:r w:rsidR="00F66926" w:rsidRPr="00B9191F">
        <w:tab/>
      </w:r>
      <w:r w:rsidR="00F66926" w:rsidRPr="00B9191F">
        <w:rPr>
          <w:rFonts w:ascii="Arial" w:eastAsia="Arial" w:hAnsi="Arial" w:cs="Arial"/>
          <w:b/>
          <w:bCs/>
          <w:caps/>
          <w:color w:val="000000" w:themeColor="text1"/>
          <w:sz w:val="20"/>
        </w:rPr>
        <w:t xml:space="preserve">Plazos de interposición del recurso de apelación </w:t>
      </w:r>
    </w:p>
    <w:p w14:paraId="6B891BD0" w14:textId="77777777" w:rsidR="00F66926" w:rsidRPr="00B9191F" w:rsidRDefault="00F66926" w:rsidP="00F66926">
      <w:pPr>
        <w:widowControl w:val="0"/>
        <w:ind w:left="709"/>
        <w:jc w:val="both"/>
        <w:rPr>
          <w:rFonts w:ascii="Arial" w:eastAsia="Arial" w:hAnsi="Arial" w:cs="Arial"/>
          <w:color w:val="000000" w:themeColor="text1"/>
        </w:rPr>
      </w:pPr>
    </w:p>
    <w:p w14:paraId="05FCEEC8" w14:textId="183EE7AE" w:rsidR="00F66926" w:rsidRPr="00B9191F" w:rsidRDefault="00F66926" w:rsidP="4DEFF91C">
      <w:pPr>
        <w:widowControl w:val="0"/>
        <w:ind w:left="709"/>
        <w:jc w:val="both"/>
        <w:rPr>
          <w:rFonts w:ascii="Arial" w:eastAsia="Arial" w:hAnsi="Arial" w:cs="Arial"/>
          <w:color w:val="000000" w:themeColor="text1"/>
          <w:sz w:val="20"/>
          <w:szCs w:val="20"/>
        </w:rPr>
      </w:pPr>
      <w:r w:rsidRPr="00B9191F">
        <w:rPr>
          <w:rFonts w:ascii="Arial" w:eastAsia="Arial" w:hAnsi="Arial" w:cs="Arial"/>
          <w:color w:val="000000" w:themeColor="text1"/>
          <w:sz w:val="20"/>
          <w:szCs w:val="20"/>
        </w:rPr>
        <w:t xml:space="preserve">La apelación contra el otorgamiento de la buena pro o contra los actos dictados con anterioridad a ella se interpone, como máximo, dentro de los </w:t>
      </w:r>
      <w:r w:rsidRPr="00B9191F">
        <w:rPr>
          <w:rFonts w:ascii="Arial" w:eastAsia="Arial" w:hAnsi="Arial" w:cs="Arial"/>
          <w:color w:val="000000" w:themeColor="text1"/>
          <w:sz w:val="20"/>
          <w:szCs w:val="20"/>
          <w:u w:val="single"/>
        </w:rPr>
        <w:t>cinco días hábiles</w:t>
      </w:r>
      <w:r w:rsidRPr="00B9191F">
        <w:rPr>
          <w:rFonts w:ascii="Arial" w:eastAsia="Arial" w:hAnsi="Arial" w:cs="Arial"/>
          <w:color w:val="000000" w:themeColor="text1"/>
          <w:sz w:val="20"/>
          <w:szCs w:val="20"/>
        </w:rPr>
        <w:t xml:space="preserve"> siguientes de haberse notificado el otorgamiento de la buena pro a través del SEACE de la Pladicop</w:t>
      </w:r>
      <w:r w:rsidR="0496DF14" w:rsidRPr="00B9191F">
        <w:rPr>
          <w:rFonts w:ascii="Arial" w:eastAsia="Arial" w:hAnsi="Arial" w:cs="Arial"/>
          <w:color w:val="000000" w:themeColor="text1"/>
          <w:sz w:val="20"/>
          <w:szCs w:val="20"/>
        </w:rPr>
        <w:t>.</w:t>
      </w:r>
    </w:p>
    <w:p w14:paraId="536117A4" w14:textId="77777777" w:rsidR="00F66926" w:rsidRPr="00B9191F" w:rsidRDefault="00F66926" w:rsidP="00F66926">
      <w:pPr>
        <w:widowControl w:val="0"/>
        <w:ind w:left="709"/>
        <w:jc w:val="both"/>
        <w:rPr>
          <w:rFonts w:ascii="Arial" w:eastAsia="Arial" w:hAnsi="Arial" w:cs="Arial"/>
          <w:color w:val="000000" w:themeColor="text1"/>
          <w:sz w:val="20"/>
        </w:rPr>
      </w:pPr>
    </w:p>
    <w:p w14:paraId="4ED4D621" w14:textId="0721778B" w:rsidR="00F66926" w:rsidRPr="00B9191F" w:rsidRDefault="00C20EB2" w:rsidP="00F66926">
      <w:pPr>
        <w:widowControl w:val="0"/>
        <w:ind w:left="709"/>
        <w:jc w:val="both"/>
        <w:rPr>
          <w:rFonts w:ascii="Arial" w:eastAsia="Arial" w:hAnsi="Arial" w:cs="Arial"/>
          <w:color w:val="000000" w:themeColor="text1"/>
          <w:sz w:val="20"/>
        </w:rPr>
      </w:pPr>
      <w:r w:rsidRPr="00B9191F">
        <w:rPr>
          <w:rFonts w:ascii="Arial" w:hAnsi="Arial" w:cs="Arial"/>
          <w:sz w:val="20"/>
          <w:szCs w:val="20"/>
        </w:rPr>
        <w:t xml:space="preserve">En el caso de la apelación contra los actos dictados con posterioridad al otorgamiento de la buena pro, contra la declaración de nulidad, cancelación y declaratoria de desierto del procedimiento de selección, </w:t>
      </w:r>
      <w:r w:rsidRPr="00B9191F">
        <w:rPr>
          <w:rFonts w:ascii="Arial" w:eastAsia="Arial" w:hAnsi="Arial" w:cs="Arial"/>
          <w:color w:val="000000" w:themeColor="text1"/>
          <w:sz w:val="19"/>
          <w:szCs w:val="19"/>
        </w:rPr>
        <w:t>el</w:t>
      </w:r>
      <w:r w:rsidRPr="00B9191F">
        <w:rPr>
          <w:rFonts w:ascii="Arial" w:eastAsia="Batang" w:hAnsi="Arial" w:cs="Arial"/>
          <w:color w:val="000000" w:themeColor="text1"/>
          <w:sz w:val="20"/>
          <w:szCs w:val="20"/>
        </w:rPr>
        <w:t xml:space="preserve"> plazo indicado en el párrafo precedente se contabiliza desde que se toma conocimiento del acto que se desea impugnar. Se considera que se ha tomado conocimiento en el día de la publicación en el SEACE de la Pladicop del </w:t>
      </w:r>
      <w:r w:rsidR="00F66926" w:rsidRPr="00B9191F">
        <w:rPr>
          <w:rFonts w:ascii="Arial" w:eastAsia="Arial" w:hAnsi="Arial" w:cs="Arial"/>
          <w:color w:val="000000" w:themeColor="text1"/>
          <w:sz w:val="20"/>
        </w:rPr>
        <w:t>acto que se desea impugnar.</w:t>
      </w:r>
    </w:p>
    <w:p w14:paraId="56278AE0" w14:textId="77777777" w:rsidR="00F66926" w:rsidRPr="00B9191F" w:rsidRDefault="00F66926" w:rsidP="00F66926">
      <w:pPr>
        <w:pStyle w:val="Sangra3detindependiente"/>
        <w:widowControl w:val="0"/>
        <w:ind w:left="709" w:firstLine="0"/>
        <w:jc w:val="both"/>
        <w:rPr>
          <w:rFonts w:cs="Arial"/>
          <w:i w:val="0"/>
        </w:rPr>
      </w:pPr>
    </w:p>
    <w:p w14:paraId="460799E0" w14:textId="77777777" w:rsidR="00F66926" w:rsidRPr="00B9191F" w:rsidRDefault="00F66926" w:rsidP="00F66926">
      <w:pPr>
        <w:widowControl w:val="0"/>
        <w:ind w:left="709"/>
        <w:jc w:val="both"/>
        <w:rPr>
          <w:rFonts w:ascii="Arial" w:hAnsi="Arial" w:cs="Arial"/>
          <w:sz w:val="20"/>
          <w:lang w:val="es-ES"/>
        </w:rPr>
      </w:pPr>
    </w:p>
    <w:p w14:paraId="2CA712CC" w14:textId="77777777" w:rsidR="00F66926" w:rsidRPr="00B9191F" w:rsidRDefault="00F66926" w:rsidP="00F66926">
      <w:pPr>
        <w:widowControl w:val="0"/>
        <w:rPr>
          <w:rFonts w:ascii="Arial" w:hAnsi="Arial" w:cs="Arial"/>
        </w:rPr>
      </w:pPr>
      <w:r w:rsidRPr="00B9191F">
        <w:rPr>
          <w:rFonts w:ascii="Arial" w:hAnsi="Arial" w:cs="Arial"/>
        </w:rPr>
        <w:br w:type="page"/>
      </w:r>
    </w:p>
    <w:p w14:paraId="4B35F826" w14:textId="19E13920" w:rsidR="007F659E" w:rsidRPr="00E02570" w:rsidRDefault="007E76F6" w:rsidP="00E02570">
      <w:pPr>
        <w:pStyle w:val="Prrafodelista"/>
        <w:widowControl w:val="0"/>
        <w:ind w:left="66"/>
        <w:jc w:val="center"/>
        <w:rPr>
          <w:rFonts w:ascii="Arial" w:hAnsi="Arial" w:cs="Arial"/>
          <w:b/>
        </w:rPr>
      </w:pPr>
      <w:r w:rsidRPr="00B9191F">
        <w:rPr>
          <w:rFonts w:ascii="Arial" w:hAnsi="Arial" w:cs="Arial"/>
          <w:b/>
        </w:rPr>
        <w:lastRenderedPageBreak/>
        <w:t>CAPÍTULO IV</w:t>
      </w:r>
    </w:p>
    <w:p w14:paraId="7BF2401C" w14:textId="1FDA145D" w:rsidR="00F66926" w:rsidRPr="00B9191F" w:rsidRDefault="007E76F6" w:rsidP="007E76F6">
      <w:pPr>
        <w:widowControl w:val="0"/>
        <w:jc w:val="center"/>
        <w:rPr>
          <w:rFonts w:ascii="Arial" w:hAnsi="Arial" w:cs="Arial"/>
          <w:b/>
          <w:bCs/>
        </w:rPr>
      </w:pPr>
      <w:r w:rsidRPr="00B9191F">
        <w:rPr>
          <w:rFonts w:ascii="Arial" w:hAnsi="Arial" w:cs="Arial"/>
          <w:b/>
          <w:bCs/>
        </w:rPr>
        <w:t>DEL CONTRATO</w:t>
      </w:r>
    </w:p>
    <w:p w14:paraId="0316E01E" w14:textId="77777777" w:rsidR="007E76F6" w:rsidRPr="00B9191F" w:rsidRDefault="007E76F6" w:rsidP="007E76F6">
      <w:pPr>
        <w:widowControl w:val="0"/>
        <w:jc w:val="both"/>
        <w:rPr>
          <w:rFonts w:ascii="Arial" w:hAnsi="Arial" w:cs="Arial"/>
          <w:b/>
          <w:bCs/>
          <w:caps/>
          <w:sz w:val="20"/>
        </w:rPr>
      </w:pPr>
    </w:p>
    <w:p w14:paraId="17925CB9" w14:textId="01A024B2" w:rsidR="00F66926" w:rsidRPr="00B9191F" w:rsidRDefault="007E76F6" w:rsidP="00F66926">
      <w:pPr>
        <w:pStyle w:val="Prrafodelista"/>
        <w:widowControl w:val="0"/>
        <w:numPr>
          <w:ilvl w:val="1"/>
          <w:numId w:val="0"/>
        </w:numPr>
        <w:ind w:left="445" w:hanging="425"/>
        <w:jc w:val="both"/>
      </w:pPr>
      <w:r w:rsidRPr="00B9191F">
        <w:rPr>
          <w:rFonts w:ascii="Arial" w:eastAsia="Arial" w:hAnsi="Arial" w:cs="Arial"/>
          <w:b/>
          <w:bCs/>
          <w:caps/>
          <w:color w:val="000000" w:themeColor="text1"/>
          <w:sz w:val="20"/>
        </w:rPr>
        <w:t>4.1</w:t>
      </w:r>
      <w:r w:rsidRPr="00B9191F">
        <w:rPr>
          <w:rFonts w:ascii="Arial" w:eastAsia="Arial" w:hAnsi="Arial" w:cs="Arial"/>
          <w:b/>
          <w:bCs/>
          <w:caps/>
          <w:color w:val="000000" w:themeColor="text1"/>
          <w:sz w:val="20"/>
        </w:rPr>
        <w:tab/>
      </w:r>
      <w:r w:rsidR="00F66926" w:rsidRPr="00B9191F">
        <w:rPr>
          <w:rFonts w:ascii="Arial" w:eastAsia="Arial" w:hAnsi="Arial" w:cs="Arial"/>
          <w:b/>
          <w:bCs/>
          <w:caps/>
          <w:color w:val="000000" w:themeColor="text1"/>
          <w:sz w:val="20"/>
        </w:rPr>
        <w:t>REQUISITOS PARA EL PERFECCIONAMIENTO DEL CONTRATO:</w:t>
      </w:r>
    </w:p>
    <w:p w14:paraId="64FBE3EC" w14:textId="77777777" w:rsidR="00F66926" w:rsidRPr="00B9191F" w:rsidRDefault="00F66926" w:rsidP="00F66926">
      <w:pPr>
        <w:pStyle w:val="Prrafodelista"/>
        <w:widowControl w:val="0"/>
        <w:ind w:left="445" w:hanging="425"/>
        <w:jc w:val="both"/>
      </w:pPr>
    </w:p>
    <w:p w14:paraId="29FCE8DE" w14:textId="5CABA5C6" w:rsidR="007E76F6" w:rsidRPr="00B9191F" w:rsidRDefault="680404D9" w:rsidP="007E76F6">
      <w:pPr>
        <w:widowControl w:val="0"/>
        <w:ind w:left="426"/>
        <w:jc w:val="both"/>
        <w:rPr>
          <w:rFonts w:ascii="Arial" w:hAnsi="Arial" w:cs="Arial"/>
          <w:sz w:val="20"/>
          <w:szCs w:val="20"/>
        </w:rPr>
      </w:pPr>
      <w:r w:rsidRPr="00B9191F">
        <w:rPr>
          <w:rFonts w:ascii="Arial" w:hAnsi="Arial" w:cs="Arial"/>
          <w:sz w:val="20"/>
          <w:szCs w:val="20"/>
        </w:rPr>
        <w:t xml:space="preserve">Para perfeccionar el contrato, el </w:t>
      </w:r>
      <w:r w:rsidR="6D8D3DB6" w:rsidRPr="00B9191F">
        <w:rPr>
          <w:rFonts w:ascii="Arial" w:hAnsi="Arial" w:cs="Arial"/>
          <w:sz w:val="20"/>
          <w:szCs w:val="20"/>
        </w:rPr>
        <w:t xml:space="preserve">postor </w:t>
      </w:r>
      <w:r w:rsidRPr="00B9191F">
        <w:rPr>
          <w:rFonts w:ascii="Arial" w:hAnsi="Arial" w:cs="Arial"/>
          <w:sz w:val="20"/>
          <w:szCs w:val="20"/>
        </w:rPr>
        <w:t xml:space="preserve">o </w:t>
      </w:r>
      <w:r w:rsidR="6D8D3DB6" w:rsidRPr="00B9191F">
        <w:rPr>
          <w:rFonts w:ascii="Arial" w:hAnsi="Arial" w:cs="Arial"/>
          <w:sz w:val="20"/>
          <w:szCs w:val="20"/>
        </w:rPr>
        <w:t xml:space="preserve">postores ganadores de la buena pro </w:t>
      </w:r>
      <w:r w:rsidRPr="00B9191F">
        <w:rPr>
          <w:rFonts w:ascii="Arial" w:hAnsi="Arial" w:cs="Arial"/>
          <w:sz w:val="20"/>
          <w:szCs w:val="20"/>
        </w:rPr>
        <w:t xml:space="preserve">presentan los siguientes requisitos de conformidad con el artículo 88 del Reglamento: </w:t>
      </w:r>
    </w:p>
    <w:p w14:paraId="415DECE0" w14:textId="77777777" w:rsidR="00F66926" w:rsidRPr="00B9191F" w:rsidRDefault="00F66926" w:rsidP="00F66926">
      <w:pPr>
        <w:widowControl w:val="0"/>
        <w:ind w:left="426"/>
        <w:jc w:val="both"/>
        <w:rPr>
          <w:rFonts w:ascii="Arial" w:hAnsi="Arial" w:cs="Arial"/>
          <w:color w:val="000000" w:themeColor="text1"/>
          <w:sz w:val="20"/>
          <w:lang w:val="es-ES"/>
        </w:rPr>
      </w:pPr>
    </w:p>
    <w:tbl>
      <w:tblPr>
        <w:tblW w:w="0" w:type="auto"/>
        <w:tblInd w:w="1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128"/>
        <w:gridCol w:w="4517"/>
        <w:gridCol w:w="2265"/>
      </w:tblGrid>
      <w:tr w:rsidR="00F66926" w:rsidRPr="00B9191F" w14:paraId="3426474E" w14:textId="77777777" w:rsidTr="00AF5FDF">
        <w:trPr>
          <w:trHeight w:val="564"/>
          <w:tblHeader/>
        </w:trPr>
        <w:tc>
          <w:tcPr>
            <w:tcW w:w="2128" w:type="dxa"/>
            <w:tcMar>
              <w:left w:w="60" w:type="dxa"/>
              <w:right w:w="60" w:type="dxa"/>
            </w:tcMar>
            <w:vAlign w:val="center"/>
          </w:tcPr>
          <w:p w14:paraId="1DBCCFEC" w14:textId="77777777" w:rsidR="00F66926" w:rsidRPr="00B9191F" w:rsidRDefault="00F66926" w:rsidP="00DA6A19">
            <w:pPr>
              <w:ind w:left="399"/>
              <w:jc w:val="center"/>
              <w:rPr>
                <w:rFonts w:ascii="Arial" w:eastAsia="Arial" w:hAnsi="Arial" w:cs="Arial"/>
                <w:color w:val="000000" w:themeColor="text1"/>
                <w:sz w:val="20"/>
              </w:rPr>
            </w:pPr>
            <w:r w:rsidRPr="00B9191F">
              <w:rPr>
                <w:rFonts w:ascii="Arial" w:eastAsia="Arial" w:hAnsi="Arial" w:cs="Arial"/>
                <w:b/>
                <w:bCs/>
                <w:color w:val="000000" w:themeColor="text1"/>
                <w:sz w:val="20"/>
              </w:rPr>
              <w:t>REQUISITO</w:t>
            </w:r>
          </w:p>
        </w:tc>
        <w:tc>
          <w:tcPr>
            <w:tcW w:w="4517" w:type="dxa"/>
            <w:tcMar>
              <w:left w:w="60" w:type="dxa"/>
              <w:right w:w="60" w:type="dxa"/>
            </w:tcMar>
            <w:vAlign w:val="center"/>
          </w:tcPr>
          <w:p w14:paraId="6F8146FB" w14:textId="77777777" w:rsidR="00F66926" w:rsidRPr="00B9191F" w:rsidRDefault="00F66926" w:rsidP="00DA6A19">
            <w:pPr>
              <w:widowControl w:val="0"/>
              <w:jc w:val="center"/>
              <w:rPr>
                <w:rFonts w:ascii="Arial" w:eastAsia="Arial" w:hAnsi="Arial" w:cs="Arial"/>
                <w:color w:val="000000" w:themeColor="text1"/>
                <w:sz w:val="20"/>
              </w:rPr>
            </w:pPr>
            <w:r w:rsidRPr="00B9191F">
              <w:rPr>
                <w:rFonts w:ascii="Arial" w:eastAsia="Arial" w:hAnsi="Arial" w:cs="Arial"/>
                <w:b/>
                <w:bCs/>
                <w:color w:val="000000" w:themeColor="text1"/>
                <w:sz w:val="20"/>
              </w:rPr>
              <w:t>CONSIDERACIONES ADICIONALES</w:t>
            </w:r>
          </w:p>
        </w:tc>
        <w:tc>
          <w:tcPr>
            <w:tcW w:w="2265" w:type="dxa"/>
            <w:tcMar>
              <w:left w:w="60" w:type="dxa"/>
              <w:right w:w="60" w:type="dxa"/>
            </w:tcMar>
            <w:vAlign w:val="center"/>
          </w:tcPr>
          <w:p w14:paraId="4D8CF881" w14:textId="77777777" w:rsidR="00F66926" w:rsidRPr="00B9191F" w:rsidRDefault="00F66926" w:rsidP="007E4CB3">
            <w:pPr>
              <w:widowControl w:val="0"/>
              <w:jc w:val="center"/>
              <w:rPr>
                <w:rFonts w:ascii="Arial" w:eastAsia="Arial" w:hAnsi="Arial" w:cs="Arial"/>
                <w:color w:val="000000" w:themeColor="text1"/>
                <w:sz w:val="20"/>
              </w:rPr>
            </w:pPr>
            <w:r w:rsidRPr="00B9191F">
              <w:rPr>
                <w:rFonts w:ascii="Arial" w:eastAsia="Arial" w:hAnsi="Arial" w:cs="Arial"/>
                <w:b/>
                <w:bCs/>
                <w:color w:val="000000" w:themeColor="text1"/>
                <w:sz w:val="20"/>
              </w:rPr>
              <w:t>BASE LEGAL</w:t>
            </w:r>
          </w:p>
        </w:tc>
      </w:tr>
      <w:tr w:rsidR="00F66926" w:rsidRPr="00B9191F" w14:paraId="31267B66" w14:textId="77777777" w:rsidTr="00AF5FDF">
        <w:trPr>
          <w:trHeight w:val="300"/>
        </w:trPr>
        <w:tc>
          <w:tcPr>
            <w:tcW w:w="2128" w:type="dxa"/>
            <w:tcMar>
              <w:left w:w="60" w:type="dxa"/>
              <w:right w:w="60" w:type="dxa"/>
            </w:tcMar>
          </w:tcPr>
          <w:p w14:paraId="40944354" w14:textId="77777777" w:rsidR="00F66926" w:rsidRPr="00B9191F" w:rsidRDefault="00F66926" w:rsidP="00B80BB7">
            <w:pPr>
              <w:pStyle w:val="Prrafodelista"/>
              <w:numPr>
                <w:ilvl w:val="0"/>
                <w:numId w:val="27"/>
              </w:numPr>
              <w:ind w:left="350" w:hanging="278"/>
              <w:jc w:val="both"/>
              <w:rPr>
                <w:rFonts w:ascii="Arial" w:eastAsia="Arial" w:hAnsi="Arial" w:cs="Arial"/>
                <w:color w:val="000000" w:themeColor="text1"/>
                <w:sz w:val="20"/>
              </w:rPr>
            </w:pPr>
            <w:r w:rsidRPr="00B9191F">
              <w:rPr>
                <w:rFonts w:ascii="Arial" w:eastAsia="Arial" w:hAnsi="Arial" w:cs="Arial"/>
                <w:b/>
                <w:bCs/>
                <w:color w:val="000000" w:themeColor="text1"/>
                <w:sz w:val="20"/>
              </w:rPr>
              <w:t>Garantías, salvo casos de excepción.</w:t>
            </w:r>
          </w:p>
          <w:p w14:paraId="12E7BEBE" w14:textId="77777777" w:rsidR="00F66926" w:rsidRPr="00B9191F" w:rsidRDefault="00F66926" w:rsidP="00DA6A19">
            <w:pPr>
              <w:widowControl w:val="0"/>
              <w:ind w:left="208" w:hanging="278"/>
              <w:jc w:val="both"/>
              <w:rPr>
                <w:rFonts w:ascii="Arial" w:eastAsia="Arial" w:hAnsi="Arial" w:cs="Arial"/>
                <w:color w:val="000000" w:themeColor="text1"/>
                <w:sz w:val="20"/>
              </w:rPr>
            </w:pPr>
          </w:p>
        </w:tc>
        <w:tc>
          <w:tcPr>
            <w:tcW w:w="4517" w:type="dxa"/>
            <w:tcMar>
              <w:left w:w="60" w:type="dxa"/>
              <w:right w:w="60" w:type="dxa"/>
            </w:tcMar>
          </w:tcPr>
          <w:p w14:paraId="1ECB5749" w14:textId="64006CD6" w:rsidR="00272523" w:rsidRPr="009E4487" w:rsidRDefault="008F25D4" w:rsidP="0034272D">
            <w:pPr>
              <w:widowControl w:val="0"/>
              <w:ind w:left="219"/>
              <w:jc w:val="both"/>
              <w:rPr>
                <w:rFonts w:ascii="Arial" w:eastAsia="Arial" w:hAnsi="Arial" w:cs="Arial"/>
                <w:color w:val="000000" w:themeColor="text1"/>
                <w:sz w:val="20"/>
                <w:lang w:val="es-ES"/>
              </w:rPr>
            </w:pPr>
            <w:r w:rsidRPr="009E4487">
              <w:rPr>
                <w:rFonts w:ascii="Arial" w:eastAsia="Arial" w:hAnsi="Arial" w:cs="Arial"/>
                <w:color w:val="000000" w:themeColor="text1"/>
                <w:sz w:val="20"/>
                <w:lang w:val="es-ES"/>
              </w:rPr>
              <w:t>El</w:t>
            </w:r>
            <w:r w:rsidR="00272523" w:rsidRPr="009E4487">
              <w:rPr>
                <w:rFonts w:ascii="Arial" w:eastAsia="Arial" w:hAnsi="Arial" w:cs="Arial"/>
                <w:color w:val="000000" w:themeColor="text1"/>
                <w:sz w:val="20"/>
                <w:lang w:val="es-ES"/>
              </w:rPr>
              <w:t xml:space="preserve"> postor ganador de la buena pro presenta una garantía de fiel cumplimiento por una suma equivalente al 10% del monto del contrato original</w:t>
            </w:r>
            <w:r w:rsidR="00FC10E3" w:rsidRPr="009E4487">
              <w:rPr>
                <w:rFonts w:ascii="Arial" w:eastAsia="Arial" w:hAnsi="Arial" w:cs="Arial"/>
                <w:color w:val="000000" w:themeColor="text1"/>
                <w:sz w:val="20"/>
                <w:lang w:val="es-ES"/>
              </w:rPr>
              <w:t>.</w:t>
            </w:r>
          </w:p>
          <w:p w14:paraId="5AA8DC88" w14:textId="77777777" w:rsidR="00FC10E3" w:rsidRPr="009E4487" w:rsidRDefault="00FC10E3" w:rsidP="00161AEE">
            <w:pPr>
              <w:widowControl w:val="0"/>
              <w:ind w:left="232"/>
              <w:jc w:val="both"/>
              <w:rPr>
                <w:rFonts w:ascii="Arial" w:eastAsia="Arial" w:hAnsi="Arial" w:cs="Arial"/>
                <w:color w:val="000000" w:themeColor="text1"/>
                <w:sz w:val="20"/>
                <w:lang w:val="es-ES"/>
              </w:rPr>
            </w:pPr>
          </w:p>
          <w:p w14:paraId="5C1796D9" w14:textId="77777777" w:rsidR="00FC10E3" w:rsidRDefault="01621643" w:rsidP="00FC10E3">
            <w:pPr>
              <w:pStyle w:val="Prrafodelista"/>
              <w:widowControl w:val="0"/>
              <w:ind w:left="208"/>
              <w:jc w:val="both"/>
              <w:rPr>
                <w:rFonts w:ascii="Arial" w:hAnsi="Arial" w:cs="Arial"/>
                <w:sz w:val="20"/>
                <w:szCs w:val="20"/>
                <w:u w:val="single"/>
              </w:rPr>
            </w:pPr>
            <w:r w:rsidRPr="009E4487">
              <w:rPr>
                <w:rFonts w:ascii="Arial" w:hAnsi="Arial" w:cs="Arial"/>
                <w:b/>
                <w:bCs/>
                <w:sz w:val="20"/>
                <w:szCs w:val="20"/>
                <w:u w:val="single"/>
              </w:rPr>
              <w:t>Excepciones:</w:t>
            </w:r>
            <w:r w:rsidRPr="009E4487">
              <w:rPr>
                <w:rFonts w:ascii="Arial" w:hAnsi="Arial" w:cs="Arial"/>
                <w:sz w:val="20"/>
                <w:szCs w:val="20"/>
                <w:u w:val="single"/>
              </w:rPr>
              <w:t xml:space="preserve"> </w:t>
            </w:r>
          </w:p>
          <w:p w14:paraId="058A98FA" w14:textId="77777777" w:rsidR="00821C08" w:rsidRDefault="00821C08" w:rsidP="00FC10E3">
            <w:pPr>
              <w:pStyle w:val="Prrafodelista"/>
              <w:widowControl w:val="0"/>
              <w:ind w:left="208"/>
              <w:jc w:val="both"/>
              <w:rPr>
                <w:rFonts w:ascii="Arial" w:hAnsi="Arial" w:cs="Arial"/>
                <w:sz w:val="20"/>
                <w:szCs w:val="20"/>
                <w:u w:val="single"/>
              </w:rPr>
            </w:pPr>
          </w:p>
          <w:p w14:paraId="43056612" w14:textId="0F16FB43" w:rsidR="00821C08" w:rsidRPr="00FF3954" w:rsidRDefault="0005570C" w:rsidP="00FC10E3">
            <w:pPr>
              <w:pStyle w:val="Prrafodelista"/>
              <w:widowControl w:val="0"/>
              <w:ind w:left="208"/>
              <w:jc w:val="both"/>
              <w:rPr>
                <w:rFonts w:ascii="Arial" w:hAnsi="Arial" w:cs="Arial"/>
                <w:sz w:val="20"/>
                <w:szCs w:val="20"/>
              </w:rPr>
            </w:pPr>
            <w:r w:rsidRPr="00FF3954">
              <w:rPr>
                <w:rFonts w:ascii="Arial" w:hAnsi="Arial" w:cs="Arial"/>
                <w:sz w:val="20"/>
                <w:szCs w:val="20"/>
              </w:rPr>
              <w:t>En el caso de la contratación de expertos no se solicita garantía de fiel cumplimiento o de prestaciones accesorias al proveedor ganador</w:t>
            </w:r>
            <w:r w:rsidR="00FF3954" w:rsidRPr="00FF3954">
              <w:rPr>
                <w:rFonts w:ascii="Arial" w:hAnsi="Arial" w:cs="Arial"/>
                <w:sz w:val="20"/>
                <w:szCs w:val="20"/>
              </w:rPr>
              <w:t>.</w:t>
            </w:r>
          </w:p>
          <w:p w14:paraId="5CCFD024" w14:textId="39F5B26A" w:rsidR="0046575F" w:rsidRPr="009E4487" w:rsidRDefault="0046575F" w:rsidP="00D56ED1">
            <w:pPr>
              <w:widowControl w:val="0"/>
              <w:jc w:val="both"/>
              <w:rPr>
                <w:rFonts w:ascii="Arial" w:eastAsia="Arial" w:hAnsi="Arial" w:cs="Arial"/>
                <w:color w:val="000000" w:themeColor="text1"/>
                <w:sz w:val="20"/>
                <w:szCs w:val="20"/>
              </w:rPr>
            </w:pPr>
          </w:p>
          <w:p w14:paraId="0F95179D" w14:textId="4D81D809" w:rsidR="002F03C2" w:rsidRPr="00B9191F" w:rsidRDefault="0046575F" w:rsidP="5B656F28">
            <w:pPr>
              <w:widowControl w:val="0"/>
              <w:ind w:left="208"/>
              <w:jc w:val="both"/>
              <w:rPr>
                <w:rFonts w:ascii="Arial" w:eastAsia="Arial" w:hAnsi="Arial" w:cs="Arial"/>
                <w:color w:val="000000" w:themeColor="text1"/>
                <w:sz w:val="20"/>
                <w:szCs w:val="20"/>
              </w:rPr>
            </w:pPr>
            <w:r w:rsidRPr="009E4487">
              <w:rPr>
                <w:rFonts w:ascii="Arial" w:eastAsia="Arial" w:hAnsi="Arial" w:cs="Arial"/>
                <w:color w:val="000000" w:themeColor="text1"/>
                <w:sz w:val="20"/>
                <w:szCs w:val="20"/>
              </w:rPr>
              <w:t xml:space="preserve">En el caso que el objeto de la contratación sea gerentes de proyectos, únicamente se pide garantías si la cuantía del ítem o el contrato es mayor a 50 UIT, o cuando la sumatoria de los ítems adjudicados a un mismo </w:t>
            </w:r>
            <w:r w:rsidR="0028526D" w:rsidRPr="009E4487">
              <w:rPr>
                <w:rFonts w:ascii="Arial" w:eastAsia="Arial" w:hAnsi="Arial" w:cs="Arial"/>
                <w:color w:val="000000" w:themeColor="text1"/>
                <w:sz w:val="20"/>
                <w:szCs w:val="20"/>
              </w:rPr>
              <w:t xml:space="preserve">postor </w:t>
            </w:r>
            <w:r w:rsidRPr="009E4487">
              <w:rPr>
                <w:rFonts w:ascii="Arial" w:eastAsia="Arial" w:hAnsi="Arial" w:cs="Arial"/>
                <w:color w:val="000000" w:themeColor="text1"/>
                <w:sz w:val="20"/>
                <w:szCs w:val="20"/>
              </w:rPr>
              <w:t>sumen más de 50 UIT.</w:t>
            </w:r>
          </w:p>
          <w:p w14:paraId="3B67CE8A" w14:textId="77777777" w:rsidR="00D94E93" w:rsidRPr="00B9191F" w:rsidRDefault="00D94E93" w:rsidP="5B656F28">
            <w:pPr>
              <w:widowControl w:val="0"/>
              <w:ind w:left="208"/>
              <w:jc w:val="both"/>
              <w:rPr>
                <w:rFonts w:ascii="Arial" w:eastAsia="Arial" w:hAnsi="Arial" w:cs="Arial"/>
                <w:color w:val="000000" w:themeColor="text1"/>
                <w:sz w:val="20"/>
                <w:szCs w:val="20"/>
              </w:rPr>
            </w:pPr>
          </w:p>
          <w:p w14:paraId="7762ED8E" w14:textId="3035ABBC" w:rsidR="00F66926" w:rsidRPr="00B9191F" w:rsidRDefault="00F66926" w:rsidP="00DA6A19">
            <w:pPr>
              <w:ind w:left="208" w:right="-2"/>
              <w:jc w:val="both"/>
              <w:rPr>
                <w:rFonts w:ascii="Arial" w:eastAsia="Arial" w:hAnsi="Arial" w:cs="Arial"/>
                <w:color w:val="000000" w:themeColor="text1"/>
                <w:sz w:val="20"/>
              </w:rPr>
            </w:pPr>
            <w:r w:rsidRPr="00B9191F">
              <w:rPr>
                <w:rFonts w:ascii="Arial" w:eastAsia="Arial" w:hAnsi="Arial" w:cs="Arial"/>
                <w:color w:val="000000" w:themeColor="text1"/>
                <w:sz w:val="20"/>
                <w:lang w:val="es-ES"/>
              </w:rPr>
              <w:t xml:space="preserve">La garantía de fiel cumplimiento puede ser: (i) fideicomiso, solo en caso el plazo de ejecución del contrato supere los 90 días calendario, (ii) carta fianza financiera, (iii) contrato de seguro o (iv) retención de pago. </w:t>
            </w:r>
          </w:p>
          <w:p w14:paraId="75F0CE95" w14:textId="77777777" w:rsidR="00F66926" w:rsidRPr="00B9191F" w:rsidRDefault="00F66926" w:rsidP="00F670CF">
            <w:pPr>
              <w:widowControl w:val="0"/>
              <w:jc w:val="both"/>
              <w:rPr>
                <w:rFonts w:ascii="Arial" w:eastAsia="Arial" w:hAnsi="Arial" w:cs="Arial"/>
                <w:color w:val="000000" w:themeColor="text1"/>
                <w:sz w:val="20"/>
              </w:rPr>
            </w:pPr>
          </w:p>
          <w:p w14:paraId="50BB19D0" w14:textId="535C5267" w:rsidR="00F66926" w:rsidRPr="00B9191F" w:rsidRDefault="00F66926" w:rsidP="00305ED1">
            <w:pPr>
              <w:widowControl w:val="0"/>
              <w:ind w:left="208"/>
              <w:jc w:val="both"/>
              <w:rPr>
                <w:rFonts w:ascii="Arial" w:eastAsia="Arial" w:hAnsi="Arial" w:cs="Arial"/>
                <w:color w:val="000000" w:themeColor="text1"/>
                <w:sz w:val="20"/>
              </w:rPr>
            </w:pPr>
            <w:r w:rsidRPr="00B9191F">
              <w:rPr>
                <w:rFonts w:ascii="Arial" w:eastAsia="Arial" w:hAnsi="Arial" w:cs="Arial"/>
                <w:color w:val="000000" w:themeColor="text1"/>
                <w:sz w:val="20"/>
                <w:szCs w:val="20"/>
              </w:rPr>
              <w:t>La retención de pago como garantía de fiel cumplimiento o de prestaciones accesorias aplica para</w:t>
            </w:r>
            <w:r w:rsidR="009B3828" w:rsidRPr="00B9191F">
              <w:rPr>
                <w:rFonts w:ascii="Arial" w:hAnsi="Arial" w:cs="Arial"/>
                <w:sz w:val="20"/>
                <w:szCs w:val="20"/>
              </w:rPr>
              <w:t xml:space="preserve"> </w:t>
            </w:r>
            <w:r w:rsidR="002F435A" w:rsidRPr="00B9191F">
              <w:rPr>
                <w:rFonts w:ascii="Arial" w:eastAsia="Arial" w:hAnsi="Arial" w:cs="Arial"/>
                <w:color w:val="000000" w:themeColor="text1"/>
                <w:sz w:val="20"/>
                <w:szCs w:val="20"/>
              </w:rPr>
              <w:t>contrataciones</w:t>
            </w:r>
            <w:r w:rsidRPr="00B9191F">
              <w:rPr>
                <w:rFonts w:ascii="Arial" w:eastAsia="Arial" w:hAnsi="Arial" w:cs="Arial"/>
                <w:color w:val="000000" w:themeColor="text1"/>
                <w:sz w:val="20"/>
                <w:szCs w:val="20"/>
              </w:rPr>
              <w:t xml:space="preserve"> cuya cuantía adjudicada sea igual o menor a S/ 480 000,00 (cuatrocientos ochenta mil </w:t>
            </w:r>
            <w:r w:rsidR="00745583" w:rsidRPr="00B9191F">
              <w:rPr>
                <w:rFonts w:ascii="Arial" w:eastAsia="Arial" w:hAnsi="Arial" w:cs="Arial"/>
                <w:color w:val="000000" w:themeColor="text1"/>
                <w:sz w:val="20"/>
                <w:szCs w:val="20"/>
              </w:rPr>
              <w:t>con</w:t>
            </w:r>
            <w:r w:rsidRPr="00B9191F">
              <w:rPr>
                <w:rFonts w:ascii="Arial" w:eastAsia="Arial" w:hAnsi="Arial" w:cs="Arial"/>
                <w:color w:val="000000" w:themeColor="text1"/>
                <w:sz w:val="20"/>
                <w:szCs w:val="20"/>
              </w:rPr>
              <w:t xml:space="preserve"> 00/100 soles) en el caso de servicios. </w:t>
            </w:r>
          </w:p>
        </w:tc>
        <w:tc>
          <w:tcPr>
            <w:tcW w:w="2265" w:type="dxa"/>
            <w:tcMar>
              <w:left w:w="60" w:type="dxa"/>
              <w:right w:w="60" w:type="dxa"/>
            </w:tcMar>
          </w:tcPr>
          <w:p w14:paraId="4A969A50" w14:textId="77777777" w:rsidR="00B84E1C" w:rsidRPr="00B9191F" w:rsidRDefault="00B84E1C" w:rsidP="0095678B">
            <w:pPr>
              <w:widowControl w:val="0"/>
              <w:ind w:left="94"/>
              <w:jc w:val="both"/>
              <w:rPr>
                <w:rFonts w:ascii="Arial" w:eastAsia="Arial" w:hAnsi="Arial" w:cs="Arial"/>
                <w:color w:val="000000" w:themeColor="text1"/>
                <w:sz w:val="20"/>
              </w:rPr>
            </w:pPr>
            <w:r w:rsidRPr="00B9191F">
              <w:rPr>
                <w:rFonts w:ascii="Arial" w:eastAsia="Arial" w:hAnsi="Arial" w:cs="Arial"/>
                <w:color w:val="000000" w:themeColor="text1"/>
                <w:sz w:val="20"/>
              </w:rPr>
              <w:t>Numerales 61.4 y 61.5 del artículo 61 de la Ley.</w:t>
            </w:r>
          </w:p>
          <w:p w14:paraId="490C960A" w14:textId="77777777" w:rsidR="00B84E1C" w:rsidRPr="00B9191F" w:rsidRDefault="00B84E1C" w:rsidP="00DA6A19">
            <w:pPr>
              <w:widowControl w:val="0"/>
              <w:ind w:left="65"/>
              <w:jc w:val="both"/>
              <w:rPr>
                <w:rFonts w:ascii="Arial" w:eastAsia="Arial" w:hAnsi="Arial" w:cs="Arial"/>
                <w:color w:val="000000" w:themeColor="text1"/>
                <w:sz w:val="20"/>
              </w:rPr>
            </w:pPr>
          </w:p>
          <w:p w14:paraId="30CE9516" w14:textId="0EAAC9CE" w:rsidR="00F66926" w:rsidRPr="00B9191F" w:rsidRDefault="00F66926" w:rsidP="00DA6A19">
            <w:pPr>
              <w:widowControl w:val="0"/>
              <w:ind w:left="65"/>
              <w:jc w:val="both"/>
              <w:rPr>
                <w:rFonts w:ascii="Arial" w:eastAsia="Arial" w:hAnsi="Arial" w:cs="Arial"/>
                <w:color w:val="000000" w:themeColor="text1"/>
                <w:sz w:val="20"/>
              </w:rPr>
            </w:pPr>
            <w:r w:rsidRPr="00B9191F">
              <w:rPr>
                <w:rFonts w:ascii="Arial" w:eastAsia="Arial" w:hAnsi="Arial" w:cs="Arial"/>
                <w:color w:val="000000" w:themeColor="text1"/>
                <w:sz w:val="20"/>
              </w:rPr>
              <w:t xml:space="preserve">Artículos 88, 113, 114, 115, 116, 138 y 139 del Reglamento. </w:t>
            </w:r>
          </w:p>
          <w:p w14:paraId="003A4962" w14:textId="77777777" w:rsidR="00F66926" w:rsidRPr="00B9191F" w:rsidRDefault="00F66926" w:rsidP="00DA6A19">
            <w:pPr>
              <w:widowControl w:val="0"/>
              <w:ind w:left="65"/>
              <w:jc w:val="both"/>
              <w:rPr>
                <w:rFonts w:ascii="Arial" w:eastAsia="Arial" w:hAnsi="Arial" w:cs="Arial"/>
                <w:color w:val="000000" w:themeColor="text1"/>
                <w:sz w:val="20"/>
              </w:rPr>
            </w:pPr>
          </w:p>
          <w:p w14:paraId="571DE6A7" w14:textId="3B23E09E" w:rsidR="00F66926" w:rsidRPr="00B9191F" w:rsidRDefault="00F66926" w:rsidP="00DA6A19">
            <w:pPr>
              <w:widowControl w:val="0"/>
              <w:ind w:left="65"/>
              <w:jc w:val="both"/>
              <w:rPr>
                <w:rFonts w:ascii="Arial" w:eastAsia="Arial" w:hAnsi="Arial" w:cs="Arial"/>
                <w:color w:val="000000" w:themeColor="text1"/>
                <w:sz w:val="20"/>
              </w:rPr>
            </w:pPr>
          </w:p>
        </w:tc>
      </w:tr>
      <w:tr w:rsidR="00F66926" w:rsidRPr="00B9191F" w14:paraId="76900C79" w14:textId="77777777" w:rsidTr="00AF5FDF">
        <w:trPr>
          <w:trHeight w:val="300"/>
        </w:trPr>
        <w:tc>
          <w:tcPr>
            <w:tcW w:w="2128" w:type="dxa"/>
            <w:tcMar>
              <w:left w:w="60" w:type="dxa"/>
              <w:right w:w="60" w:type="dxa"/>
            </w:tcMar>
          </w:tcPr>
          <w:p w14:paraId="2C58BB0B" w14:textId="77777777" w:rsidR="00F66926" w:rsidRPr="00B9191F" w:rsidRDefault="00F66926" w:rsidP="00B80BB7">
            <w:pPr>
              <w:pStyle w:val="Prrafodelista"/>
              <w:numPr>
                <w:ilvl w:val="0"/>
                <w:numId w:val="27"/>
              </w:numPr>
              <w:ind w:left="350" w:hanging="278"/>
              <w:jc w:val="both"/>
              <w:rPr>
                <w:rFonts w:ascii="Arial" w:eastAsia="Arial" w:hAnsi="Arial" w:cs="Arial"/>
                <w:color w:val="000000" w:themeColor="text1"/>
                <w:sz w:val="20"/>
              </w:rPr>
            </w:pPr>
            <w:r w:rsidRPr="00B9191F">
              <w:rPr>
                <w:rFonts w:ascii="Arial" w:eastAsia="Arial" w:hAnsi="Arial" w:cs="Arial"/>
                <w:b/>
                <w:bCs/>
                <w:color w:val="000000" w:themeColor="text1"/>
                <w:sz w:val="20"/>
              </w:rPr>
              <w:t>Código de cuenta interbancaria (CCI) o, en el caso de proveedores no domiciliados, el número de cuenta bancaria y nombre de la entidad bancaria en el exterior.</w:t>
            </w:r>
          </w:p>
        </w:tc>
        <w:tc>
          <w:tcPr>
            <w:tcW w:w="4517" w:type="dxa"/>
            <w:tcMar>
              <w:left w:w="60" w:type="dxa"/>
              <w:right w:w="60" w:type="dxa"/>
            </w:tcMar>
          </w:tcPr>
          <w:p w14:paraId="630C574E" w14:textId="1317BA66" w:rsidR="00F66926" w:rsidRPr="00B9191F" w:rsidRDefault="00F66926" w:rsidP="00DA6A19">
            <w:pPr>
              <w:ind w:left="208"/>
              <w:jc w:val="both"/>
              <w:rPr>
                <w:rFonts w:ascii="Arial" w:eastAsia="Arial" w:hAnsi="Arial" w:cs="Arial"/>
                <w:color w:val="0F191E"/>
                <w:sz w:val="20"/>
              </w:rPr>
            </w:pPr>
            <w:r w:rsidRPr="00B9191F">
              <w:rPr>
                <w:rFonts w:ascii="Arial" w:eastAsia="Arial" w:hAnsi="Arial" w:cs="Arial"/>
                <w:color w:val="000000" w:themeColor="text1"/>
                <w:sz w:val="20"/>
              </w:rPr>
              <w:t xml:space="preserve">El CCI es </w:t>
            </w:r>
            <w:r w:rsidRPr="00B9191F">
              <w:rPr>
                <w:rFonts w:ascii="Arial" w:eastAsia="Arial" w:hAnsi="Arial" w:cs="Arial"/>
                <w:color w:val="0F191E"/>
                <w:sz w:val="20"/>
              </w:rPr>
              <w:t xml:space="preserve">requisito indispensable para realizar una transferencia entre cuentas de bancos diferentes, </w:t>
            </w:r>
            <w:r w:rsidR="002010E2" w:rsidRPr="00B9191F">
              <w:rPr>
                <w:rFonts w:ascii="Arial" w:eastAsia="Arial" w:hAnsi="Arial" w:cs="Arial"/>
                <w:color w:val="0F191E"/>
                <w:sz w:val="20"/>
              </w:rPr>
              <w:t xml:space="preserve">siendo </w:t>
            </w:r>
            <w:r w:rsidRPr="00B9191F">
              <w:rPr>
                <w:rFonts w:ascii="Arial" w:eastAsia="Arial" w:hAnsi="Arial" w:cs="Arial"/>
                <w:color w:val="0F191E"/>
                <w:sz w:val="20"/>
              </w:rPr>
              <w:t>requerido para efectuar el pago a los proveedores domiciliados en el Perú.</w:t>
            </w:r>
          </w:p>
          <w:p w14:paraId="6B7E4205" w14:textId="77777777" w:rsidR="00F66926" w:rsidRPr="00B9191F" w:rsidRDefault="00F66926" w:rsidP="00DA6A19">
            <w:pPr>
              <w:ind w:left="208"/>
              <w:jc w:val="both"/>
              <w:rPr>
                <w:rFonts w:ascii="Arial" w:eastAsia="Arial" w:hAnsi="Arial" w:cs="Arial"/>
                <w:color w:val="0F191E"/>
                <w:sz w:val="20"/>
              </w:rPr>
            </w:pPr>
          </w:p>
          <w:p w14:paraId="65B7AF3A" w14:textId="77777777" w:rsidR="00F66926" w:rsidRPr="00B9191F" w:rsidRDefault="00F66926" w:rsidP="00DA6A19">
            <w:pPr>
              <w:ind w:left="208"/>
              <w:jc w:val="both"/>
              <w:rPr>
                <w:rFonts w:ascii="Arial" w:eastAsia="Arial" w:hAnsi="Arial" w:cs="Arial"/>
                <w:color w:val="000000" w:themeColor="text1"/>
                <w:sz w:val="20"/>
              </w:rPr>
            </w:pPr>
            <w:r w:rsidRPr="00B9191F">
              <w:rPr>
                <w:rFonts w:ascii="Arial" w:eastAsia="Arial" w:hAnsi="Arial" w:cs="Arial"/>
                <w:color w:val="000000" w:themeColor="text1"/>
                <w:sz w:val="20"/>
              </w:rPr>
              <w:t>Para los proveedores no domiciliados, corresponde el número de cuenta bancaria y nombre de la entidad bancaria en el exterior.</w:t>
            </w:r>
          </w:p>
        </w:tc>
        <w:tc>
          <w:tcPr>
            <w:tcW w:w="2265" w:type="dxa"/>
            <w:tcMar>
              <w:left w:w="60" w:type="dxa"/>
              <w:right w:w="60" w:type="dxa"/>
            </w:tcMar>
          </w:tcPr>
          <w:p w14:paraId="328D9B6A" w14:textId="7B10CFA7" w:rsidR="00F66926" w:rsidRPr="00B9191F" w:rsidRDefault="00134020" w:rsidP="00134020">
            <w:pPr>
              <w:widowControl w:val="0"/>
              <w:jc w:val="both"/>
              <w:rPr>
                <w:rFonts w:ascii="Arial" w:eastAsia="Arial" w:hAnsi="Arial" w:cs="Arial"/>
                <w:color w:val="000000" w:themeColor="text1"/>
                <w:sz w:val="20"/>
              </w:rPr>
            </w:pPr>
            <w:r>
              <w:rPr>
                <w:rFonts w:ascii="Arial" w:eastAsia="Arial" w:hAnsi="Arial" w:cs="Arial"/>
                <w:color w:val="000000" w:themeColor="text1"/>
                <w:sz w:val="20"/>
              </w:rPr>
              <w:t xml:space="preserve"> </w:t>
            </w:r>
            <w:r w:rsidR="00F66926" w:rsidRPr="00B9191F">
              <w:rPr>
                <w:rFonts w:ascii="Arial" w:eastAsia="Arial" w:hAnsi="Arial" w:cs="Arial"/>
                <w:color w:val="000000" w:themeColor="text1"/>
                <w:sz w:val="20"/>
              </w:rPr>
              <w:t>Artículo 67 de la Ley.</w:t>
            </w:r>
          </w:p>
          <w:p w14:paraId="7D901263" w14:textId="77777777" w:rsidR="00F66926" w:rsidRPr="00B9191F" w:rsidRDefault="00F66926" w:rsidP="00DA6A19">
            <w:pPr>
              <w:widowControl w:val="0"/>
              <w:ind w:left="65"/>
              <w:jc w:val="both"/>
              <w:rPr>
                <w:rFonts w:ascii="Arial" w:eastAsia="Arial" w:hAnsi="Arial" w:cs="Arial"/>
                <w:color w:val="000000" w:themeColor="text1"/>
                <w:sz w:val="20"/>
              </w:rPr>
            </w:pPr>
          </w:p>
          <w:p w14:paraId="1B1E5ADA" w14:textId="43507194" w:rsidR="00F66926" w:rsidRPr="00B9191F" w:rsidRDefault="00F66926" w:rsidP="00DA6A19">
            <w:pPr>
              <w:widowControl w:val="0"/>
              <w:ind w:left="65"/>
              <w:jc w:val="both"/>
              <w:rPr>
                <w:rFonts w:ascii="Arial" w:eastAsia="Arial" w:hAnsi="Arial" w:cs="Arial"/>
                <w:color w:val="000000" w:themeColor="text1"/>
                <w:sz w:val="20"/>
              </w:rPr>
            </w:pPr>
            <w:r w:rsidRPr="00B9191F">
              <w:rPr>
                <w:rFonts w:ascii="Arial" w:eastAsia="Arial" w:hAnsi="Arial" w:cs="Arial"/>
                <w:color w:val="000000" w:themeColor="text1"/>
                <w:sz w:val="20"/>
              </w:rPr>
              <w:t>Artículo 88 del Reglamento.</w:t>
            </w:r>
          </w:p>
        </w:tc>
      </w:tr>
      <w:tr w:rsidR="00F66926" w:rsidRPr="00B9191F" w14:paraId="7F78CBD1" w14:textId="77777777" w:rsidTr="00AF5FDF">
        <w:trPr>
          <w:trHeight w:val="300"/>
        </w:trPr>
        <w:tc>
          <w:tcPr>
            <w:tcW w:w="2128" w:type="dxa"/>
            <w:tcMar>
              <w:left w:w="60" w:type="dxa"/>
              <w:right w:w="60" w:type="dxa"/>
            </w:tcMar>
          </w:tcPr>
          <w:p w14:paraId="0F3B6F67" w14:textId="77777777" w:rsidR="00F66926" w:rsidRPr="00B9191F" w:rsidRDefault="00F66926" w:rsidP="00B80BB7">
            <w:pPr>
              <w:pStyle w:val="Prrafodelista"/>
              <w:numPr>
                <w:ilvl w:val="0"/>
                <w:numId w:val="27"/>
              </w:numPr>
              <w:ind w:left="350" w:hanging="278"/>
              <w:jc w:val="both"/>
              <w:rPr>
                <w:rFonts w:ascii="Arial" w:eastAsia="Arial" w:hAnsi="Arial" w:cs="Arial"/>
                <w:color w:val="000000" w:themeColor="text1"/>
                <w:sz w:val="20"/>
              </w:rPr>
            </w:pPr>
            <w:r w:rsidRPr="00B9191F">
              <w:rPr>
                <w:rFonts w:ascii="Arial" w:eastAsia="Arial" w:hAnsi="Arial" w:cs="Arial"/>
                <w:b/>
                <w:bCs/>
                <w:color w:val="000000" w:themeColor="text1"/>
                <w:sz w:val="20"/>
              </w:rPr>
              <w:t>Documento que acredite que cuenta con facultades para perfeccionar el contrato, cuando corresponda.</w:t>
            </w:r>
          </w:p>
        </w:tc>
        <w:tc>
          <w:tcPr>
            <w:tcW w:w="4517" w:type="dxa"/>
            <w:tcMar>
              <w:left w:w="60" w:type="dxa"/>
              <w:right w:w="60" w:type="dxa"/>
            </w:tcMar>
          </w:tcPr>
          <w:p w14:paraId="1783117B" w14:textId="29203046" w:rsidR="00F66926" w:rsidRPr="00B9191F" w:rsidRDefault="009729B6" w:rsidP="00FB38DC">
            <w:pPr>
              <w:widowControl w:val="0"/>
              <w:ind w:left="209"/>
              <w:jc w:val="both"/>
              <w:rPr>
                <w:rFonts w:ascii="Arial" w:eastAsia="Arial" w:hAnsi="Arial" w:cs="Arial"/>
                <w:color w:val="000000" w:themeColor="text1"/>
                <w:sz w:val="20"/>
              </w:rPr>
            </w:pPr>
            <w:bookmarkStart w:id="0" w:name="OLE_LINK2"/>
            <w:r w:rsidRPr="00B9191F">
              <w:rPr>
                <w:rFonts w:ascii="Arial" w:eastAsia="Arial" w:hAnsi="Arial" w:cs="Arial"/>
                <w:color w:val="000000" w:themeColor="text1"/>
                <w:sz w:val="20"/>
              </w:rPr>
              <w:t xml:space="preserve">Copia del documento de identidad </w:t>
            </w:r>
            <w:r w:rsidR="00010F54" w:rsidRPr="00010F54">
              <w:rPr>
                <w:rFonts w:ascii="Arial" w:eastAsia="Arial" w:hAnsi="Arial" w:cs="Arial"/>
                <w:color w:val="000000" w:themeColor="text1"/>
                <w:sz w:val="20"/>
              </w:rPr>
              <w:t xml:space="preserve">(DNI </w:t>
            </w:r>
            <w:r w:rsidRPr="00B9191F">
              <w:rPr>
                <w:rFonts w:ascii="Arial" w:eastAsia="Arial" w:hAnsi="Arial" w:cs="Arial"/>
                <w:color w:val="000000" w:themeColor="text1"/>
                <w:sz w:val="20"/>
              </w:rPr>
              <w:t xml:space="preserve">o </w:t>
            </w:r>
            <w:r w:rsidR="00010F54" w:rsidRPr="00010F54">
              <w:rPr>
                <w:rFonts w:ascii="Arial" w:eastAsia="Arial" w:hAnsi="Arial" w:cs="Arial"/>
                <w:color w:val="000000" w:themeColor="text1"/>
                <w:sz w:val="20"/>
              </w:rPr>
              <w:t>carné de extranjería, según corresponda)</w:t>
            </w:r>
            <w:r w:rsidR="00B84E1C" w:rsidRPr="00B9191F">
              <w:rPr>
                <w:rFonts w:ascii="Arial" w:eastAsia="Arial" w:hAnsi="Arial" w:cs="Arial"/>
                <w:color w:val="000000" w:themeColor="text1"/>
                <w:sz w:val="20"/>
              </w:rPr>
              <w:t xml:space="preserve">. En caso el proveedor cuente con apoderado, copia del poder otorgado y copia del documento de identidad </w:t>
            </w:r>
            <w:r w:rsidR="00205F8E" w:rsidRPr="00205F8E">
              <w:rPr>
                <w:rFonts w:ascii="Arial" w:eastAsia="Arial" w:hAnsi="Arial" w:cs="Arial"/>
                <w:color w:val="000000" w:themeColor="text1"/>
                <w:sz w:val="20"/>
              </w:rPr>
              <w:t xml:space="preserve">(DNI </w:t>
            </w:r>
            <w:r w:rsidR="00B84E1C" w:rsidRPr="00B9191F">
              <w:rPr>
                <w:rFonts w:ascii="Arial" w:eastAsia="Arial" w:hAnsi="Arial" w:cs="Arial"/>
                <w:color w:val="000000" w:themeColor="text1"/>
                <w:sz w:val="20"/>
              </w:rPr>
              <w:t xml:space="preserve">o </w:t>
            </w:r>
            <w:r w:rsidR="00205F8E" w:rsidRPr="00205F8E">
              <w:rPr>
                <w:rFonts w:ascii="Arial" w:eastAsia="Arial" w:hAnsi="Arial" w:cs="Arial"/>
                <w:color w:val="000000" w:themeColor="text1"/>
                <w:sz w:val="20"/>
              </w:rPr>
              <w:t>carné de extranjería, según corresponda)</w:t>
            </w:r>
            <w:r w:rsidR="00B84E1C" w:rsidRPr="00B9191F">
              <w:rPr>
                <w:rFonts w:ascii="Arial" w:eastAsia="Arial" w:hAnsi="Arial" w:cs="Arial"/>
                <w:color w:val="000000" w:themeColor="text1"/>
                <w:sz w:val="20"/>
              </w:rPr>
              <w:t xml:space="preserve"> del apoderado.</w:t>
            </w:r>
            <w:bookmarkEnd w:id="0"/>
          </w:p>
        </w:tc>
        <w:tc>
          <w:tcPr>
            <w:tcW w:w="2265" w:type="dxa"/>
            <w:tcMar>
              <w:left w:w="60" w:type="dxa"/>
              <w:right w:w="60" w:type="dxa"/>
            </w:tcMar>
          </w:tcPr>
          <w:p w14:paraId="1A426065" w14:textId="77777777" w:rsidR="00F66926" w:rsidRPr="00B9191F" w:rsidRDefault="00F66926" w:rsidP="00DA6A19">
            <w:pPr>
              <w:widowControl w:val="0"/>
              <w:ind w:left="65"/>
              <w:jc w:val="both"/>
              <w:rPr>
                <w:rFonts w:ascii="Arial" w:eastAsia="Arial" w:hAnsi="Arial" w:cs="Arial"/>
                <w:color w:val="000000" w:themeColor="text1"/>
                <w:sz w:val="20"/>
              </w:rPr>
            </w:pPr>
            <w:r w:rsidRPr="00B9191F">
              <w:rPr>
                <w:rFonts w:ascii="Arial" w:eastAsia="Arial" w:hAnsi="Arial" w:cs="Arial"/>
                <w:color w:val="000000" w:themeColor="text1"/>
                <w:sz w:val="20"/>
              </w:rPr>
              <w:t>Literal d) del numeral 88.1 del artículo 88 del Reglamento</w:t>
            </w:r>
          </w:p>
        </w:tc>
      </w:tr>
      <w:tr w:rsidR="00F66926" w:rsidRPr="00B9191F" w14:paraId="14048674" w14:textId="77777777" w:rsidTr="00AF5FDF">
        <w:trPr>
          <w:trHeight w:val="300"/>
        </w:trPr>
        <w:tc>
          <w:tcPr>
            <w:tcW w:w="2128" w:type="dxa"/>
            <w:tcMar>
              <w:left w:w="60" w:type="dxa"/>
              <w:right w:w="60" w:type="dxa"/>
            </w:tcMar>
          </w:tcPr>
          <w:p w14:paraId="58301BEB" w14:textId="22471A41" w:rsidR="00F66926" w:rsidRPr="00B9191F" w:rsidRDefault="00F66926" w:rsidP="00B80BB7">
            <w:pPr>
              <w:pStyle w:val="Prrafodelista"/>
              <w:numPr>
                <w:ilvl w:val="0"/>
                <w:numId w:val="27"/>
              </w:numPr>
              <w:ind w:left="350" w:hanging="278"/>
              <w:jc w:val="both"/>
              <w:rPr>
                <w:rFonts w:ascii="Arial" w:eastAsia="Arial" w:hAnsi="Arial" w:cs="Arial"/>
                <w:color w:val="000000" w:themeColor="text1"/>
                <w:sz w:val="20"/>
                <w:szCs w:val="20"/>
              </w:rPr>
            </w:pPr>
            <w:r w:rsidRPr="00B9191F">
              <w:rPr>
                <w:rFonts w:ascii="Arial" w:eastAsia="Arial" w:hAnsi="Arial" w:cs="Arial"/>
                <w:b/>
                <w:bCs/>
                <w:color w:val="000000" w:themeColor="text1"/>
                <w:sz w:val="20"/>
                <w:szCs w:val="20"/>
              </w:rPr>
              <w:lastRenderedPageBreak/>
              <w:t>Institución Arbitral</w:t>
            </w:r>
            <w:r w:rsidR="00BB497C" w:rsidRPr="00B9191F">
              <w:rPr>
                <w:rFonts w:ascii="Arial" w:eastAsia="Arial" w:hAnsi="Arial" w:cs="Arial"/>
                <w:b/>
                <w:bCs/>
                <w:color w:val="000000" w:themeColor="text1"/>
                <w:sz w:val="20"/>
                <w:szCs w:val="20"/>
              </w:rPr>
              <w:t xml:space="preserve"> elegida</w:t>
            </w:r>
            <w:r w:rsidRPr="00B9191F">
              <w:rPr>
                <w:rFonts w:ascii="Arial" w:eastAsia="Arial" w:hAnsi="Arial" w:cs="Arial"/>
                <w:b/>
                <w:bCs/>
                <w:color w:val="000000" w:themeColor="text1"/>
                <w:sz w:val="20"/>
                <w:szCs w:val="20"/>
              </w:rPr>
              <w:t xml:space="preserve"> </w:t>
            </w:r>
            <w:r w:rsidR="00BB497C" w:rsidRPr="00B9191F">
              <w:rPr>
                <w:rFonts w:ascii="Arial" w:eastAsia="Arial" w:hAnsi="Arial" w:cs="Arial"/>
                <w:b/>
                <w:bCs/>
                <w:color w:val="000000" w:themeColor="text1"/>
                <w:sz w:val="20"/>
                <w:szCs w:val="20"/>
              </w:rPr>
              <w:t xml:space="preserve">del listado de instituciones arbitrales propuesto por la entidad contratante o propuesta de tres instituciones arbitrales </w:t>
            </w:r>
            <w:r w:rsidR="0B9D2148" w:rsidRPr="5FB366E4">
              <w:rPr>
                <w:rFonts w:ascii="Arial" w:eastAsia="Arial" w:hAnsi="Arial" w:cs="Arial"/>
                <w:b/>
                <w:bCs/>
                <w:color w:val="000000" w:themeColor="text1"/>
                <w:sz w:val="20"/>
                <w:szCs w:val="20"/>
              </w:rPr>
              <w:t>del</w:t>
            </w:r>
            <w:r w:rsidR="00BB497C" w:rsidRPr="00B9191F">
              <w:rPr>
                <w:rFonts w:ascii="Arial" w:eastAsia="Arial" w:hAnsi="Arial" w:cs="Arial"/>
                <w:b/>
                <w:bCs/>
                <w:color w:val="000000" w:themeColor="text1"/>
                <w:sz w:val="20"/>
                <w:szCs w:val="20"/>
              </w:rPr>
              <w:t xml:space="preserve"> postor.</w:t>
            </w:r>
          </w:p>
        </w:tc>
        <w:tc>
          <w:tcPr>
            <w:tcW w:w="4517" w:type="dxa"/>
            <w:tcMar>
              <w:left w:w="60" w:type="dxa"/>
              <w:right w:w="60" w:type="dxa"/>
            </w:tcMar>
          </w:tcPr>
          <w:p w14:paraId="48ABDE1D" w14:textId="00221343" w:rsidR="00F66926" w:rsidRPr="00B9191F" w:rsidRDefault="00336A12" w:rsidP="00DA6A19">
            <w:pPr>
              <w:widowControl w:val="0"/>
              <w:ind w:left="208"/>
              <w:jc w:val="both"/>
              <w:rPr>
                <w:rFonts w:ascii="Arial" w:eastAsia="Arial" w:hAnsi="Arial" w:cs="Arial"/>
                <w:color w:val="000000" w:themeColor="text1"/>
                <w:sz w:val="20"/>
                <w:szCs w:val="20"/>
              </w:rPr>
            </w:pPr>
            <w:r w:rsidRPr="00B9191F">
              <w:rPr>
                <w:rFonts w:ascii="Arial" w:hAnsi="Arial" w:cs="Arial"/>
                <w:sz w:val="20"/>
                <w:szCs w:val="20"/>
              </w:rPr>
              <w:t>Este requisito es obligatorio para todos los contratos que superen las 10 UIT</w:t>
            </w:r>
            <w:r w:rsidRPr="00B9191F">
              <w:rPr>
                <w:rStyle w:val="Refdenotaalpie"/>
                <w:rFonts w:ascii="Arial" w:hAnsi="Arial" w:cs="Arial"/>
                <w:sz w:val="20"/>
                <w:szCs w:val="20"/>
              </w:rPr>
              <w:footnoteReference w:id="5"/>
            </w:r>
            <w:r w:rsidRPr="00B9191F">
              <w:rPr>
                <w:rFonts w:ascii="Arial" w:hAnsi="Arial" w:cs="Arial"/>
                <w:sz w:val="20"/>
                <w:szCs w:val="20"/>
              </w:rPr>
              <w:t xml:space="preserve">.  Desde el 1 de enero de 2026, la institución arbitral elegida debe encontrarse inscrita en el </w:t>
            </w:r>
            <w:r w:rsidRPr="00B9191F">
              <w:rPr>
                <w:rFonts w:ascii="Arial" w:eastAsia="Arial" w:hAnsi="Arial" w:cs="Arial"/>
                <w:sz w:val="20"/>
                <w:szCs w:val="20"/>
              </w:rPr>
              <w:t xml:space="preserve">Registro de Instituciones Arbitrales y Centros de Administración de Juntas de Prevención y Resolución de Disputas </w:t>
            </w:r>
            <w:r w:rsidRPr="00B9191F">
              <w:rPr>
                <w:rFonts w:ascii="Arial" w:eastAsia="Arial" w:hAnsi="Arial" w:cs="Arial"/>
                <w:color w:val="000000" w:themeColor="text1"/>
                <w:sz w:val="20"/>
                <w:szCs w:val="20"/>
              </w:rPr>
              <w:t>(</w:t>
            </w:r>
            <w:r w:rsidR="00F66926" w:rsidRPr="00B9191F">
              <w:rPr>
                <w:rFonts w:ascii="Arial" w:eastAsia="Arial" w:hAnsi="Arial" w:cs="Arial"/>
                <w:color w:val="000000" w:themeColor="text1"/>
                <w:sz w:val="20"/>
                <w:szCs w:val="20"/>
              </w:rPr>
              <w:t>REGAJU</w:t>
            </w:r>
            <w:r w:rsidRPr="00B9191F">
              <w:rPr>
                <w:rFonts w:ascii="Arial" w:eastAsia="Arial" w:hAnsi="Arial" w:cs="Arial"/>
                <w:color w:val="000000" w:themeColor="text1"/>
                <w:sz w:val="20"/>
                <w:szCs w:val="20"/>
              </w:rPr>
              <w:t>)</w:t>
            </w:r>
            <w:r w:rsidR="00F66926" w:rsidRPr="00B9191F">
              <w:rPr>
                <w:rFonts w:ascii="Arial" w:eastAsia="Arial" w:hAnsi="Arial" w:cs="Arial"/>
                <w:color w:val="000000" w:themeColor="text1"/>
                <w:sz w:val="20"/>
                <w:szCs w:val="20"/>
              </w:rPr>
              <w:t xml:space="preserve">. </w:t>
            </w:r>
          </w:p>
        </w:tc>
        <w:tc>
          <w:tcPr>
            <w:tcW w:w="2265" w:type="dxa"/>
            <w:tcMar>
              <w:left w:w="60" w:type="dxa"/>
              <w:right w:w="60" w:type="dxa"/>
            </w:tcMar>
          </w:tcPr>
          <w:p w14:paraId="0FE5E056" w14:textId="4937536F" w:rsidR="00F66926" w:rsidRPr="00B9191F" w:rsidRDefault="00F66926" w:rsidP="00DA6A19">
            <w:pPr>
              <w:widowControl w:val="0"/>
              <w:ind w:left="65"/>
              <w:jc w:val="both"/>
              <w:rPr>
                <w:rFonts w:ascii="Arial" w:eastAsia="Arial" w:hAnsi="Arial" w:cs="Arial"/>
                <w:color w:val="000000" w:themeColor="text1"/>
                <w:sz w:val="20"/>
              </w:rPr>
            </w:pPr>
            <w:r w:rsidRPr="00B9191F">
              <w:rPr>
                <w:rFonts w:ascii="Arial" w:eastAsia="Arial" w:hAnsi="Arial" w:cs="Arial"/>
                <w:color w:val="000000" w:themeColor="text1"/>
                <w:sz w:val="20"/>
              </w:rPr>
              <w:t>Artículos 77, 83 y 84 de la Ley</w:t>
            </w:r>
            <w:r w:rsidR="007E76F6" w:rsidRPr="00B9191F">
              <w:rPr>
                <w:rFonts w:ascii="Arial" w:eastAsia="Arial" w:hAnsi="Arial" w:cs="Arial"/>
                <w:color w:val="000000" w:themeColor="text1"/>
                <w:sz w:val="20"/>
              </w:rPr>
              <w:t xml:space="preserve">, así como la </w:t>
            </w:r>
            <w:r w:rsidRPr="00B9191F">
              <w:rPr>
                <w:rFonts w:ascii="Arial" w:eastAsia="Arial" w:hAnsi="Arial" w:cs="Arial"/>
                <w:color w:val="000000" w:themeColor="text1"/>
                <w:sz w:val="20"/>
              </w:rPr>
              <w:t xml:space="preserve">Décima Disposición Complementaria Transitoria de la Ley. </w:t>
            </w:r>
          </w:p>
          <w:p w14:paraId="00DC06FB" w14:textId="632730B6" w:rsidR="00F66926" w:rsidRPr="00B9191F" w:rsidRDefault="00B7763E" w:rsidP="00DA6A19">
            <w:pPr>
              <w:widowControl w:val="0"/>
              <w:ind w:left="65"/>
              <w:jc w:val="both"/>
              <w:rPr>
                <w:rFonts w:ascii="Arial" w:eastAsia="Arial" w:hAnsi="Arial" w:cs="Arial"/>
                <w:color w:val="000000" w:themeColor="text1"/>
                <w:sz w:val="20"/>
              </w:rPr>
            </w:pPr>
            <w:r w:rsidRPr="00B9191F">
              <w:rPr>
                <w:rFonts w:ascii="Arial" w:eastAsia="Arial" w:hAnsi="Arial" w:cs="Arial"/>
                <w:color w:val="000000" w:themeColor="text1"/>
                <w:sz w:val="20"/>
              </w:rPr>
              <w:t>El literal e) del numeral 88.1 del artículo 88 del Reglamento. </w:t>
            </w:r>
          </w:p>
        </w:tc>
      </w:tr>
    </w:tbl>
    <w:p w14:paraId="0CA6DD9F" w14:textId="77777777" w:rsidR="00F66926" w:rsidRPr="00B9191F" w:rsidRDefault="00F66926" w:rsidP="00F66926">
      <w:pPr>
        <w:widowControl w:val="0"/>
      </w:pPr>
    </w:p>
    <w:p w14:paraId="7890D4B1" w14:textId="1651D0F8" w:rsidR="00F66926" w:rsidRPr="00B9191F" w:rsidRDefault="00B27645" w:rsidP="00F66926">
      <w:pPr>
        <w:widowControl w:val="0"/>
        <w:ind w:left="96"/>
        <w:jc w:val="both"/>
        <w:rPr>
          <w:rFonts w:ascii="Arial" w:eastAsia="Arial" w:hAnsi="Arial" w:cs="Arial"/>
          <w:color w:val="000000" w:themeColor="text1"/>
          <w:sz w:val="20"/>
        </w:rPr>
      </w:pPr>
      <w:r>
        <w:rPr>
          <w:rFonts w:ascii="Arial" w:eastAsia="Arial" w:hAnsi="Arial" w:cs="Arial"/>
          <w:b/>
          <w:bCs/>
          <w:caps/>
          <w:color w:val="000000" w:themeColor="text1"/>
          <w:sz w:val="20"/>
        </w:rPr>
        <w:t xml:space="preserve"> </w:t>
      </w:r>
      <w:r w:rsidR="007E76F6" w:rsidRPr="00B9191F">
        <w:rPr>
          <w:rFonts w:ascii="Arial" w:eastAsia="Arial" w:hAnsi="Arial" w:cs="Arial"/>
          <w:b/>
          <w:bCs/>
          <w:caps/>
          <w:color w:val="000000" w:themeColor="text1"/>
          <w:sz w:val="20"/>
        </w:rPr>
        <w:t>4</w:t>
      </w:r>
      <w:r w:rsidR="00F66926" w:rsidRPr="00B9191F">
        <w:rPr>
          <w:rFonts w:ascii="Arial" w:eastAsia="Arial" w:hAnsi="Arial" w:cs="Arial"/>
          <w:b/>
          <w:bCs/>
          <w:caps/>
          <w:color w:val="000000" w:themeColor="text1"/>
          <w:sz w:val="20"/>
        </w:rPr>
        <w:t>.2</w:t>
      </w:r>
      <w:r w:rsidR="007E76F6" w:rsidRPr="00B9191F">
        <w:rPr>
          <w:rFonts w:ascii="Arial" w:eastAsia="Arial" w:hAnsi="Arial" w:cs="Arial"/>
          <w:b/>
          <w:bCs/>
          <w:caps/>
          <w:color w:val="000000" w:themeColor="text1"/>
          <w:sz w:val="20"/>
        </w:rPr>
        <w:tab/>
      </w:r>
      <w:r w:rsidR="00F66926" w:rsidRPr="00B9191F">
        <w:rPr>
          <w:rFonts w:ascii="Arial" w:eastAsia="Arial" w:hAnsi="Arial" w:cs="Arial"/>
          <w:b/>
          <w:bCs/>
          <w:caps/>
          <w:color w:val="000000" w:themeColor="text1"/>
          <w:sz w:val="20"/>
        </w:rPr>
        <w:t>PERFECCIONAMIENTO DEL CONTRATO</w:t>
      </w:r>
    </w:p>
    <w:p w14:paraId="6787A863" w14:textId="77777777" w:rsidR="00E86D10" w:rsidRPr="00B9191F" w:rsidRDefault="00E86D10" w:rsidP="00943E7E">
      <w:pPr>
        <w:widowControl w:val="0"/>
        <w:ind w:left="851" w:hanging="851"/>
        <w:jc w:val="both"/>
        <w:rPr>
          <w:rFonts w:ascii="Arial" w:eastAsia="Arial" w:hAnsi="Arial" w:cs="Arial"/>
          <w:color w:val="000000" w:themeColor="text1"/>
          <w:sz w:val="20"/>
        </w:rPr>
      </w:pPr>
    </w:p>
    <w:p w14:paraId="1925B24E" w14:textId="607463D5" w:rsidR="00F66926" w:rsidRPr="00B9191F" w:rsidRDefault="00E86D10" w:rsidP="00A02F4C">
      <w:pPr>
        <w:widowControl w:val="0"/>
        <w:ind w:left="709" w:hanging="567"/>
        <w:jc w:val="both"/>
        <w:rPr>
          <w:rFonts w:ascii="Arial" w:eastAsia="Arial" w:hAnsi="Arial" w:cs="Arial"/>
          <w:color w:val="000000" w:themeColor="text1"/>
          <w:sz w:val="20"/>
        </w:rPr>
      </w:pPr>
      <w:r w:rsidRPr="00B9191F">
        <w:rPr>
          <w:rFonts w:ascii="Arial" w:eastAsia="Arial" w:hAnsi="Arial" w:cs="Arial"/>
          <w:color w:val="000000" w:themeColor="text1"/>
          <w:sz w:val="20"/>
        </w:rPr>
        <w:t xml:space="preserve">4.2.1. </w:t>
      </w:r>
      <w:r w:rsidRPr="00B9191F">
        <w:rPr>
          <w:rFonts w:ascii="Arial" w:eastAsia="Arial" w:hAnsi="Arial" w:cs="Arial"/>
          <w:color w:val="000000" w:themeColor="text1"/>
          <w:sz w:val="20"/>
        </w:rPr>
        <w:tab/>
      </w:r>
      <w:r w:rsidR="00F66926" w:rsidRPr="00B9191F">
        <w:rPr>
          <w:rFonts w:ascii="Arial" w:eastAsia="Arial" w:hAnsi="Arial" w:cs="Arial"/>
          <w:color w:val="000000" w:themeColor="text1"/>
          <w:sz w:val="20"/>
        </w:rPr>
        <w:t xml:space="preserve">El postor ganador de la buena pro debe presentar los requisitos para perfeccionar el contrato dentro del plazo de </w:t>
      </w:r>
      <w:r w:rsidR="00F66926" w:rsidRPr="00B9191F">
        <w:rPr>
          <w:rFonts w:ascii="Arial" w:eastAsia="Arial" w:hAnsi="Arial" w:cs="Arial"/>
          <w:color w:val="000000" w:themeColor="text1"/>
          <w:sz w:val="20"/>
          <w:u w:val="single"/>
        </w:rPr>
        <w:t xml:space="preserve">ocho </w:t>
      </w:r>
      <w:r w:rsidR="00FB38DC" w:rsidRPr="00B9191F">
        <w:rPr>
          <w:rFonts w:ascii="Arial" w:eastAsia="Arial" w:hAnsi="Arial" w:cs="Arial"/>
          <w:color w:val="000000" w:themeColor="text1"/>
          <w:sz w:val="20"/>
          <w:u w:val="single"/>
        </w:rPr>
        <w:t>o cinco días hábiles</w:t>
      </w:r>
      <w:r w:rsidR="00DD284F" w:rsidRPr="00B9191F">
        <w:rPr>
          <w:rFonts w:ascii="Arial" w:eastAsia="Arial" w:hAnsi="Arial" w:cs="Arial"/>
          <w:color w:val="000000" w:themeColor="text1"/>
          <w:sz w:val="20"/>
        </w:rPr>
        <w:t>, según corresponda,</w:t>
      </w:r>
      <w:r w:rsidR="00FB38DC" w:rsidRPr="00B9191F">
        <w:rPr>
          <w:rFonts w:ascii="Arial" w:eastAsia="Arial" w:hAnsi="Arial" w:cs="Arial"/>
          <w:color w:val="000000" w:themeColor="text1"/>
          <w:sz w:val="20"/>
        </w:rPr>
        <w:t xml:space="preserve"> </w:t>
      </w:r>
      <w:r w:rsidR="00261BEB" w:rsidRPr="00B9191F">
        <w:rPr>
          <w:rFonts w:ascii="Arial" w:eastAsia="Arial" w:hAnsi="Arial" w:cs="Arial"/>
          <w:color w:val="000000" w:themeColor="text1"/>
          <w:sz w:val="20"/>
        </w:rPr>
        <w:t>plazo que se contabiliza</w:t>
      </w:r>
      <w:r w:rsidR="00F66926" w:rsidRPr="00B9191F">
        <w:rPr>
          <w:rFonts w:ascii="Arial" w:eastAsia="Arial" w:hAnsi="Arial" w:cs="Arial"/>
          <w:color w:val="000000" w:themeColor="text1"/>
          <w:sz w:val="20"/>
        </w:rPr>
        <w:t xml:space="preserve"> desde el día siguiente </w:t>
      </w:r>
      <w:r w:rsidR="00261BEB" w:rsidRPr="00B9191F">
        <w:rPr>
          <w:rFonts w:ascii="Arial" w:eastAsia="Arial" w:hAnsi="Arial" w:cs="Arial"/>
          <w:color w:val="000000" w:themeColor="text1"/>
          <w:sz w:val="20"/>
        </w:rPr>
        <w:t>del</w:t>
      </w:r>
      <w:r w:rsidR="00F66926" w:rsidRPr="00B9191F">
        <w:rPr>
          <w:rFonts w:ascii="Arial" w:eastAsia="Arial" w:hAnsi="Arial" w:cs="Arial"/>
          <w:color w:val="000000" w:themeColor="text1"/>
          <w:sz w:val="20"/>
        </w:rPr>
        <w:t xml:space="preserve"> registro del consentimiento de la buena pro </w:t>
      </w:r>
      <w:r w:rsidR="007E76F6" w:rsidRPr="00B9191F">
        <w:rPr>
          <w:rFonts w:ascii="Arial" w:eastAsia="Arial" w:hAnsi="Arial" w:cs="Arial"/>
          <w:color w:val="000000" w:themeColor="text1"/>
          <w:sz w:val="20"/>
        </w:rPr>
        <w:t xml:space="preserve">en el SEACE de </w:t>
      </w:r>
      <w:r w:rsidR="00F66926" w:rsidRPr="00B9191F">
        <w:rPr>
          <w:rFonts w:ascii="Arial" w:eastAsia="Arial" w:hAnsi="Arial" w:cs="Arial"/>
          <w:color w:val="000000" w:themeColor="text1"/>
          <w:sz w:val="20"/>
        </w:rPr>
        <w:t>la Pladicop o de</w:t>
      </w:r>
      <w:r w:rsidR="00193873">
        <w:rPr>
          <w:rFonts w:ascii="Arial" w:eastAsia="Arial" w:hAnsi="Arial" w:cs="Arial"/>
          <w:color w:val="000000" w:themeColor="text1"/>
          <w:sz w:val="20"/>
        </w:rPr>
        <w:t>sde</w:t>
      </w:r>
      <w:r w:rsidR="00F66926" w:rsidRPr="00B9191F">
        <w:rPr>
          <w:rFonts w:ascii="Arial" w:eastAsia="Arial" w:hAnsi="Arial" w:cs="Arial"/>
          <w:color w:val="000000" w:themeColor="text1"/>
          <w:sz w:val="20"/>
        </w:rPr>
        <w:t xml:space="preserve"> que </w:t>
      </w:r>
      <w:r w:rsidR="00261BEB" w:rsidRPr="00B9191F">
        <w:rPr>
          <w:rFonts w:ascii="Arial" w:eastAsia="Arial" w:hAnsi="Arial" w:cs="Arial"/>
          <w:color w:val="000000" w:themeColor="text1"/>
          <w:sz w:val="20"/>
        </w:rPr>
        <w:t>e</w:t>
      </w:r>
      <w:r w:rsidR="00F66926" w:rsidRPr="00B9191F">
        <w:rPr>
          <w:rFonts w:ascii="Arial" w:eastAsia="Arial" w:hAnsi="Arial" w:cs="Arial"/>
          <w:color w:val="000000" w:themeColor="text1"/>
          <w:sz w:val="20"/>
        </w:rPr>
        <w:t>sta haya quedado administrativamente firme</w:t>
      </w:r>
      <w:r w:rsidR="00F45A3E">
        <w:rPr>
          <w:rFonts w:ascii="Arial" w:eastAsia="Arial" w:hAnsi="Arial" w:cs="Arial"/>
          <w:color w:val="000000" w:themeColor="text1"/>
          <w:sz w:val="20"/>
        </w:rPr>
        <w:t>,</w:t>
      </w:r>
      <w:r w:rsidR="00055BFF" w:rsidRPr="00B9191F">
        <w:rPr>
          <w:rFonts w:ascii="Arial" w:eastAsia="Arial" w:hAnsi="Arial" w:cs="Arial"/>
          <w:color w:val="000000" w:themeColor="text1"/>
          <w:sz w:val="20"/>
        </w:rPr>
        <w:t xml:space="preserve"> </w:t>
      </w:r>
      <w:r w:rsidR="00F66926" w:rsidRPr="00B9191F">
        <w:rPr>
          <w:rFonts w:ascii="Arial" w:eastAsia="Arial" w:hAnsi="Arial" w:cs="Arial"/>
          <w:color w:val="000000" w:themeColor="text1"/>
          <w:sz w:val="20"/>
        </w:rPr>
        <w:t>de conformidad con el procedimiento y plazos dispuestos en los artículos 88, 90 y 91 del Reglamento.</w:t>
      </w:r>
    </w:p>
    <w:p w14:paraId="51A5B1B9" w14:textId="77777777" w:rsidR="00260F2B" w:rsidRPr="00B9191F" w:rsidRDefault="00260F2B" w:rsidP="00A02F4C">
      <w:pPr>
        <w:widowControl w:val="0"/>
        <w:ind w:left="709" w:hanging="567"/>
        <w:jc w:val="both"/>
        <w:rPr>
          <w:rFonts w:ascii="Arial" w:eastAsia="Arial" w:hAnsi="Arial" w:cs="Arial"/>
          <w:color w:val="000000" w:themeColor="text1"/>
          <w:sz w:val="20"/>
        </w:rPr>
      </w:pPr>
    </w:p>
    <w:p w14:paraId="274C3C1C" w14:textId="1FBD6058" w:rsidR="00260F2B" w:rsidRPr="00B9191F" w:rsidRDefault="00260F2B" w:rsidP="00A02F4C">
      <w:pPr>
        <w:pStyle w:val="Prrafodelista"/>
        <w:widowControl w:val="0"/>
        <w:ind w:left="709" w:hanging="567"/>
        <w:jc w:val="both"/>
        <w:rPr>
          <w:rFonts w:ascii="Arial" w:hAnsi="Arial" w:cs="Arial"/>
          <w:sz w:val="20"/>
        </w:rPr>
      </w:pPr>
      <w:r w:rsidRPr="00B9191F">
        <w:rPr>
          <w:rFonts w:ascii="Arial" w:hAnsi="Arial" w:cs="Arial"/>
          <w:sz w:val="20"/>
        </w:rPr>
        <w:t xml:space="preserve">4.2.2. </w:t>
      </w:r>
      <w:r w:rsidRPr="00B9191F">
        <w:rPr>
          <w:rFonts w:ascii="Arial" w:hAnsi="Arial" w:cs="Arial"/>
          <w:sz w:val="20"/>
        </w:rPr>
        <w:tab/>
        <w:t xml:space="preserve">El contrato se suscribe mediante firma digital, siempre que el postor ganador de la buena pro cuente con certificado digital emitido por una entidad de </w:t>
      </w:r>
      <w:r w:rsidR="00204344" w:rsidRPr="00B9191F">
        <w:rPr>
          <w:rFonts w:ascii="Arial" w:hAnsi="Arial" w:cs="Arial"/>
          <w:sz w:val="20"/>
        </w:rPr>
        <w:t>certificación</w:t>
      </w:r>
      <w:r w:rsidRPr="00B9191F">
        <w:rPr>
          <w:rFonts w:ascii="Arial" w:hAnsi="Arial" w:cs="Arial"/>
          <w:sz w:val="20"/>
        </w:rPr>
        <w:t>, de acuerdo con la normativa de la materia; caso contrario, se suscribe manualmente.</w:t>
      </w:r>
    </w:p>
    <w:p w14:paraId="470942BC" w14:textId="77777777" w:rsidR="00CB73BD" w:rsidRPr="00B9191F" w:rsidRDefault="00CB73BD" w:rsidP="00A02F4C">
      <w:pPr>
        <w:pStyle w:val="Prrafodelista"/>
        <w:widowControl w:val="0"/>
        <w:ind w:left="709" w:hanging="567"/>
        <w:jc w:val="both"/>
        <w:rPr>
          <w:rFonts w:ascii="Arial" w:hAnsi="Arial" w:cs="Arial"/>
          <w:sz w:val="20"/>
        </w:rPr>
      </w:pPr>
    </w:p>
    <w:p w14:paraId="32AAC79A" w14:textId="77777777" w:rsidR="00260F2B" w:rsidRPr="00B9191F" w:rsidRDefault="00260F2B" w:rsidP="00A02F4C">
      <w:pPr>
        <w:ind w:left="709" w:hanging="567"/>
        <w:jc w:val="both"/>
        <w:textAlignment w:val="baseline"/>
        <w:rPr>
          <w:rFonts w:ascii="Arial" w:hAnsi="Arial" w:cs="Arial"/>
          <w:sz w:val="20"/>
        </w:rPr>
      </w:pPr>
      <w:r w:rsidRPr="00B9191F">
        <w:rPr>
          <w:rFonts w:ascii="Arial" w:hAnsi="Arial" w:cs="Arial"/>
          <w:sz w:val="20"/>
        </w:rPr>
        <w:t xml:space="preserve">4.2.3. </w:t>
      </w:r>
      <w:r w:rsidRPr="00B9191F">
        <w:rPr>
          <w:rFonts w:ascii="Arial" w:hAnsi="Arial" w:cs="Arial"/>
          <w:sz w:val="20"/>
        </w:rPr>
        <w:tab/>
        <w:t>De conformidad con el numeral 87.3 del Reglamento, excepcionalmente, la entidad contratante puede sustentar la imposibilidad de suscribir el contrato mediante firma digital, supuesto en el cual la suscripción se realiza manualmente.</w:t>
      </w:r>
    </w:p>
    <w:p w14:paraId="563608CA" w14:textId="77777777" w:rsidR="00F66926" w:rsidRPr="00B9191F" w:rsidRDefault="00F66926" w:rsidP="00F66926">
      <w:pPr>
        <w:widowControl w:val="0"/>
        <w:jc w:val="both"/>
        <w:rPr>
          <w:rFonts w:ascii="Arial" w:hAnsi="Arial" w:cs="Arial"/>
          <w:sz w:val="20"/>
        </w:rPr>
      </w:pPr>
    </w:p>
    <w:p w14:paraId="71FC1EE5" w14:textId="2AAC8392" w:rsidR="00F66926" w:rsidRPr="00B9191F" w:rsidRDefault="007E76F6" w:rsidP="00A02F4C">
      <w:pPr>
        <w:widowControl w:val="0"/>
        <w:ind w:left="142"/>
        <w:jc w:val="both"/>
        <w:rPr>
          <w:rFonts w:ascii="Arial" w:eastAsia="Arial" w:hAnsi="Arial" w:cs="Arial"/>
          <w:color w:val="000000" w:themeColor="text1"/>
          <w:szCs w:val="22"/>
        </w:rPr>
      </w:pPr>
      <w:r w:rsidRPr="00B9191F">
        <w:rPr>
          <w:rFonts w:ascii="Arial" w:eastAsia="Arial" w:hAnsi="Arial" w:cs="Arial"/>
          <w:b/>
          <w:bCs/>
          <w:caps/>
          <w:color w:val="000000" w:themeColor="text1"/>
          <w:sz w:val="20"/>
        </w:rPr>
        <w:t>4</w:t>
      </w:r>
      <w:r w:rsidR="00F66926" w:rsidRPr="00B9191F">
        <w:rPr>
          <w:rFonts w:ascii="Arial" w:eastAsia="Arial" w:hAnsi="Arial" w:cs="Arial"/>
          <w:b/>
          <w:bCs/>
          <w:caps/>
          <w:color w:val="000000" w:themeColor="text1"/>
          <w:sz w:val="20"/>
        </w:rPr>
        <w:t>.3</w:t>
      </w:r>
      <w:r w:rsidR="00F66926" w:rsidRPr="00B9191F">
        <w:tab/>
      </w:r>
      <w:r w:rsidR="00F66926" w:rsidRPr="00B9191F">
        <w:rPr>
          <w:rFonts w:ascii="Arial" w:eastAsia="Arial" w:hAnsi="Arial" w:cs="Arial"/>
          <w:b/>
          <w:bCs/>
          <w:caps/>
          <w:color w:val="000000" w:themeColor="text1"/>
          <w:sz w:val="20"/>
        </w:rPr>
        <w:t>consideraciones para las garantías financieras</w:t>
      </w:r>
    </w:p>
    <w:p w14:paraId="703A3E82" w14:textId="77777777" w:rsidR="00F66926" w:rsidRPr="00B9191F" w:rsidRDefault="00F66926" w:rsidP="00F66926">
      <w:pPr>
        <w:widowControl w:val="0"/>
        <w:ind w:left="720"/>
        <w:jc w:val="both"/>
        <w:rPr>
          <w:rFonts w:ascii="Arial" w:eastAsia="Arial" w:hAnsi="Arial" w:cs="Arial"/>
          <w:color w:val="000000" w:themeColor="text1"/>
          <w:sz w:val="20"/>
        </w:rPr>
      </w:pPr>
    </w:p>
    <w:p w14:paraId="057D0315" w14:textId="13EE7AB7" w:rsidR="00F66926" w:rsidRPr="00B9191F" w:rsidRDefault="000604EA" w:rsidP="00A02F4C">
      <w:pPr>
        <w:widowControl w:val="0"/>
        <w:spacing w:line="259" w:lineRule="auto"/>
        <w:ind w:left="709" w:hanging="567"/>
        <w:jc w:val="both"/>
        <w:rPr>
          <w:rFonts w:ascii="Arial" w:eastAsia="Arial" w:hAnsi="Arial" w:cs="Arial"/>
          <w:color w:val="000000" w:themeColor="text1"/>
          <w:sz w:val="20"/>
          <w:szCs w:val="20"/>
        </w:rPr>
      </w:pPr>
      <w:r w:rsidRPr="00B9191F">
        <w:rPr>
          <w:rFonts w:ascii="Arial" w:eastAsia="Arial" w:hAnsi="Arial" w:cs="Arial"/>
          <w:color w:val="000000" w:themeColor="text1"/>
          <w:sz w:val="20"/>
          <w:lang w:val="es-ES"/>
        </w:rPr>
        <w:t>4.3.1.</w:t>
      </w:r>
      <w:r w:rsidR="00E75DE7" w:rsidRPr="00B9191F">
        <w:rPr>
          <w:rFonts w:ascii="Arial" w:eastAsia="Arial" w:hAnsi="Arial" w:cs="Arial"/>
          <w:color w:val="000000" w:themeColor="text1"/>
          <w:sz w:val="20"/>
          <w:lang w:val="es-ES"/>
        </w:rPr>
        <w:tab/>
      </w:r>
      <w:r w:rsidR="00F66926" w:rsidRPr="00B9191F">
        <w:rPr>
          <w:rFonts w:ascii="Arial" w:eastAsia="Arial" w:hAnsi="Arial" w:cs="Arial"/>
          <w:color w:val="000000" w:themeColor="text1"/>
          <w:sz w:val="20"/>
          <w:szCs w:val="20"/>
          <w:lang w:val="es-ES"/>
        </w:rPr>
        <w:t>En caso de garantías financieras, estas deben ser incondicionales, solidarias, irrevocables y de realización automática en el país, al solo requerimiento de la respectiva entidad contratante bajo responsabilidad de las empresas que las emiten. Las empresas que emitan garantías financieras deben encontrarse bajo la supervisión directa de la Superintendencia de Banca, Seguros y Administradoras Privadas de Fondos de Pensiones, contar con clasificación de riesgo B o superior, y deben estar autorizadas para emitir garantías o estar consideradas en la última lista de bancos extranjeros de primera categoría que periódicamente publica el Banco Central de Reserva del Perú.</w:t>
      </w:r>
    </w:p>
    <w:p w14:paraId="27EBE7DD" w14:textId="77777777" w:rsidR="00F66926" w:rsidRPr="00B9191F" w:rsidRDefault="00F66926" w:rsidP="00A02F4C">
      <w:pPr>
        <w:widowControl w:val="0"/>
        <w:ind w:left="1134" w:hanging="567"/>
        <w:jc w:val="both"/>
        <w:rPr>
          <w:rFonts w:ascii="Arial" w:eastAsia="Arial" w:hAnsi="Arial" w:cs="Arial"/>
          <w:color w:val="000000" w:themeColor="text1"/>
          <w:sz w:val="20"/>
        </w:rPr>
      </w:pPr>
    </w:p>
    <w:p w14:paraId="202ADBB5" w14:textId="12B7BCC9" w:rsidR="00F66926" w:rsidRPr="00B9191F" w:rsidRDefault="00E75DE7" w:rsidP="00A02F4C">
      <w:pPr>
        <w:widowControl w:val="0"/>
        <w:spacing w:line="259" w:lineRule="auto"/>
        <w:ind w:left="709" w:hanging="567"/>
        <w:jc w:val="both"/>
        <w:rPr>
          <w:rFonts w:ascii="Arial" w:eastAsia="Arial" w:hAnsi="Arial" w:cs="Arial"/>
          <w:color w:val="000000" w:themeColor="text1"/>
          <w:sz w:val="20"/>
          <w:szCs w:val="20"/>
        </w:rPr>
      </w:pPr>
      <w:r w:rsidRPr="00B9191F">
        <w:rPr>
          <w:rFonts w:ascii="Arial" w:eastAsia="Arial" w:hAnsi="Arial" w:cs="Arial"/>
          <w:color w:val="000000" w:themeColor="text1"/>
          <w:sz w:val="20"/>
          <w:lang w:val="es-ES"/>
        </w:rPr>
        <w:t>4.3.2.</w:t>
      </w:r>
      <w:r w:rsidRPr="00B9191F">
        <w:rPr>
          <w:rFonts w:ascii="Arial" w:eastAsia="Arial" w:hAnsi="Arial" w:cs="Arial"/>
          <w:color w:val="000000" w:themeColor="text1"/>
          <w:sz w:val="20"/>
          <w:lang w:val="es-ES"/>
        </w:rPr>
        <w:tab/>
      </w:r>
      <w:r w:rsidR="00F66926" w:rsidRPr="00B9191F">
        <w:rPr>
          <w:rFonts w:ascii="Arial" w:eastAsia="Arial" w:hAnsi="Arial" w:cs="Arial"/>
          <w:color w:val="000000" w:themeColor="text1"/>
          <w:sz w:val="20"/>
          <w:szCs w:val="20"/>
          <w:lang w:val="es-ES"/>
        </w:rPr>
        <w:t>La clasificadora de riesgo que asigna la clasificación a la empresa que emite la garantía debe encontrarse listada en el portal web de la SBS (</w:t>
      </w:r>
      <w:hyperlink r:id="rId19">
        <w:r w:rsidR="00F66926" w:rsidRPr="00B9191F">
          <w:rPr>
            <w:rStyle w:val="Hipervnculo"/>
            <w:rFonts w:ascii="Arial" w:eastAsia="Arial" w:hAnsi="Arial" w:cs="Arial"/>
            <w:color w:val="000000" w:themeColor="text1"/>
            <w:sz w:val="20"/>
            <w:szCs w:val="20"/>
            <w:u w:val="none"/>
            <w:lang w:val="es-ES"/>
          </w:rPr>
          <w:t>http://www.sbs.gob.pe/sistema-financiero/clasificadoras-de-riesgo</w:t>
        </w:r>
      </w:hyperlink>
      <w:r w:rsidR="00F66926" w:rsidRPr="00B9191F">
        <w:rPr>
          <w:rFonts w:ascii="Arial" w:eastAsia="Arial" w:hAnsi="Arial" w:cs="Arial"/>
          <w:color w:val="000000" w:themeColor="text1"/>
          <w:sz w:val="20"/>
          <w:szCs w:val="20"/>
          <w:lang w:val="es-ES"/>
        </w:rPr>
        <w:t>).</w:t>
      </w:r>
    </w:p>
    <w:p w14:paraId="273B811A" w14:textId="77777777" w:rsidR="00F66926" w:rsidRPr="00B9191F" w:rsidRDefault="00F66926" w:rsidP="00A02F4C">
      <w:pPr>
        <w:widowControl w:val="0"/>
        <w:ind w:left="720" w:hanging="567"/>
        <w:rPr>
          <w:rFonts w:ascii="Arial" w:eastAsia="Arial" w:hAnsi="Arial" w:cs="Arial"/>
          <w:color w:val="000000" w:themeColor="text1"/>
          <w:sz w:val="20"/>
        </w:rPr>
      </w:pPr>
    </w:p>
    <w:p w14:paraId="30D48DD3" w14:textId="2AF0B44C" w:rsidR="00F66926" w:rsidRPr="00B9191F" w:rsidRDefault="00E75DE7" w:rsidP="00A02F4C">
      <w:pPr>
        <w:widowControl w:val="0"/>
        <w:spacing w:line="259" w:lineRule="auto"/>
        <w:ind w:left="709" w:hanging="567"/>
        <w:jc w:val="both"/>
        <w:rPr>
          <w:rFonts w:ascii="Arial" w:eastAsia="Arial" w:hAnsi="Arial" w:cs="Arial"/>
          <w:color w:val="000000" w:themeColor="text1"/>
          <w:sz w:val="20"/>
          <w:szCs w:val="20"/>
        </w:rPr>
      </w:pPr>
      <w:r w:rsidRPr="00B9191F">
        <w:rPr>
          <w:rFonts w:ascii="Arial" w:eastAsia="Arial" w:hAnsi="Arial" w:cs="Arial"/>
          <w:color w:val="000000" w:themeColor="text1"/>
          <w:sz w:val="20"/>
          <w:szCs w:val="20"/>
          <w:lang w:val="es-ES"/>
        </w:rPr>
        <w:t>4.3.3.</w:t>
      </w:r>
      <w:r w:rsidRPr="00B9191F">
        <w:rPr>
          <w:rFonts w:eastAsia="Arial"/>
        </w:rPr>
        <w:tab/>
      </w:r>
      <w:r w:rsidR="00F66926" w:rsidRPr="00B9191F">
        <w:rPr>
          <w:rFonts w:ascii="Arial" w:eastAsia="Arial" w:hAnsi="Arial" w:cs="Arial"/>
          <w:color w:val="000000" w:themeColor="text1"/>
          <w:sz w:val="20"/>
          <w:szCs w:val="20"/>
          <w:lang w:val="es-ES"/>
        </w:rPr>
        <w:t xml:space="preserve">Se debe identificar en la página web de la clasificadora de riesgo respectiva, cuál es la clasificación vigente de la empresa que emite la garantía, considerando la vigencia a la fecha de emisión de la garantía. Para fines de lo establecido en el artículo 61 de la Ley, </w:t>
      </w:r>
      <w:r w:rsidR="001C4868" w:rsidRPr="00B9191F">
        <w:rPr>
          <w:rFonts w:ascii="Arial" w:eastAsia="Arial" w:hAnsi="Arial" w:cs="Arial"/>
          <w:color w:val="000000" w:themeColor="text1"/>
          <w:sz w:val="20"/>
          <w:szCs w:val="20"/>
          <w:lang w:val="es-ES"/>
        </w:rPr>
        <w:t xml:space="preserve">se requiere </w:t>
      </w:r>
      <w:r w:rsidR="00F66926" w:rsidRPr="00B9191F">
        <w:rPr>
          <w:rFonts w:ascii="Arial" w:eastAsia="Arial" w:hAnsi="Arial" w:cs="Arial"/>
          <w:color w:val="000000" w:themeColor="text1"/>
          <w:sz w:val="20"/>
          <w:szCs w:val="20"/>
          <w:lang w:val="es-ES"/>
        </w:rPr>
        <w:t>la clasificación de riesgo B</w:t>
      </w:r>
      <w:r w:rsidR="007E76F6" w:rsidRPr="00B9191F">
        <w:rPr>
          <w:rFonts w:ascii="Arial" w:eastAsia="Arial" w:hAnsi="Arial" w:cs="Arial"/>
          <w:color w:val="000000" w:themeColor="text1"/>
          <w:sz w:val="20"/>
          <w:szCs w:val="20"/>
          <w:lang w:val="es-ES"/>
        </w:rPr>
        <w:t xml:space="preserve"> o superior</w:t>
      </w:r>
      <w:r w:rsidR="00F66926" w:rsidRPr="00B9191F">
        <w:rPr>
          <w:rFonts w:ascii="Arial" w:eastAsia="Arial" w:hAnsi="Arial" w:cs="Arial"/>
          <w:color w:val="000000" w:themeColor="text1"/>
          <w:sz w:val="20"/>
          <w:szCs w:val="20"/>
          <w:lang w:val="es-ES"/>
        </w:rPr>
        <w:t>.</w:t>
      </w:r>
    </w:p>
    <w:p w14:paraId="6551A726" w14:textId="77777777" w:rsidR="00F66926" w:rsidRPr="00B9191F" w:rsidRDefault="00F66926" w:rsidP="00A02F4C">
      <w:pPr>
        <w:widowControl w:val="0"/>
        <w:ind w:left="720" w:hanging="567"/>
        <w:rPr>
          <w:rFonts w:ascii="Arial" w:eastAsia="Arial" w:hAnsi="Arial" w:cs="Arial"/>
          <w:color w:val="000000" w:themeColor="text1"/>
          <w:sz w:val="20"/>
        </w:rPr>
      </w:pPr>
    </w:p>
    <w:p w14:paraId="0886524C" w14:textId="45657D86" w:rsidR="00F66926" w:rsidRPr="00B9191F" w:rsidRDefault="00E75DE7" w:rsidP="00A02F4C">
      <w:pPr>
        <w:widowControl w:val="0"/>
        <w:spacing w:line="259" w:lineRule="auto"/>
        <w:ind w:left="709" w:hanging="567"/>
        <w:jc w:val="both"/>
        <w:rPr>
          <w:rFonts w:ascii="Arial" w:eastAsia="Arial" w:hAnsi="Arial" w:cs="Arial"/>
          <w:color w:val="000000" w:themeColor="text1"/>
          <w:sz w:val="20"/>
        </w:rPr>
      </w:pPr>
      <w:r w:rsidRPr="00B9191F">
        <w:rPr>
          <w:rFonts w:ascii="Arial" w:eastAsia="Arial" w:hAnsi="Arial" w:cs="Arial"/>
          <w:color w:val="000000" w:themeColor="text1"/>
          <w:sz w:val="20"/>
          <w:lang w:val="es-ES"/>
        </w:rPr>
        <w:t>4.3.</w:t>
      </w:r>
      <w:r w:rsidR="00294FE2" w:rsidRPr="00B9191F">
        <w:rPr>
          <w:rFonts w:ascii="Arial" w:eastAsia="Arial" w:hAnsi="Arial" w:cs="Arial"/>
          <w:color w:val="000000" w:themeColor="text1"/>
          <w:sz w:val="20"/>
          <w:lang w:val="es-ES"/>
        </w:rPr>
        <w:t>4.</w:t>
      </w:r>
      <w:r w:rsidR="00294FE2" w:rsidRPr="00B9191F">
        <w:rPr>
          <w:rFonts w:ascii="Arial" w:eastAsia="Arial" w:hAnsi="Arial" w:cs="Arial"/>
          <w:color w:val="000000" w:themeColor="text1"/>
          <w:sz w:val="20"/>
          <w:lang w:val="es-ES"/>
        </w:rPr>
        <w:tab/>
      </w:r>
      <w:r w:rsidR="00F66926" w:rsidRPr="00B9191F">
        <w:rPr>
          <w:rFonts w:ascii="Arial" w:eastAsia="Arial" w:hAnsi="Arial" w:cs="Arial"/>
          <w:color w:val="000000" w:themeColor="text1"/>
          <w:sz w:val="20"/>
          <w:lang w:val="es-ES"/>
        </w:rPr>
        <w:t>Si la empresa que otorga la garantía cuenta con más de una clasificación de riesgo emitida por distintas empresas listadas en la sede digital de la SBS, basta que en una de ellas cumpla con la clasificación mínima establecida en la Ley.</w:t>
      </w:r>
    </w:p>
    <w:p w14:paraId="240FD9E5" w14:textId="77777777" w:rsidR="00F66926" w:rsidRPr="00B9191F" w:rsidRDefault="00F66926" w:rsidP="00A02F4C">
      <w:pPr>
        <w:spacing w:line="259" w:lineRule="auto"/>
        <w:ind w:left="709" w:hanging="567"/>
        <w:jc w:val="both"/>
        <w:rPr>
          <w:rFonts w:ascii="Arial" w:eastAsia="Arial" w:hAnsi="Arial" w:cs="Arial"/>
          <w:color w:val="000000" w:themeColor="text1"/>
          <w:sz w:val="20"/>
        </w:rPr>
      </w:pPr>
    </w:p>
    <w:p w14:paraId="0F26E715" w14:textId="32B79BB2" w:rsidR="00F66926" w:rsidRPr="00B9191F" w:rsidRDefault="00294FE2" w:rsidP="00A02F4C">
      <w:pPr>
        <w:widowControl w:val="0"/>
        <w:spacing w:line="259" w:lineRule="auto"/>
        <w:ind w:left="709" w:hanging="567"/>
        <w:jc w:val="both"/>
        <w:rPr>
          <w:rFonts w:ascii="Arial" w:eastAsia="Arial" w:hAnsi="Arial" w:cs="Arial"/>
          <w:color w:val="000000" w:themeColor="text1"/>
          <w:sz w:val="20"/>
          <w:szCs w:val="20"/>
        </w:rPr>
      </w:pPr>
      <w:r w:rsidRPr="00B9191F">
        <w:rPr>
          <w:rFonts w:ascii="Arial" w:eastAsia="Arial" w:hAnsi="Arial" w:cs="Arial"/>
          <w:color w:val="000000" w:themeColor="text1"/>
          <w:sz w:val="20"/>
          <w:lang w:val="es-ES"/>
        </w:rPr>
        <w:t>4.3.5.</w:t>
      </w:r>
      <w:r w:rsidRPr="00B9191F">
        <w:rPr>
          <w:rFonts w:ascii="Arial" w:eastAsia="Arial" w:hAnsi="Arial" w:cs="Arial"/>
          <w:color w:val="000000" w:themeColor="text1"/>
          <w:sz w:val="20"/>
          <w:lang w:val="es-ES"/>
        </w:rPr>
        <w:tab/>
      </w:r>
      <w:r w:rsidR="00F66926" w:rsidRPr="00B9191F">
        <w:rPr>
          <w:rFonts w:ascii="Arial" w:eastAsia="Arial" w:hAnsi="Arial" w:cs="Arial"/>
          <w:color w:val="000000" w:themeColor="text1"/>
          <w:sz w:val="20"/>
          <w:szCs w:val="20"/>
          <w:lang w:val="es-ES"/>
        </w:rPr>
        <w:t>En caso exista alguna duda sobre la clasificación de riesgo asignada a la empresa emisora de la garantía, se debe consultar a la clasificadora de riesgos respectiva.</w:t>
      </w:r>
    </w:p>
    <w:p w14:paraId="627BCFA4" w14:textId="77777777" w:rsidR="00F66926" w:rsidRPr="00B9191F" w:rsidRDefault="00F66926" w:rsidP="00A02F4C">
      <w:pPr>
        <w:spacing w:line="259" w:lineRule="auto"/>
        <w:ind w:left="709" w:hanging="567"/>
        <w:jc w:val="both"/>
        <w:rPr>
          <w:rFonts w:ascii="Arial" w:eastAsia="Arial" w:hAnsi="Arial" w:cs="Arial"/>
          <w:color w:val="000000" w:themeColor="text1"/>
          <w:sz w:val="20"/>
        </w:rPr>
      </w:pPr>
    </w:p>
    <w:p w14:paraId="42D9BD90" w14:textId="23BF8552" w:rsidR="00F66926" w:rsidRPr="00B9191F" w:rsidRDefault="00294FE2" w:rsidP="00A02F4C">
      <w:pPr>
        <w:widowControl w:val="0"/>
        <w:spacing w:line="259" w:lineRule="auto"/>
        <w:ind w:left="709" w:hanging="567"/>
        <w:jc w:val="both"/>
        <w:rPr>
          <w:rFonts w:ascii="Arial" w:eastAsia="Arial" w:hAnsi="Arial" w:cs="Arial"/>
          <w:color w:val="000000" w:themeColor="text1"/>
          <w:sz w:val="20"/>
          <w:szCs w:val="20"/>
        </w:rPr>
      </w:pPr>
      <w:r w:rsidRPr="00B9191F">
        <w:rPr>
          <w:rFonts w:ascii="Arial" w:eastAsia="Arial" w:hAnsi="Arial" w:cs="Arial"/>
          <w:color w:val="000000" w:themeColor="text1"/>
          <w:sz w:val="20"/>
          <w:lang w:val="es-ES"/>
        </w:rPr>
        <w:t>4.3.6.</w:t>
      </w:r>
      <w:r w:rsidRPr="00B9191F">
        <w:rPr>
          <w:rFonts w:ascii="Arial" w:eastAsia="Arial" w:hAnsi="Arial" w:cs="Arial"/>
          <w:color w:val="000000" w:themeColor="text1"/>
          <w:sz w:val="20"/>
          <w:lang w:val="es-ES"/>
        </w:rPr>
        <w:tab/>
      </w:r>
      <w:r w:rsidR="00F66926" w:rsidRPr="00B9191F">
        <w:rPr>
          <w:rFonts w:ascii="Arial" w:eastAsia="Arial" w:hAnsi="Arial" w:cs="Arial"/>
          <w:color w:val="000000" w:themeColor="text1"/>
          <w:sz w:val="20"/>
          <w:szCs w:val="20"/>
          <w:lang w:val="es-ES"/>
        </w:rPr>
        <w:t>Además de cumplir con el requisito referido a la clasificación de riesgo, a efectos de verificar si la empresa emisora se encuentra autorizada por la SBS para emitir garantías, debe revisarse la sede digital de dicha entidad (</w:t>
      </w:r>
      <w:hyperlink r:id="rId20">
        <w:r w:rsidR="00F66926" w:rsidRPr="00B9191F">
          <w:rPr>
            <w:rStyle w:val="Hipervnculo"/>
            <w:rFonts w:ascii="Arial" w:eastAsia="Arial" w:hAnsi="Arial" w:cs="Arial"/>
            <w:color w:val="000000" w:themeColor="text1"/>
            <w:sz w:val="20"/>
            <w:szCs w:val="20"/>
            <w:u w:val="none"/>
            <w:lang w:val="es-ES"/>
          </w:rPr>
          <w:t>http://www.sbs.gob.pe/sistema-financiero/relacion-de-empresas-que-se-encuentran-autorizadas-a-emitir-cartas-fianza</w:t>
        </w:r>
      </w:hyperlink>
      <w:r w:rsidR="00F66926" w:rsidRPr="00B9191F">
        <w:rPr>
          <w:rFonts w:ascii="Arial" w:eastAsia="Arial" w:hAnsi="Arial" w:cs="Arial"/>
          <w:color w:val="000000" w:themeColor="text1"/>
          <w:sz w:val="20"/>
          <w:szCs w:val="20"/>
          <w:lang w:val="es-ES"/>
        </w:rPr>
        <w:t>).</w:t>
      </w:r>
    </w:p>
    <w:p w14:paraId="364A283C" w14:textId="77777777" w:rsidR="00F66926" w:rsidRPr="00B9191F" w:rsidRDefault="00F66926" w:rsidP="00F66926">
      <w:pPr>
        <w:widowControl w:val="0"/>
        <w:ind w:left="709"/>
        <w:jc w:val="both"/>
        <w:rPr>
          <w:rFonts w:ascii="Arial" w:eastAsia="Arial" w:hAnsi="Arial" w:cs="Arial"/>
          <w:color w:val="000000" w:themeColor="text1"/>
          <w:sz w:val="20"/>
        </w:rPr>
      </w:pPr>
    </w:p>
    <w:p w14:paraId="55F6675A" w14:textId="6F36D32B" w:rsidR="00F66926" w:rsidRPr="00C95249" w:rsidRDefault="007E76F6" w:rsidP="00F66926">
      <w:pPr>
        <w:pStyle w:val="Prrafodelista"/>
        <w:widowControl w:val="0"/>
        <w:ind w:left="709" w:hanging="567"/>
        <w:jc w:val="both"/>
        <w:rPr>
          <w:rFonts w:ascii="Arial" w:eastAsia="Arial" w:hAnsi="Arial" w:cs="Arial"/>
          <w:color w:val="000000" w:themeColor="text1"/>
          <w:sz w:val="20"/>
        </w:rPr>
      </w:pPr>
      <w:r w:rsidRPr="00C95249">
        <w:rPr>
          <w:rFonts w:ascii="Arial" w:eastAsia="Arial" w:hAnsi="Arial" w:cs="Arial"/>
          <w:b/>
          <w:bCs/>
          <w:caps/>
          <w:color w:val="000000" w:themeColor="text1"/>
          <w:sz w:val="20"/>
        </w:rPr>
        <w:t>4</w:t>
      </w:r>
      <w:r w:rsidR="00F66926" w:rsidRPr="00C95249">
        <w:rPr>
          <w:rFonts w:ascii="Arial" w:eastAsia="Arial" w:hAnsi="Arial" w:cs="Arial"/>
          <w:b/>
          <w:bCs/>
          <w:caps/>
          <w:color w:val="000000" w:themeColor="text1"/>
          <w:sz w:val="20"/>
        </w:rPr>
        <w:t xml:space="preserve">.4 </w:t>
      </w:r>
      <w:r w:rsidR="00F66926" w:rsidRPr="00C95249">
        <w:tab/>
      </w:r>
      <w:r w:rsidR="00F66926" w:rsidRPr="00C95249">
        <w:rPr>
          <w:rFonts w:ascii="Arial" w:eastAsia="Arial" w:hAnsi="Arial" w:cs="Arial"/>
          <w:b/>
          <w:bCs/>
          <w:caps/>
          <w:color w:val="000000" w:themeColor="text1"/>
          <w:sz w:val="20"/>
        </w:rPr>
        <w:t xml:space="preserve">CONSIDERACIONES PARA LOS </w:t>
      </w:r>
      <w:r w:rsidR="00483983" w:rsidRPr="00C95249">
        <w:rPr>
          <w:rFonts w:ascii="Arial" w:hAnsi="Arial" w:cs="Arial"/>
          <w:b/>
          <w:caps/>
          <w:sz w:val="20"/>
          <w:szCs w:val="20"/>
        </w:rPr>
        <w:t xml:space="preserve">DOCUMENTOS </w:t>
      </w:r>
      <w:r w:rsidR="00B50154" w:rsidRPr="00C95249">
        <w:rPr>
          <w:rFonts w:ascii="Arial" w:hAnsi="Arial" w:cs="Arial"/>
          <w:b/>
          <w:caps/>
          <w:sz w:val="20"/>
          <w:szCs w:val="20"/>
        </w:rPr>
        <w:t xml:space="preserve">EXTENDIDOS </w:t>
      </w:r>
      <w:r w:rsidR="00483983" w:rsidRPr="00C95249">
        <w:rPr>
          <w:rFonts w:ascii="Arial" w:hAnsi="Arial" w:cs="Arial"/>
          <w:b/>
          <w:caps/>
          <w:sz w:val="20"/>
          <w:szCs w:val="20"/>
        </w:rPr>
        <w:t>e</w:t>
      </w:r>
      <w:r w:rsidR="00F66926" w:rsidRPr="00C95249">
        <w:rPr>
          <w:rFonts w:ascii="Arial" w:eastAsia="Arial" w:hAnsi="Arial" w:cs="Arial"/>
          <w:b/>
          <w:bCs/>
          <w:caps/>
          <w:color w:val="000000" w:themeColor="text1"/>
          <w:sz w:val="20"/>
        </w:rPr>
        <w:t>n el extranjero</w:t>
      </w:r>
    </w:p>
    <w:p w14:paraId="68E7D490" w14:textId="77777777" w:rsidR="00F66926" w:rsidRPr="00C95249" w:rsidRDefault="00F66926" w:rsidP="00F66926">
      <w:pPr>
        <w:widowControl w:val="0"/>
        <w:ind w:left="709"/>
        <w:jc w:val="both"/>
        <w:rPr>
          <w:rFonts w:ascii="Arial" w:eastAsia="Arial" w:hAnsi="Arial" w:cs="Arial"/>
          <w:color w:val="000000" w:themeColor="text1"/>
          <w:sz w:val="20"/>
        </w:rPr>
      </w:pPr>
    </w:p>
    <w:p w14:paraId="02351BE1" w14:textId="36EC5373" w:rsidR="00BF597B" w:rsidRPr="00BF597B" w:rsidRDefault="00BF597B" w:rsidP="00BF597B">
      <w:pPr>
        <w:widowControl w:val="0"/>
        <w:ind w:left="709" w:hanging="425"/>
        <w:jc w:val="both"/>
        <w:rPr>
          <w:rFonts w:ascii="Arial" w:eastAsia="Arial" w:hAnsi="Arial" w:cs="Arial"/>
          <w:color w:val="000000" w:themeColor="text1"/>
          <w:sz w:val="20"/>
          <w:szCs w:val="20"/>
          <w:lang w:eastAsia="es-ES"/>
        </w:rPr>
      </w:pPr>
      <w:r>
        <w:rPr>
          <w:rFonts w:ascii="Arial" w:eastAsia="Arial" w:hAnsi="Arial" w:cs="Arial"/>
          <w:color w:val="000000" w:themeColor="text1"/>
          <w:sz w:val="20"/>
          <w:szCs w:val="20"/>
          <w:lang w:val="es-ES" w:eastAsia="es-ES"/>
        </w:rPr>
        <w:t xml:space="preserve">        </w:t>
      </w:r>
      <w:r w:rsidRPr="00BF597B">
        <w:rPr>
          <w:rFonts w:ascii="Arial" w:eastAsia="Arial" w:hAnsi="Arial" w:cs="Arial"/>
          <w:color w:val="000000" w:themeColor="text1"/>
          <w:sz w:val="20"/>
          <w:szCs w:val="20"/>
          <w:lang w:val="es-ES" w:eastAsia="es-ES"/>
        </w:rPr>
        <w:t>En el caso que los documentos requeridos para el perfeccionamiento del contrato incluyan documentos públicos extendidos en el exterior, que no les sea aplicable el Convenio de la Apostilla, se debe tener en cuenta que, de conformidad con lo previsto en el artículo 137 del Reglamento Consular del Perú, aprobado mediante Decreto Supremo N° 032-2023-RE</w:t>
      </w:r>
      <w:r w:rsidRPr="00BF597B">
        <w:rPr>
          <w:rFonts w:ascii="Arial" w:eastAsia="Arial" w:hAnsi="Arial" w:cs="Arial"/>
          <w:color w:val="000000" w:themeColor="text1"/>
          <w:sz w:val="20"/>
          <w:szCs w:val="20"/>
          <w:vertAlign w:val="superscript"/>
          <w:lang w:val="es-ES" w:eastAsia="es-ES"/>
        </w:rPr>
        <w:t>5</w:t>
      </w:r>
      <w:r w:rsidRPr="00BF597B">
        <w:rPr>
          <w:rFonts w:ascii="Arial" w:eastAsia="Arial" w:hAnsi="Arial" w:cs="Arial"/>
          <w:color w:val="000000" w:themeColor="text1"/>
          <w:sz w:val="20"/>
          <w:szCs w:val="20"/>
          <w:lang w:val="es-ES" w:eastAsia="es-ES"/>
        </w:rPr>
        <w:t>, para que estos surtan efectos legales en el Perú deben estar legalizados por los funcionarios consulares peruanos competentes, cuyas firmas deben ser autenticadas posteriormente por el área competente del órgano de línea consular, además de cumplir con los requisitos adicionales que contemple la legislación peruana para su validez en el Perú. </w:t>
      </w:r>
      <w:r w:rsidRPr="00BF597B">
        <w:rPr>
          <w:rFonts w:ascii="Arial" w:eastAsia="Arial" w:hAnsi="Arial" w:cs="Arial"/>
          <w:color w:val="000000" w:themeColor="text1"/>
          <w:sz w:val="20"/>
          <w:szCs w:val="20"/>
          <w:lang w:eastAsia="es-ES"/>
        </w:rPr>
        <w:t> </w:t>
      </w:r>
    </w:p>
    <w:p w14:paraId="4A7B3378" w14:textId="77777777" w:rsidR="00BF597B" w:rsidRPr="00BF597B" w:rsidRDefault="00BF597B" w:rsidP="00BF597B">
      <w:pPr>
        <w:widowControl w:val="0"/>
        <w:ind w:left="1134" w:hanging="425"/>
        <w:jc w:val="both"/>
        <w:rPr>
          <w:rFonts w:ascii="Arial" w:eastAsia="Arial" w:hAnsi="Arial" w:cs="Arial"/>
          <w:color w:val="000000" w:themeColor="text1"/>
          <w:sz w:val="20"/>
          <w:szCs w:val="20"/>
          <w:lang w:eastAsia="es-ES"/>
        </w:rPr>
      </w:pPr>
      <w:r w:rsidRPr="00BF597B">
        <w:rPr>
          <w:rFonts w:ascii="Arial" w:eastAsia="Arial" w:hAnsi="Arial" w:cs="Arial"/>
          <w:color w:val="000000" w:themeColor="text1"/>
          <w:sz w:val="20"/>
          <w:szCs w:val="20"/>
          <w:lang w:eastAsia="es-ES"/>
        </w:rPr>
        <w:t> </w:t>
      </w:r>
    </w:p>
    <w:p w14:paraId="73726D4B" w14:textId="77777777" w:rsidR="00BF597B" w:rsidRPr="00BF597B" w:rsidRDefault="00BF597B" w:rsidP="00BF597B">
      <w:pPr>
        <w:widowControl w:val="0"/>
        <w:ind w:left="709"/>
        <w:jc w:val="both"/>
        <w:rPr>
          <w:rFonts w:ascii="Arial" w:eastAsia="Arial" w:hAnsi="Arial" w:cs="Arial"/>
          <w:color w:val="000000" w:themeColor="text1"/>
          <w:sz w:val="20"/>
          <w:szCs w:val="20"/>
          <w:lang w:eastAsia="es-ES"/>
        </w:rPr>
      </w:pPr>
      <w:r w:rsidRPr="00BF597B">
        <w:rPr>
          <w:rFonts w:ascii="Arial" w:eastAsia="Arial" w:hAnsi="Arial" w:cs="Arial"/>
          <w:color w:val="000000" w:themeColor="text1"/>
          <w:sz w:val="20"/>
          <w:szCs w:val="20"/>
          <w:lang w:val="es-ES" w:eastAsia="es-ES"/>
        </w:rPr>
        <w:t>Cuando se trate de documentos privados extendidos en el exterior, el funcionario consular sólo legaliza las firmas cuando hayan sido suscritas en su presencia o cuando conste de modo indubitable su autenticidad, verificando en ambos casos la identidad de los firmantes, conforme lo requiere el artículo 138 del citado Reglamento.</w:t>
      </w:r>
      <w:r w:rsidRPr="00BF597B">
        <w:rPr>
          <w:rFonts w:ascii="Arial" w:eastAsia="Arial" w:hAnsi="Arial" w:cs="Arial"/>
          <w:color w:val="000000" w:themeColor="text1"/>
          <w:sz w:val="20"/>
          <w:szCs w:val="20"/>
          <w:lang w:eastAsia="es-ES"/>
        </w:rPr>
        <w:t> </w:t>
      </w:r>
    </w:p>
    <w:p w14:paraId="2A5647E6" w14:textId="77777777" w:rsidR="00FE7126" w:rsidRPr="00AE77EE" w:rsidRDefault="00FE7126" w:rsidP="00FE7126">
      <w:pPr>
        <w:widowControl w:val="0"/>
        <w:ind w:left="1134" w:hanging="425"/>
        <w:jc w:val="both"/>
        <w:rPr>
          <w:rFonts w:ascii="Arial" w:eastAsia="Arial" w:hAnsi="Arial" w:cs="Arial"/>
          <w:color w:val="000000" w:themeColor="text1"/>
          <w:sz w:val="20"/>
        </w:rPr>
      </w:pPr>
    </w:p>
    <w:p w14:paraId="27899EC8" w14:textId="18A1FFBA" w:rsidR="00F66926" w:rsidRPr="00AE77EE" w:rsidRDefault="007E76F6" w:rsidP="00F66926">
      <w:pPr>
        <w:pStyle w:val="Prrafodelista"/>
        <w:widowControl w:val="0"/>
        <w:ind w:left="709" w:hanging="567"/>
        <w:jc w:val="both"/>
        <w:rPr>
          <w:rFonts w:ascii="Arial" w:eastAsia="Arial" w:hAnsi="Arial" w:cs="Arial"/>
          <w:color w:val="000000" w:themeColor="text1"/>
          <w:sz w:val="20"/>
        </w:rPr>
      </w:pPr>
      <w:r w:rsidRPr="00AE77EE">
        <w:rPr>
          <w:rFonts w:ascii="Arial" w:eastAsia="Arial" w:hAnsi="Arial" w:cs="Arial"/>
          <w:b/>
          <w:bCs/>
          <w:caps/>
          <w:color w:val="000000" w:themeColor="text1"/>
          <w:sz w:val="20"/>
        </w:rPr>
        <w:t>4</w:t>
      </w:r>
      <w:r w:rsidR="00F66926" w:rsidRPr="00AE77EE">
        <w:rPr>
          <w:rFonts w:ascii="Arial" w:eastAsia="Arial" w:hAnsi="Arial" w:cs="Arial"/>
          <w:b/>
          <w:bCs/>
          <w:caps/>
          <w:color w:val="000000" w:themeColor="text1"/>
          <w:sz w:val="20"/>
        </w:rPr>
        <w:t xml:space="preserve">.5 </w:t>
      </w:r>
      <w:r w:rsidR="00F66926" w:rsidRPr="00AE77EE">
        <w:tab/>
      </w:r>
      <w:r w:rsidR="00F66926" w:rsidRPr="00AE77EE">
        <w:rPr>
          <w:rFonts w:ascii="Arial" w:eastAsia="Arial" w:hAnsi="Arial" w:cs="Arial"/>
          <w:b/>
          <w:bCs/>
          <w:caps/>
          <w:color w:val="000000" w:themeColor="text1"/>
          <w:sz w:val="20"/>
        </w:rPr>
        <w:t>DISPOSICIONES FINALES</w:t>
      </w:r>
    </w:p>
    <w:p w14:paraId="659D1E45" w14:textId="77777777" w:rsidR="00F66926" w:rsidRPr="00AE77EE" w:rsidRDefault="00F66926" w:rsidP="00F66926">
      <w:pPr>
        <w:widowControl w:val="0"/>
        <w:ind w:left="709"/>
        <w:jc w:val="both"/>
        <w:rPr>
          <w:rFonts w:ascii="Arial" w:eastAsia="Arial" w:hAnsi="Arial" w:cs="Arial"/>
          <w:color w:val="000000" w:themeColor="text1"/>
          <w:sz w:val="20"/>
        </w:rPr>
      </w:pPr>
    </w:p>
    <w:p w14:paraId="579F1F12" w14:textId="37D00186" w:rsidR="00F66926" w:rsidRPr="00B9191F" w:rsidRDefault="00F66926" w:rsidP="00F66926">
      <w:pPr>
        <w:widowControl w:val="0"/>
        <w:ind w:left="709"/>
        <w:jc w:val="both"/>
        <w:rPr>
          <w:rFonts w:ascii="Arial" w:eastAsia="Arial" w:hAnsi="Arial" w:cs="Arial"/>
          <w:color w:val="000000" w:themeColor="text1"/>
          <w:sz w:val="20"/>
        </w:rPr>
      </w:pPr>
      <w:r w:rsidRPr="00AE77EE">
        <w:rPr>
          <w:rFonts w:ascii="Arial" w:eastAsia="Arial" w:hAnsi="Arial" w:cs="Arial"/>
          <w:color w:val="000000" w:themeColor="text1"/>
          <w:sz w:val="20"/>
        </w:rPr>
        <w:t xml:space="preserve">Todos los demás aspectos del presente procedimiento </w:t>
      </w:r>
      <w:r w:rsidR="007E76F6" w:rsidRPr="00AE77EE">
        <w:rPr>
          <w:rFonts w:ascii="Arial" w:eastAsia="Arial" w:hAnsi="Arial" w:cs="Arial"/>
          <w:color w:val="000000" w:themeColor="text1"/>
          <w:sz w:val="20"/>
        </w:rPr>
        <w:t xml:space="preserve">de selección </w:t>
      </w:r>
      <w:r w:rsidRPr="00AE77EE">
        <w:rPr>
          <w:rFonts w:ascii="Arial" w:eastAsia="Arial" w:hAnsi="Arial" w:cs="Arial"/>
          <w:color w:val="000000" w:themeColor="text1"/>
          <w:sz w:val="20"/>
        </w:rPr>
        <w:t>no contemplados en las bases se rigen por la Ley y su Reglamento, así como por las disposiciones legales vigentes.</w:t>
      </w:r>
    </w:p>
    <w:p w14:paraId="0E77E5DC" w14:textId="77777777" w:rsidR="00F66926" w:rsidRPr="00B9191F" w:rsidRDefault="00F66926" w:rsidP="00F66926">
      <w:pPr>
        <w:widowControl w:val="0"/>
        <w:rPr>
          <w:rFonts w:ascii="Arial" w:hAnsi="Arial" w:cs="Arial"/>
          <w:sz w:val="20"/>
        </w:rPr>
      </w:pPr>
    </w:p>
    <w:p w14:paraId="28B9E71D" w14:textId="77777777" w:rsidR="00F66926" w:rsidRPr="00B9191F" w:rsidRDefault="00F66926" w:rsidP="00F66926">
      <w:pPr>
        <w:widowControl w:val="0"/>
        <w:jc w:val="both"/>
        <w:rPr>
          <w:rFonts w:ascii="Arial" w:hAnsi="Arial" w:cs="Arial"/>
          <w:sz w:val="20"/>
        </w:rPr>
      </w:pPr>
    </w:p>
    <w:p w14:paraId="7EE4143B" w14:textId="77777777" w:rsidR="00F66926" w:rsidRPr="00B9191F" w:rsidRDefault="00F66926" w:rsidP="00F66926">
      <w:pPr>
        <w:widowControl w:val="0"/>
        <w:jc w:val="both"/>
        <w:rPr>
          <w:rFonts w:ascii="Arial" w:hAnsi="Arial" w:cs="Arial"/>
          <w:sz w:val="20"/>
        </w:rPr>
      </w:pPr>
    </w:p>
    <w:p w14:paraId="0EE90D54" w14:textId="77777777" w:rsidR="00F66926" w:rsidRPr="00B9191F" w:rsidRDefault="00F66926" w:rsidP="00F66926">
      <w:pPr>
        <w:widowControl w:val="0"/>
        <w:jc w:val="both"/>
        <w:rPr>
          <w:rFonts w:ascii="Arial" w:hAnsi="Arial" w:cs="Arial"/>
          <w:sz w:val="20"/>
        </w:rPr>
      </w:pPr>
    </w:p>
    <w:p w14:paraId="1DB10697" w14:textId="77777777" w:rsidR="00F66926" w:rsidRPr="00B9191F" w:rsidRDefault="00F66926" w:rsidP="00F66926">
      <w:pPr>
        <w:widowControl w:val="0"/>
        <w:jc w:val="both"/>
        <w:rPr>
          <w:rFonts w:ascii="Arial" w:hAnsi="Arial" w:cs="Arial"/>
          <w:sz w:val="20"/>
        </w:rPr>
      </w:pPr>
    </w:p>
    <w:p w14:paraId="2B5695BD" w14:textId="77777777" w:rsidR="00F66926" w:rsidRPr="00B9191F" w:rsidRDefault="00F66926" w:rsidP="00F66926">
      <w:pPr>
        <w:rPr>
          <w:rFonts w:ascii="Arial" w:hAnsi="Arial" w:cs="Arial"/>
          <w:sz w:val="20"/>
        </w:rPr>
      </w:pPr>
      <w:r w:rsidRPr="00B9191F">
        <w:rPr>
          <w:rFonts w:ascii="Arial" w:hAnsi="Arial" w:cs="Arial"/>
          <w:sz w:val="20"/>
        </w:rPr>
        <w:br w:type="page"/>
      </w:r>
    </w:p>
    <w:p w14:paraId="33BB470E" w14:textId="77777777" w:rsidR="00F66926" w:rsidRPr="00B9191F" w:rsidRDefault="00F66926" w:rsidP="00F66926">
      <w:pPr>
        <w:widowControl w:val="0"/>
        <w:jc w:val="both"/>
        <w:rPr>
          <w:rFonts w:ascii="Arial" w:hAnsi="Arial" w:cs="Arial"/>
          <w:sz w:val="20"/>
        </w:rPr>
      </w:pPr>
    </w:p>
    <w:p w14:paraId="32A1C44C" w14:textId="77777777" w:rsidR="00F66926" w:rsidRPr="00B9191F" w:rsidRDefault="00F66926" w:rsidP="00F66926">
      <w:pPr>
        <w:widowControl w:val="0"/>
        <w:jc w:val="both"/>
        <w:rPr>
          <w:rFonts w:ascii="Arial" w:hAnsi="Arial" w:cs="Arial"/>
          <w:sz w:val="20"/>
        </w:rPr>
      </w:pPr>
    </w:p>
    <w:p w14:paraId="02F453C8" w14:textId="77777777" w:rsidR="00F66926" w:rsidRPr="00B9191F" w:rsidRDefault="00F66926" w:rsidP="00F66926">
      <w:pPr>
        <w:widowControl w:val="0"/>
        <w:jc w:val="both"/>
        <w:rPr>
          <w:rFonts w:ascii="Arial" w:hAnsi="Arial" w:cs="Arial"/>
          <w:sz w:val="20"/>
        </w:rPr>
      </w:pPr>
    </w:p>
    <w:p w14:paraId="723ECDA9" w14:textId="77777777" w:rsidR="00F66926" w:rsidRPr="00B9191F" w:rsidRDefault="00F66926" w:rsidP="00F66926">
      <w:pPr>
        <w:widowControl w:val="0"/>
        <w:jc w:val="both"/>
        <w:rPr>
          <w:rFonts w:ascii="Arial" w:hAnsi="Arial" w:cs="Arial"/>
          <w:sz w:val="20"/>
        </w:rPr>
      </w:pPr>
    </w:p>
    <w:p w14:paraId="6E64BA77" w14:textId="77777777" w:rsidR="00F66926" w:rsidRPr="00B9191F" w:rsidRDefault="00F66926" w:rsidP="00F66926">
      <w:pPr>
        <w:widowControl w:val="0"/>
        <w:jc w:val="both"/>
        <w:rPr>
          <w:rFonts w:ascii="Arial" w:hAnsi="Arial" w:cs="Arial"/>
          <w:sz w:val="20"/>
        </w:rPr>
      </w:pPr>
    </w:p>
    <w:p w14:paraId="2952518E" w14:textId="77777777" w:rsidR="00F66926" w:rsidRPr="00B9191F" w:rsidRDefault="00F66926" w:rsidP="00F66926">
      <w:pPr>
        <w:widowControl w:val="0"/>
        <w:jc w:val="both"/>
        <w:rPr>
          <w:rFonts w:ascii="Arial" w:hAnsi="Arial" w:cs="Arial"/>
          <w:sz w:val="20"/>
        </w:rPr>
      </w:pPr>
    </w:p>
    <w:p w14:paraId="560F84D5" w14:textId="77777777" w:rsidR="00F66926" w:rsidRPr="00B9191F" w:rsidRDefault="00F66926" w:rsidP="00F66926">
      <w:pPr>
        <w:widowControl w:val="0"/>
        <w:jc w:val="both"/>
        <w:rPr>
          <w:rFonts w:ascii="Arial" w:hAnsi="Arial" w:cs="Arial"/>
          <w:sz w:val="20"/>
        </w:rPr>
      </w:pPr>
    </w:p>
    <w:p w14:paraId="2C67CDD3" w14:textId="77777777" w:rsidR="00F66926" w:rsidRPr="00B9191F" w:rsidRDefault="00F66926" w:rsidP="00F66926">
      <w:pPr>
        <w:widowControl w:val="0"/>
        <w:jc w:val="both"/>
        <w:rPr>
          <w:rFonts w:ascii="Arial" w:hAnsi="Arial" w:cs="Arial"/>
          <w:sz w:val="20"/>
        </w:rPr>
      </w:pPr>
    </w:p>
    <w:p w14:paraId="254FE774" w14:textId="77777777" w:rsidR="00F66926" w:rsidRPr="00B9191F" w:rsidRDefault="00F66926" w:rsidP="00F66926">
      <w:pPr>
        <w:widowControl w:val="0"/>
        <w:jc w:val="both"/>
        <w:rPr>
          <w:rFonts w:ascii="Arial" w:hAnsi="Arial" w:cs="Arial"/>
          <w:sz w:val="20"/>
        </w:rPr>
      </w:pPr>
    </w:p>
    <w:p w14:paraId="056F11C7" w14:textId="77777777" w:rsidR="00F66926" w:rsidRPr="00B9191F" w:rsidRDefault="00F66926" w:rsidP="00F66926">
      <w:pPr>
        <w:widowControl w:val="0"/>
        <w:jc w:val="both"/>
        <w:rPr>
          <w:rFonts w:ascii="Arial" w:hAnsi="Arial" w:cs="Arial"/>
          <w:sz w:val="20"/>
        </w:rPr>
      </w:pPr>
    </w:p>
    <w:p w14:paraId="1109C175" w14:textId="77777777" w:rsidR="00F66926" w:rsidRPr="00B9191F" w:rsidRDefault="00F66926" w:rsidP="00F66926">
      <w:pPr>
        <w:widowControl w:val="0"/>
        <w:jc w:val="both"/>
        <w:rPr>
          <w:rFonts w:ascii="Arial" w:hAnsi="Arial" w:cs="Arial"/>
          <w:sz w:val="20"/>
        </w:rPr>
      </w:pPr>
    </w:p>
    <w:p w14:paraId="3E4F67E4" w14:textId="77777777" w:rsidR="00F66926" w:rsidRPr="00B9191F" w:rsidRDefault="00F66926" w:rsidP="00F66926">
      <w:pPr>
        <w:widowControl w:val="0"/>
        <w:jc w:val="both"/>
        <w:rPr>
          <w:rFonts w:ascii="Arial" w:hAnsi="Arial" w:cs="Arial"/>
          <w:sz w:val="20"/>
        </w:rPr>
      </w:pPr>
    </w:p>
    <w:p w14:paraId="07516D20" w14:textId="77777777" w:rsidR="00F66926" w:rsidRPr="00B9191F" w:rsidRDefault="00F66926" w:rsidP="00F66926">
      <w:pPr>
        <w:widowControl w:val="0"/>
        <w:jc w:val="both"/>
        <w:rPr>
          <w:rFonts w:ascii="Arial" w:hAnsi="Arial" w:cs="Arial"/>
          <w:sz w:val="20"/>
        </w:rPr>
      </w:pPr>
    </w:p>
    <w:p w14:paraId="59D40930" w14:textId="77777777" w:rsidR="00F66926" w:rsidRPr="00B9191F" w:rsidRDefault="00F66926" w:rsidP="00F66926">
      <w:pPr>
        <w:widowControl w:val="0"/>
        <w:jc w:val="both"/>
        <w:rPr>
          <w:rFonts w:ascii="Arial" w:hAnsi="Arial" w:cs="Arial"/>
          <w:sz w:val="20"/>
        </w:rPr>
      </w:pPr>
    </w:p>
    <w:p w14:paraId="367168DB" w14:textId="77777777" w:rsidR="00F66926" w:rsidRPr="00B9191F" w:rsidRDefault="00F66926" w:rsidP="00F66926">
      <w:pPr>
        <w:widowControl w:val="0"/>
        <w:jc w:val="both"/>
        <w:rPr>
          <w:rFonts w:ascii="Arial" w:hAnsi="Arial" w:cs="Arial"/>
          <w:sz w:val="20"/>
        </w:rPr>
      </w:pPr>
    </w:p>
    <w:p w14:paraId="37D05B0C" w14:textId="77777777" w:rsidR="00F66926" w:rsidRDefault="00F66926" w:rsidP="00F66926">
      <w:pPr>
        <w:widowControl w:val="0"/>
        <w:jc w:val="both"/>
        <w:rPr>
          <w:rFonts w:ascii="Arial" w:hAnsi="Arial" w:cs="Arial"/>
          <w:sz w:val="20"/>
        </w:rPr>
      </w:pPr>
    </w:p>
    <w:p w14:paraId="014C4F6F" w14:textId="77777777" w:rsidR="007477CD" w:rsidRDefault="007477CD" w:rsidP="00F66926">
      <w:pPr>
        <w:widowControl w:val="0"/>
        <w:jc w:val="both"/>
        <w:rPr>
          <w:rFonts w:ascii="Arial" w:hAnsi="Arial" w:cs="Arial"/>
          <w:sz w:val="20"/>
        </w:rPr>
      </w:pPr>
    </w:p>
    <w:p w14:paraId="1B77D49B" w14:textId="77777777" w:rsidR="007477CD" w:rsidRDefault="007477CD" w:rsidP="00F66926">
      <w:pPr>
        <w:widowControl w:val="0"/>
        <w:jc w:val="both"/>
        <w:rPr>
          <w:rFonts w:ascii="Arial" w:hAnsi="Arial" w:cs="Arial"/>
          <w:sz w:val="20"/>
        </w:rPr>
      </w:pPr>
    </w:p>
    <w:p w14:paraId="02E267F8" w14:textId="77777777" w:rsidR="007477CD" w:rsidRPr="00B9191F" w:rsidRDefault="007477CD" w:rsidP="00F66926">
      <w:pPr>
        <w:widowControl w:val="0"/>
        <w:jc w:val="both"/>
        <w:rPr>
          <w:rFonts w:ascii="Arial" w:hAnsi="Arial" w:cs="Arial"/>
          <w:sz w:val="20"/>
        </w:rPr>
      </w:pPr>
    </w:p>
    <w:p w14:paraId="4F41ABC2" w14:textId="77777777" w:rsidR="00F66926" w:rsidRPr="00B9191F" w:rsidRDefault="00F66926" w:rsidP="00F66926">
      <w:pPr>
        <w:widowControl w:val="0"/>
        <w:jc w:val="both"/>
        <w:rPr>
          <w:rFonts w:ascii="Arial" w:hAnsi="Arial" w:cs="Arial"/>
          <w:sz w:val="20"/>
        </w:rPr>
      </w:pPr>
    </w:p>
    <w:p w14:paraId="2567077F" w14:textId="77777777" w:rsidR="00F66926" w:rsidRPr="00B9191F" w:rsidRDefault="00F66926" w:rsidP="00F66926">
      <w:pPr>
        <w:widowControl w:val="0"/>
        <w:jc w:val="both"/>
        <w:rPr>
          <w:rFonts w:ascii="Arial" w:hAnsi="Arial" w:cs="Arial"/>
          <w:sz w:val="20"/>
        </w:rPr>
      </w:pPr>
    </w:p>
    <w:p w14:paraId="7C975AB1" w14:textId="77777777" w:rsidR="00F66926" w:rsidRPr="00B9191F" w:rsidRDefault="00F66926" w:rsidP="00F66926">
      <w:pPr>
        <w:widowControl w:val="0"/>
        <w:jc w:val="both"/>
        <w:rPr>
          <w:rFonts w:ascii="Arial" w:hAnsi="Arial" w:cs="Arial"/>
          <w:sz w:val="20"/>
        </w:rPr>
      </w:pPr>
    </w:p>
    <w:p w14:paraId="557F240C" w14:textId="77777777" w:rsidR="00F66926" w:rsidRPr="00B9191F" w:rsidRDefault="00F66926" w:rsidP="00F66926">
      <w:pPr>
        <w:widowControl w:val="0"/>
        <w:jc w:val="center"/>
        <w:rPr>
          <w:rFonts w:ascii="Arial" w:hAnsi="Arial" w:cs="Arial"/>
          <w:b/>
          <w:sz w:val="28"/>
        </w:rPr>
      </w:pPr>
      <w:r w:rsidRPr="00B9191F">
        <w:rPr>
          <w:rFonts w:ascii="Arial" w:hAnsi="Arial" w:cs="Arial"/>
          <w:b/>
          <w:sz w:val="32"/>
        </w:rPr>
        <w:t>SECCIÓN ESPECÍFICA</w:t>
      </w:r>
    </w:p>
    <w:p w14:paraId="0996C1D8" w14:textId="77777777" w:rsidR="00F66926" w:rsidRPr="00B9191F" w:rsidRDefault="00F66926" w:rsidP="00F66926">
      <w:pPr>
        <w:pStyle w:val="Prrafodelista"/>
        <w:widowControl w:val="0"/>
        <w:ind w:left="0"/>
        <w:jc w:val="center"/>
        <w:rPr>
          <w:rFonts w:ascii="Arial" w:hAnsi="Arial" w:cs="Arial"/>
        </w:rPr>
      </w:pPr>
    </w:p>
    <w:p w14:paraId="77973B01" w14:textId="77777777" w:rsidR="00F66926" w:rsidRDefault="00F66926" w:rsidP="00F66926">
      <w:pPr>
        <w:pStyle w:val="Prrafodelista"/>
        <w:widowControl w:val="0"/>
        <w:ind w:left="0"/>
        <w:jc w:val="center"/>
        <w:rPr>
          <w:rFonts w:ascii="Arial" w:hAnsi="Arial" w:cs="Arial"/>
        </w:rPr>
      </w:pPr>
    </w:p>
    <w:p w14:paraId="2A1F6F00" w14:textId="77777777" w:rsidR="00BC4B79" w:rsidRPr="00B9191F" w:rsidRDefault="00BC4B79" w:rsidP="00F66926">
      <w:pPr>
        <w:pStyle w:val="Prrafodelista"/>
        <w:widowControl w:val="0"/>
        <w:ind w:left="0"/>
        <w:jc w:val="center"/>
        <w:rPr>
          <w:rFonts w:ascii="Arial" w:hAnsi="Arial" w:cs="Arial"/>
        </w:rPr>
      </w:pPr>
    </w:p>
    <w:p w14:paraId="7FBF96C3" w14:textId="77777777" w:rsidR="00F66926" w:rsidRPr="00B9191F" w:rsidRDefault="00F66926" w:rsidP="00F66926">
      <w:pPr>
        <w:pStyle w:val="Prrafodelista"/>
        <w:widowControl w:val="0"/>
        <w:ind w:left="0"/>
        <w:jc w:val="center"/>
        <w:rPr>
          <w:rFonts w:ascii="Arial" w:hAnsi="Arial" w:cs="Arial"/>
        </w:rPr>
      </w:pPr>
    </w:p>
    <w:p w14:paraId="7407AB5A" w14:textId="77777777" w:rsidR="00F66926" w:rsidRPr="00B9191F" w:rsidRDefault="00F66926" w:rsidP="00F66926">
      <w:pPr>
        <w:pStyle w:val="Prrafodelista"/>
        <w:widowControl w:val="0"/>
        <w:ind w:left="0"/>
        <w:jc w:val="center"/>
        <w:rPr>
          <w:rFonts w:ascii="Arial" w:hAnsi="Arial" w:cs="Arial"/>
          <w:b/>
          <w:sz w:val="28"/>
        </w:rPr>
      </w:pPr>
      <w:r w:rsidRPr="00B9191F">
        <w:rPr>
          <w:rFonts w:ascii="Arial" w:hAnsi="Arial" w:cs="Arial"/>
          <w:b/>
          <w:sz w:val="32"/>
        </w:rPr>
        <w:t>CONDICIONES ESPECIALES DEL PROCEDIMIENTO DE SELECCIÓN</w:t>
      </w:r>
    </w:p>
    <w:p w14:paraId="654586EA" w14:textId="77777777" w:rsidR="00F66926" w:rsidRPr="00B9191F" w:rsidRDefault="00F66926" w:rsidP="00F66926">
      <w:pPr>
        <w:widowControl w:val="0"/>
        <w:jc w:val="center"/>
        <w:rPr>
          <w:rFonts w:ascii="Arial" w:hAnsi="Arial" w:cs="Arial"/>
          <w:sz w:val="18"/>
        </w:rPr>
      </w:pPr>
    </w:p>
    <w:p w14:paraId="3755BC83" w14:textId="77777777" w:rsidR="00F66926" w:rsidRPr="00B9191F" w:rsidRDefault="00F66926" w:rsidP="00F66926">
      <w:pPr>
        <w:widowControl w:val="0"/>
        <w:jc w:val="center"/>
        <w:rPr>
          <w:rFonts w:ascii="Arial" w:hAnsi="Arial" w:cs="Arial"/>
          <w:sz w:val="18"/>
        </w:rPr>
      </w:pPr>
    </w:p>
    <w:p w14:paraId="6F2DD0F1" w14:textId="77777777" w:rsidR="00F66926" w:rsidRPr="00B9191F" w:rsidRDefault="00F66926" w:rsidP="00F66926">
      <w:pPr>
        <w:widowControl w:val="0"/>
        <w:jc w:val="center"/>
        <w:rPr>
          <w:rFonts w:ascii="Arial" w:hAnsi="Arial" w:cs="Arial"/>
          <w:sz w:val="18"/>
        </w:rPr>
      </w:pPr>
    </w:p>
    <w:p w14:paraId="4BB5A835" w14:textId="77777777" w:rsidR="00F66926" w:rsidRPr="00B9191F" w:rsidRDefault="00F66926" w:rsidP="00F66926">
      <w:pPr>
        <w:widowControl w:val="0"/>
        <w:jc w:val="center"/>
        <w:rPr>
          <w:rFonts w:ascii="Arial" w:hAnsi="Arial" w:cs="Arial"/>
          <w:sz w:val="16"/>
        </w:rPr>
      </w:pPr>
      <w:r w:rsidRPr="00B9191F">
        <w:rPr>
          <w:rFonts w:ascii="Arial" w:hAnsi="Arial" w:cs="Arial"/>
          <w:sz w:val="16"/>
        </w:rPr>
        <w:t>(EN ESTA SECCIÓN LA ENTIDAD CONTRATANTE DEBE COMPLETAR LA INFORMACIÓN EXIGIDA, DE ACUERDO A LAS INSTRUCCIONES INDICADAS)</w:t>
      </w:r>
    </w:p>
    <w:p w14:paraId="1302E06F" w14:textId="77777777" w:rsidR="00F66926" w:rsidRPr="00B9191F" w:rsidRDefault="00F66926" w:rsidP="00F66926">
      <w:pPr>
        <w:widowControl w:val="0"/>
        <w:ind w:left="360"/>
        <w:jc w:val="both"/>
        <w:rPr>
          <w:rFonts w:ascii="Arial" w:hAnsi="Arial" w:cs="Arial"/>
          <w:i/>
          <w:sz w:val="20"/>
        </w:rPr>
      </w:pPr>
    </w:p>
    <w:p w14:paraId="7068BA5E" w14:textId="77777777" w:rsidR="00F66926" w:rsidRPr="00B9191F" w:rsidRDefault="00F66926" w:rsidP="00F66926">
      <w:pPr>
        <w:widowControl w:val="0"/>
        <w:ind w:left="360"/>
        <w:jc w:val="both"/>
        <w:rPr>
          <w:rFonts w:ascii="Arial" w:hAnsi="Arial" w:cs="Arial"/>
          <w:i/>
          <w:sz w:val="20"/>
        </w:rPr>
      </w:pPr>
    </w:p>
    <w:p w14:paraId="7CC2A341" w14:textId="77777777" w:rsidR="00F66926" w:rsidRPr="00B9191F" w:rsidRDefault="00F66926" w:rsidP="00F66926">
      <w:pPr>
        <w:widowControl w:val="0"/>
        <w:rPr>
          <w:rFonts w:ascii="Arial" w:hAnsi="Arial" w:cs="Arial"/>
        </w:rPr>
      </w:pPr>
      <w:r w:rsidRPr="00B9191F">
        <w:rPr>
          <w:rFonts w:ascii="Arial" w:hAnsi="Arial" w:cs="Arial"/>
        </w:rPr>
        <w:br w:type="page"/>
      </w:r>
    </w:p>
    <w:p w14:paraId="0B204647" w14:textId="0BD4315D" w:rsidR="00BC4B79" w:rsidRPr="00AE77EE" w:rsidRDefault="00FE6104" w:rsidP="00E02570">
      <w:pPr>
        <w:pStyle w:val="Prrafodelista"/>
        <w:widowControl w:val="0"/>
        <w:ind w:left="66"/>
        <w:jc w:val="center"/>
        <w:rPr>
          <w:rFonts w:ascii="Arial" w:hAnsi="Arial" w:cs="Arial"/>
          <w:b/>
        </w:rPr>
      </w:pPr>
      <w:r w:rsidRPr="00AE77EE">
        <w:rPr>
          <w:rFonts w:ascii="Arial" w:hAnsi="Arial" w:cs="Arial"/>
          <w:b/>
        </w:rPr>
        <w:lastRenderedPageBreak/>
        <w:t>CAPÍTULO I</w:t>
      </w:r>
    </w:p>
    <w:p w14:paraId="61D5EF68" w14:textId="77777777" w:rsidR="00FE6104" w:rsidRPr="00AE77EE" w:rsidRDefault="00FE6104" w:rsidP="00FE6104">
      <w:pPr>
        <w:widowControl w:val="0"/>
        <w:jc w:val="center"/>
        <w:rPr>
          <w:rFonts w:ascii="Arial" w:hAnsi="Arial" w:cs="Arial"/>
          <w:b/>
        </w:rPr>
      </w:pPr>
      <w:r w:rsidRPr="00AE77EE">
        <w:rPr>
          <w:rFonts w:ascii="Arial" w:hAnsi="Arial" w:cs="Arial"/>
          <w:b/>
        </w:rPr>
        <w:t>GENERALIDADES</w:t>
      </w:r>
    </w:p>
    <w:p w14:paraId="122CD715" w14:textId="77777777" w:rsidR="00F66926" w:rsidRPr="00AE77EE" w:rsidRDefault="00F66926" w:rsidP="00F66926">
      <w:pPr>
        <w:widowControl w:val="0"/>
        <w:jc w:val="both"/>
        <w:rPr>
          <w:rFonts w:ascii="Arial" w:hAnsi="Arial" w:cs="Arial"/>
          <w:sz w:val="20"/>
        </w:rPr>
      </w:pPr>
    </w:p>
    <w:p w14:paraId="5D43F7D9" w14:textId="3F385353" w:rsidR="00F66926" w:rsidRPr="00AE77EE" w:rsidRDefault="00F66926" w:rsidP="00B80BB7">
      <w:pPr>
        <w:pStyle w:val="Prrafodelista"/>
        <w:widowControl w:val="0"/>
        <w:numPr>
          <w:ilvl w:val="1"/>
          <w:numId w:val="9"/>
        </w:numPr>
        <w:ind w:left="528" w:hanging="508"/>
        <w:jc w:val="both"/>
        <w:rPr>
          <w:rFonts w:ascii="Arial" w:hAnsi="Arial" w:cs="Arial"/>
          <w:b/>
          <w:sz w:val="20"/>
        </w:rPr>
      </w:pPr>
      <w:r w:rsidRPr="00AE77EE">
        <w:rPr>
          <w:rFonts w:ascii="Arial" w:hAnsi="Arial" w:cs="Arial"/>
          <w:b/>
          <w:sz w:val="20"/>
        </w:rPr>
        <w:t>BASE LEGAL</w:t>
      </w:r>
    </w:p>
    <w:p w14:paraId="13883B04" w14:textId="77777777" w:rsidR="00F66926" w:rsidRPr="00AE77EE" w:rsidRDefault="00F66926" w:rsidP="00F66926">
      <w:pPr>
        <w:widowControl w:val="0"/>
        <w:rPr>
          <w:rFonts w:ascii="Arial" w:eastAsia="Arial" w:hAnsi="Arial" w:cs="Arial"/>
          <w:color w:val="000000" w:themeColor="text1"/>
          <w:sz w:val="20"/>
        </w:rPr>
      </w:pPr>
    </w:p>
    <w:p w14:paraId="6EE3099E" w14:textId="77777777" w:rsidR="007E76F6" w:rsidRPr="00AE77EE" w:rsidRDefault="007E76F6" w:rsidP="00B80BB7">
      <w:pPr>
        <w:pStyle w:val="WW-Sangra2detindependiente"/>
        <w:widowControl w:val="0"/>
        <w:numPr>
          <w:ilvl w:val="0"/>
          <w:numId w:val="32"/>
        </w:numPr>
        <w:ind w:left="888"/>
        <w:rPr>
          <w:rFonts w:cs="Arial"/>
          <w:sz w:val="20"/>
          <w:szCs w:val="20"/>
          <w:lang w:val="es-ES"/>
        </w:rPr>
      </w:pPr>
      <w:r w:rsidRPr="00AE77EE">
        <w:rPr>
          <w:rFonts w:cs="Arial"/>
          <w:sz w:val="20"/>
          <w:szCs w:val="20"/>
        </w:rPr>
        <w:t>Ley N° 32069, Ley General de Contrataciones Públicas.</w:t>
      </w:r>
    </w:p>
    <w:p w14:paraId="16F4F1DB" w14:textId="00782209" w:rsidR="007E76F6" w:rsidRPr="00AE77EE" w:rsidRDefault="007E76F6" w:rsidP="00B80BB7">
      <w:pPr>
        <w:pStyle w:val="WW-Sangra2detindependiente"/>
        <w:widowControl w:val="0"/>
        <w:numPr>
          <w:ilvl w:val="0"/>
          <w:numId w:val="32"/>
        </w:numPr>
        <w:ind w:left="888"/>
        <w:rPr>
          <w:rFonts w:cs="Arial"/>
          <w:sz w:val="20"/>
          <w:szCs w:val="20"/>
          <w:lang w:val="es-ES"/>
        </w:rPr>
      </w:pPr>
      <w:r w:rsidRPr="00AE77EE">
        <w:rPr>
          <w:rFonts w:cs="Arial"/>
          <w:sz w:val="20"/>
          <w:szCs w:val="20"/>
        </w:rPr>
        <w:t>Decreto Supremo N° 009-2025-EF, Decreto Supremo que aprueba el Reglamento de la Ley General de Contrataciones Públicas</w:t>
      </w:r>
      <w:r w:rsidR="00C5033B">
        <w:rPr>
          <w:rFonts w:cs="Arial"/>
          <w:sz w:val="20"/>
          <w:szCs w:val="20"/>
        </w:rPr>
        <w:t>.</w:t>
      </w:r>
    </w:p>
    <w:p w14:paraId="4DEF10FC" w14:textId="77777777" w:rsidR="007E76F6" w:rsidRPr="00AE77EE" w:rsidRDefault="007E76F6" w:rsidP="00B80BB7">
      <w:pPr>
        <w:pStyle w:val="WW-Sangra2detindependiente"/>
        <w:widowControl w:val="0"/>
        <w:numPr>
          <w:ilvl w:val="0"/>
          <w:numId w:val="32"/>
        </w:numPr>
        <w:ind w:left="888"/>
        <w:rPr>
          <w:rFonts w:cs="Arial"/>
          <w:b/>
          <w:i/>
          <w:sz w:val="20"/>
          <w:szCs w:val="20"/>
          <w:lang w:val="es-ES"/>
        </w:rPr>
      </w:pPr>
      <w:r w:rsidRPr="00AE77EE">
        <w:rPr>
          <w:rFonts w:cs="Arial"/>
          <w:sz w:val="20"/>
          <w:szCs w:val="20"/>
        </w:rPr>
        <w:t>Ley de Presupuesto del Sector Público para el año</w:t>
      </w:r>
      <w:r w:rsidRPr="00AE77EE" w:rsidDel="00CD36ED">
        <w:rPr>
          <w:rFonts w:cs="Arial"/>
          <w:sz w:val="20"/>
          <w:szCs w:val="20"/>
        </w:rPr>
        <w:t xml:space="preserve"> </w:t>
      </w:r>
      <w:r w:rsidRPr="00AE77EE">
        <w:rPr>
          <w:rFonts w:cs="Arial"/>
          <w:sz w:val="20"/>
          <w:szCs w:val="20"/>
        </w:rPr>
        <w:t xml:space="preserve">fiscal </w:t>
      </w:r>
      <w:r w:rsidRPr="00AE77EE">
        <w:rPr>
          <w:rFonts w:eastAsia="Times New Roman" w:cs="Arial"/>
          <w:sz w:val="20"/>
          <w:szCs w:val="20"/>
        </w:rPr>
        <w:t>[CONSIGNAR EL AÑO FISCAL].</w:t>
      </w:r>
    </w:p>
    <w:p w14:paraId="676B76C0" w14:textId="41399236" w:rsidR="007E76F6" w:rsidRPr="00AE77EE" w:rsidRDefault="007E76F6" w:rsidP="00B80BB7">
      <w:pPr>
        <w:pStyle w:val="WW-Sangra2detindependiente"/>
        <w:widowControl w:val="0"/>
        <w:numPr>
          <w:ilvl w:val="0"/>
          <w:numId w:val="32"/>
        </w:numPr>
        <w:ind w:left="888"/>
        <w:rPr>
          <w:rFonts w:cs="Arial"/>
          <w:b/>
          <w:i/>
          <w:sz w:val="20"/>
          <w:szCs w:val="20"/>
          <w:lang w:val="es-ES"/>
        </w:rPr>
      </w:pPr>
      <w:r w:rsidRPr="00AE77EE">
        <w:rPr>
          <w:rFonts w:cs="Arial"/>
          <w:sz w:val="20"/>
          <w:szCs w:val="20"/>
        </w:rPr>
        <w:t>Ley de Equilibrio Financiero del Presupuesto del Sector Público del año fiscal</w:t>
      </w:r>
      <w:r w:rsidRPr="00AE77EE">
        <w:rPr>
          <w:rFonts w:cs="Arial"/>
          <w:i/>
          <w:sz w:val="20"/>
          <w:szCs w:val="20"/>
        </w:rPr>
        <w:t xml:space="preserve"> </w:t>
      </w:r>
      <w:r w:rsidRPr="00AE77EE">
        <w:rPr>
          <w:rFonts w:eastAsia="Times New Roman" w:cs="Arial"/>
          <w:sz w:val="20"/>
          <w:szCs w:val="20"/>
        </w:rPr>
        <w:t>[CONSIGNAR EL AÑO FISCAL].</w:t>
      </w:r>
    </w:p>
    <w:p w14:paraId="20B79079" w14:textId="77777777" w:rsidR="007E76F6" w:rsidRPr="00AE77EE" w:rsidRDefault="007E76F6" w:rsidP="00B80BB7">
      <w:pPr>
        <w:pStyle w:val="WW-Sangra2detindependiente"/>
        <w:widowControl w:val="0"/>
        <w:numPr>
          <w:ilvl w:val="0"/>
          <w:numId w:val="32"/>
        </w:numPr>
        <w:ind w:left="888"/>
        <w:rPr>
          <w:rFonts w:cs="Arial"/>
          <w:b/>
          <w:i/>
          <w:sz w:val="20"/>
          <w:szCs w:val="20"/>
          <w:lang w:val="es-ES"/>
        </w:rPr>
      </w:pPr>
      <w:r w:rsidRPr="00AE77EE">
        <w:rPr>
          <w:rFonts w:cs="Arial"/>
          <w:sz w:val="20"/>
          <w:szCs w:val="20"/>
        </w:rPr>
        <w:t>[CONSIGNAR AQUÍ CUALQUIER OTRA NORMATIVA ESPECIAL QUE RIJA EL OBJETO DE CONVOCATORIA].</w:t>
      </w:r>
    </w:p>
    <w:p w14:paraId="3D2E3AF0" w14:textId="77777777" w:rsidR="007E76F6" w:rsidRPr="00AE77EE" w:rsidRDefault="007E76F6" w:rsidP="007E76F6">
      <w:pPr>
        <w:widowControl w:val="0"/>
        <w:jc w:val="both"/>
        <w:rPr>
          <w:rFonts w:ascii="Arial" w:hAnsi="Arial" w:cs="Arial"/>
          <w:sz w:val="20"/>
          <w:szCs w:val="20"/>
        </w:rPr>
      </w:pPr>
    </w:p>
    <w:p w14:paraId="3197DFE1" w14:textId="09F5DDE9" w:rsidR="007E76F6" w:rsidRPr="00AE77EE" w:rsidRDefault="00486ABA" w:rsidP="00486ABA">
      <w:pPr>
        <w:widowControl w:val="0"/>
        <w:ind w:left="567"/>
        <w:jc w:val="both"/>
        <w:rPr>
          <w:rFonts w:ascii="Arial" w:hAnsi="Arial" w:cs="Arial"/>
          <w:sz w:val="20"/>
          <w:szCs w:val="20"/>
        </w:rPr>
      </w:pPr>
      <w:r w:rsidRPr="00AE77EE">
        <w:rPr>
          <w:rFonts w:ascii="Arial" w:hAnsi="Arial" w:cs="Arial"/>
          <w:sz w:val="20"/>
          <w:szCs w:val="20"/>
        </w:rPr>
        <w:t xml:space="preserve">Todas las normas a las que se hace referencia en las presentes </w:t>
      </w:r>
      <w:r w:rsidR="0044046C" w:rsidRPr="00AE77EE">
        <w:rPr>
          <w:rFonts w:ascii="Arial" w:hAnsi="Arial" w:cs="Arial"/>
          <w:sz w:val="20"/>
          <w:szCs w:val="20"/>
        </w:rPr>
        <w:t>bases</w:t>
      </w:r>
      <w:r w:rsidRPr="00AE77EE">
        <w:rPr>
          <w:rFonts w:ascii="Arial" w:hAnsi="Arial" w:cs="Arial"/>
          <w:sz w:val="20"/>
          <w:szCs w:val="20"/>
        </w:rPr>
        <w:t xml:space="preserve"> incluyen sus respectivas modificaciones</w:t>
      </w:r>
      <w:r w:rsidR="001662E5" w:rsidRPr="00AE77EE">
        <w:rPr>
          <w:rFonts w:ascii="Arial" w:hAnsi="Arial" w:cs="Arial"/>
          <w:sz w:val="20"/>
          <w:szCs w:val="20"/>
        </w:rPr>
        <w:t>;</w:t>
      </w:r>
      <w:r w:rsidRPr="00AE77EE">
        <w:rPr>
          <w:rFonts w:ascii="Arial" w:hAnsi="Arial" w:cs="Arial"/>
          <w:sz w:val="20"/>
          <w:szCs w:val="20"/>
        </w:rPr>
        <w:t xml:space="preserve"> asimismo dichas referencias deben entenderse a las normas que las sustituyen, de ser el caso</w:t>
      </w:r>
      <w:r w:rsidR="007E76F6" w:rsidRPr="00AE77EE">
        <w:rPr>
          <w:rFonts w:ascii="Arial" w:hAnsi="Arial" w:cs="Arial"/>
          <w:sz w:val="20"/>
          <w:szCs w:val="20"/>
        </w:rPr>
        <w:t>.</w:t>
      </w:r>
    </w:p>
    <w:p w14:paraId="02675D27" w14:textId="77777777" w:rsidR="00F66926" w:rsidRPr="00AE77EE" w:rsidRDefault="00F66926" w:rsidP="00F66926">
      <w:pPr>
        <w:widowControl w:val="0"/>
        <w:jc w:val="both"/>
        <w:rPr>
          <w:rFonts w:ascii="Arial" w:eastAsia="Arial" w:hAnsi="Arial" w:cs="Arial"/>
          <w:color w:val="000000" w:themeColor="text1"/>
          <w:sz w:val="20"/>
        </w:rPr>
      </w:pPr>
    </w:p>
    <w:p w14:paraId="74242A70" w14:textId="406E1ECA" w:rsidR="00F66926" w:rsidRPr="00AE77EE" w:rsidRDefault="00F66926" w:rsidP="00B80BB7">
      <w:pPr>
        <w:pStyle w:val="Prrafodelista"/>
        <w:widowControl w:val="0"/>
        <w:numPr>
          <w:ilvl w:val="1"/>
          <w:numId w:val="9"/>
        </w:numPr>
        <w:ind w:left="528" w:hanging="508"/>
        <w:jc w:val="both"/>
        <w:rPr>
          <w:rFonts w:ascii="Arial" w:hAnsi="Arial" w:cs="Arial"/>
          <w:b/>
          <w:sz w:val="20"/>
        </w:rPr>
      </w:pPr>
      <w:r w:rsidRPr="00AE77EE">
        <w:rPr>
          <w:rFonts w:ascii="Arial" w:hAnsi="Arial" w:cs="Arial"/>
          <w:b/>
          <w:sz w:val="20"/>
        </w:rPr>
        <w:t xml:space="preserve">ENTIDAD </w:t>
      </w:r>
      <w:r w:rsidR="00055BFF" w:rsidRPr="00AE77EE">
        <w:rPr>
          <w:rFonts w:ascii="Arial" w:hAnsi="Arial" w:cs="Arial"/>
          <w:b/>
          <w:sz w:val="20"/>
        </w:rPr>
        <w:t>CONTRATANTE</w:t>
      </w:r>
    </w:p>
    <w:p w14:paraId="2A7D07F8" w14:textId="77777777" w:rsidR="00F66926" w:rsidRPr="00AE77EE" w:rsidRDefault="00F66926" w:rsidP="00F66926">
      <w:pPr>
        <w:pStyle w:val="Prrafodelista"/>
        <w:widowControl w:val="0"/>
        <w:ind w:left="528"/>
        <w:jc w:val="both"/>
        <w:rPr>
          <w:rFonts w:ascii="Arial" w:hAnsi="Arial" w:cs="Arial"/>
          <w:sz w:val="20"/>
        </w:rPr>
      </w:pPr>
    </w:p>
    <w:tbl>
      <w:tblPr>
        <w:tblW w:w="8583" w:type="dxa"/>
        <w:tblInd w:w="535" w:type="dxa"/>
        <w:tblLayout w:type="fixed"/>
        <w:tblLook w:val="04A0" w:firstRow="1" w:lastRow="0" w:firstColumn="1" w:lastColumn="0" w:noHBand="0" w:noVBand="1"/>
      </w:tblPr>
      <w:tblGrid>
        <w:gridCol w:w="2288"/>
        <w:gridCol w:w="236"/>
        <w:gridCol w:w="6059"/>
      </w:tblGrid>
      <w:tr w:rsidR="00F66926" w:rsidRPr="00AE77EE" w14:paraId="4BCB1F72" w14:textId="77777777" w:rsidTr="00DA6A19">
        <w:trPr>
          <w:trHeight w:val="397"/>
        </w:trPr>
        <w:tc>
          <w:tcPr>
            <w:tcW w:w="2288" w:type="dxa"/>
          </w:tcPr>
          <w:p w14:paraId="19A7838C" w14:textId="77777777" w:rsidR="00F66926" w:rsidRPr="00AE77EE" w:rsidRDefault="00F66926" w:rsidP="00DA6A19">
            <w:pPr>
              <w:widowControl w:val="0"/>
              <w:rPr>
                <w:rFonts w:ascii="Arial" w:hAnsi="Arial" w:cs="Arial"/>
                <w:sz w:val="20"/>
              </w:rPr>
            </w:pPr>
            <w:r w:rsidRPr="00AE77EE">
              <w:rPr>
                <w:rFonts w:ascii="Arial" w:hAnsi="Arial" w:cs="Arial"/>
                <w:sz w:val="20"/>
              </w:rPr>
              <w:t>Nombre</w:t>
            </w:r>
          </w:p>
        </w:tc>
        <w:tc>
          <w:tcPr>
            <w:tcW w:w="236" w:type="dxa"/>
          </w:tcPr>
          <w:p w14:paraId="4A6E4C27" w14:textId="77777777" w:rsidR="00F66926" w:rsidRPr="00AE77EE" w:rsidRDefault="00F66926" w:rsidP="00DA6A19">
            <w:pPr>
              <w:widowControl w:val="0"/>
              <w:jc w:val="center"/>
              <w:rPr>
                <w:rFonts w:ascii="Arial" w:hAnsi="Arial" w:cs="Arial"/>
                <w:sz w:val="20"/>
              </w:rPr>
            </w:pPr>
            <w:r w:rsidRPr="00AE77EE">
              <w:rPr>
                <w:rFonts w:ascii="Arial" w:hAnsi="Arial" w:cs="Arial"/>
                <w:sz w:val="20"/>
              </w:rPr>
              <w:t>:</w:t>
            </w:r>
          </w:p>
        </w:tc>
        <w:tc>
          <w:tcPr>
            <w:tcW w:w="6059" w:type="dxa"/>
          </w:tcPr>
          <w:p w14:paraId="046C5A26" w14:textId="77777777" w:rsidR="00F66926" w:rsidRPr="00AE77EE" w:rsidRDefault="00F66926" w:rsidP="00DA6A19">
            <w:pPr>
              <w:widowControl w:val="0"/>
              <w:rPr>
                <w:rFonts w:ascii="Arial" w:hAnsi="Arial" w:cs="Arial"/>
                <w:sz w:val="20"/>
              </w:rPr>
            </w:pPr>
            <w:r w:rsidRPr="00AE77EE">
              <w:rPr>
                <w:rFonts w:ascii="Arial" w:hAnsi="Arial" w:cs="Arial"/>
                <w:sz w:val="20"/>
                <w:lang w:val="pt-BR"/>
              </w:rPr>
              <w:t>[......................................]</w:t>
            </w:r>
          </w:p>
        </w:tc>
      </w:tr>
      <w:tr w:rsidR="00F66926" w:rsidRPr="00B9191F" w14:paraId="56FBFBB3" w14:textId="77777777" w:rsidTr="00DA6A19">
        <w:trPr>
          <w:trHeight w:val="397"/>
        </w:trPr>
        <w:tc>
          <w:tcPr>
            <w:tcW w:w="2288" w:type="dxa"/>
          </w:tcPr>
          <w:p w14:paraId="4A8248BB" w14:textId="77777777" w:rsidR="00F66926" w:rsidRPr="00AE77EE" w:rsidRDefault="00F66926" w:rsidP="00DA6A19">
            <w:pPr>
              <w:widowControl w:val="0"/>
              <w:rPr>
                <w:rFonts w:ascii="Arial" w:hAnsi="Arial" w:cs="Arial"/>
                <w:sz w:val="20"/>
              </w:rPr>
            </w:pPr>
            <w:r w:rsidRPr="00AE77EE">
              <w:rPr>
                <w:rFonts w:ascii="Arial" w:hAnsi="Arial" w:cs="Arial"/>
                <w:sz w:val="20"/>
              </w:rPr>
              <w:t>RUC Nº</w:t>
            </w:r>
          </w:p>
        </w:tc>
        <w:tc>
          <w:tcPr>
            <w:tcW w:w="236" w:type="dxa"/>
          </w:tcPr>
          <w:p w14:paraId="032D127E" w14:textId="77777777" w:rsidR="00F66926" w:rsidRPr="00AE77EE" w:rsidRDefault="00F66926" w:rsidP="00DA6A19">
            <w:pPr>
              <w:widowControl w:val="0"/>
              <w:jc w:val="center"/>
              <w:rPr>
                <w:rFonts w:ascii="Arial" w:hAnsi="Arial" w:cs="Arial"/>
                <w:sz w:val="20"/>
              </w:rPr>
            </w:pPr>
            <w:r w:rsidRPr="00AE77EE">
              <w:rPr>
                <w:rFonts w:ascii="Arial" w:hAnsi="Arial" w:cs="Arial"/>
                <w:sz w:val="20"/>
              </w:rPr>
              <w:t>:</w:t>
            </w:r>
          </w:p>
        </w:tc>
        <w:tc>
          <w:tcPr>
            <w:tcW w:w="6059" w:type="dxa"/>
          </w:tcPr>
          <w:p w14:paraId="732B161B" w14:textId="77777777" w:rsidR="00F66926" w:rsidRPr="00B9191F" w:rsidRDefault="00F66926" w:rsidP="00DA6A19">
            <w:pPr>
              <w:widowControl w:val="0"/>
              <w:rPr>
                <w:rFonts w:ascii="Arial" w:hAnsi="Arial" w:cs="Arial"/>
                <w:sz w:val="20"/>
              </w:rPr>
            </w:pPr>
            <w:r w:rsidRPr="00AE77EE">
              <w:rPr>
                <w:rFonts w:ascii="Arial" w:hAnsi="Arial" w:cs="Arial"/>
                <w:sz w:val="20"/>
                <w:lang w:val="pt-BR"/>
              </w:rPr>
              <w:t>[......................................]</w:t>
            </w:r>
          </w:p>
        </w:tc>
      </w:tr>
      <w:tr w:rsidR="00F66926" w:rsidRPr="00B9191F" w14:paraId="1536DECB" w14:textId="77777777" w:rsidTr="00DA6A19">
        <w:trPr>
          <w:trHeight w:val="397"/>
        </w:trPr>
        <w:tc>
          <w:tcPr>
            <w:tcW w:w="2288" w:type="dxa"/>
          </w:tcPr>
          <w:p w14:paraId="1BF3F665" w14:textId="77777777" w:rsidR="00F66926" w:rsidRPr="00B9191F" w:rsidRDefault="00F66926" w:rsidP="00DA6A19">
            <w:pPr>
              <w:widowControl w:val="0"/>
              <w:rPr>
                <w:rFonts w:ascii="Arial" w:hAnsi="Arial" w:cs="Arial"/>
                <w:sz w:val="20"/>
              </w:rPr>
            </w:pPr>
            <w:r w:rsidRPr="00B9191F">
              <w:rPr>
                <w:rFonts w:ascii="Arial" w:hAnsi="Arial" w:cs="Arial"/>
                <w:sz w:val="20"/>
                <w:lang w:val="es-ES"/>
              </w:rPr>
              <w:t>Domicilio legal</w:t>
            </w:r>
          </w:p>
        </w:tc>
        <w:tc>
          <w:tcPr>
            <w:tcW w:w="236" w:type="dxa"/>
          </w:tcPr>
          <w:p w14:paraId="79403789" w14:textId="77777777" w:rsidR="00F66926" w:rsidRPr="00B9191F" w:rsidRDefault="00F66926" w:rsidP="00DA6A19">
            <w:pPr>
              <w:widowControl w:val="0"/>
              <w:jc w:val="center"/>
              <w:rPr>
                <w:rFonts w:ascii="Arial" w:hAnsi="Arial" w:cs="Arial"/>
                <w:sz w:val="20"/>
              </w:rPr>
            </w:pPr>
            <w:r w:rsidRPr="00B9191F">
              <w:rPr>
                <w:rFonts w:ascii="Arial" w:hAnsi="Arial" w:cs="Arial"/>
                <w:sz w:val="20"/>
              </w:rPr>
              <w:t>:</w:t>
            </w:r>
          </w:p>
        </w:tc>
        <w:tc>
          <w:tcPr>
            <w:tcW w:w="6059" w:type="dxa"/>
          </w:tcPr>
          <w:p w14:paraId="2F9F8179" w14:textId="1E1E06B9" w:rsidR="00F66926" w:rsidRPr="00B9191F" w:rsidRDefault="00F66926" w:rsidP="00DA6A19">
            <w:pPr>
              <w:widowControl w:val="0"/>
              <w:rPr>
                <w:rFonts w:ascii="Arial" w:hAnsi="Arial" w:cs="Arial"/>
                <w:sz w:val="20"/>
              </w:rPr>
            </w:pPr>
            <w:r w:rsidRPr="00B9191F">
              <w:rPr>
                <w:rFonts w:ascii="Arial" w:hAnsi="Arial" w:cs="Arial"/>
                <w:sz w:val="20"/>
                <w:lang w:val="pt-BR"/>
              </w:rPr>
              <w:t>[......................................]</w:t>
            </w:r>
          </w:p>
        </w:tc>
      </w:tr>
      <w:tr w:rsidR="00F66926" w:rsidRPr="00B9191F" w14:paraId="351B8EA3" w14:textId="77777777" w:rsidTr="00DA6A19">
        <w:trPr>
          <w:trHeight w:val="397"/>
        </w:trPr>
        <w:tc>
          <w:tcPr>
            <w:tcW w:w="2288" w:type="dxa"/>
          </w:tcPr>
          <w:p w14:paraId="750DD16F" w14:textId="4D2BD45C" w:rsidR="00F66926" w:rsidRPr="00B9191F" w:rsidRDefault="00F66926" w:rsidP="00DA6A19">
            <w:pPr>
              <w:widowControl w:val="0"/>
              <w:rPr>
                <w:rFonts w:ascii="Arial" w:hAnsi="Arial" w:cs="Arial"/>
                <w:sz w:val="20"/>
              </w:rPr>
            </w:pPr>
            <w:r w:rsidRPr="00B9191F">
              <w:rPr>
                <w:rFonts w:ascii="Arial" w:hAnsi="Arial" w:cs="Arial"/>
                <w:sz w:val="20"/>
                <w:lang w:val="es-ES"/>
              </w:rPr>
              <w:t>Teléfono</w:t>
            </w:r>
          </w:p>
        </w:tc>
        <w:tc>
          <w:tcPr>
            <w:tcW w:w="236" w:type="dxa"/>
          </w:tcPr>
          <w:p w14:paraId="2E28784D" w14:textId="77777777" w:rsidR="00F66926" w:rsidRPr="00B9191F" w:rsidRDefault="00F66926" w:rsidP="00DA6A19">
            <w:pPr>
              <w:widowControl w:val="0"/>
              <w:jc w:val="center"/>
              <w:rPr>
                <w:rFonts w:ascii="Arial" w:hAnsi="Arial" w:cs="Arial"/>
                <w:sz w:val="20"/>
              </w:rPr>
            </w:pPr>
            <w:r w:rsidRPr="00B9191F">
              <w:rPr>
                <w:rFonts w:ascii="Arial" w:hAnsi="Arial" w:cs="Arial"/>
                <w:sz w:val="20"/>
              </w:rPr>
              <w:t>:</w:t>
            </w:r>
          </w:p>
        </w:tc>
        <w:tc>
          <w:tcPr>
            <w:tcW w:w="6059" w:type="dxa"/>
          </w:tcPr>
          <w:p w14:paraId="619BE7E1" w14:textId="77777777" w:rsidR="00F66926" w:rsidRPr="00B9191F" w:rsidRDefault="00F66926" w:rsidP="00DA6A19">
            <w:pPr>
              <w:widowControl w:val="0"/>
              <w:rPr>
                <w:rFonts w:ascii="Arial" w:hAnsi="Arial" w:cs="Arial"/>
                <w:sz w:val="20"/>
              </w:rPr>
            </w:pPr>
            <w:r w:rsidRPr="00B9191F">
              <w:rPr>
                <w:rFonts w:ascii="Arial" w:hAnsi="Arial" w:cs="Arial"/>
                <w:sz w:val="20"/>
                <w:lang w:val="pt-BR"/>
              </w:rPr>
              <w:t>[......................................]</w:t>
            </w:r>
          </w:p>
        </w:tc>
      </w:tr>
      <w:tr w:rsidR="00F66926" w:rsidRPr="00B9191F" w14:paraId="04CF4F88" w14:textId="77777777" w:rsidTr="00DA6A19">
        <w:trPr>
          <w:trHeight w:val="397"/>
        </w:trPr>
        <w:tc>
          <w:tcPr>
            <w:tcW w:w="2288" w:type="dxa"/>
          </w:tcPr>
          <w:p w14:paraId="7D3BCC44" w14:textId="257EB1D4" w:rsidR="00F66926" w:rsidRPr="00B9191F" w:rsidRDefault="00F66926" w:rsidP="00DA6A19">
            <w:pPr>
              <w:widowControl w:val="0"/>
              <w:rPr>
                <w:rFonts w:ascii="Arial" w:hAnsi="Arial" w:cs="Arial"/>
                <w:sz w:val="20"/>
              </w:rPr>
            </w:pPr>
            <w:r w:rsidRPr="00B9191F">
              <w:rPr>
                <w:rFonts w:ascii="Arial" w:hAnsi="Arial" w:cs="Arial"/>
                <w:sz w:val="20"/>
                <w:lang w:val="es-ES"/>
              </w:rPr>
              <w:t>Correo electrónico</w:t>
            </w:r>
          </w:p>
        </w:tc>
        <w:tc>
          <w:tcPr>
            <w:tcW w:w="236" w:type="dxa"/>
          </w:tcPr>
          <w:p w14:paraId="7A1850B9" w14:textId="77777777" w:rsidR="00F66926" w:rsidRPr="00B9191F" w:rsidRDefault="00F66926" w:rsidP="00DA6A19">
            <w:pPr>
              <w:widowControl w:val="0"/>
              <w:jc w:val="center"/>
              <w:rPr>
                <w:rFonts w:ascii="Arial" w:hAnsi="Arial" w:cs="Arial"/>
                <w:sz w:val="20"/>
              </w:rPr>
            </w:pPr>
            <w:r w:rsidRPr="00B9191F">
              <w:rPr>
                <w:rFonts w:ascii="Arial" w:hAnsi="Arial" w:cs="Arial"/>
                <w:sz w:val="20"/>
              </w:rPr>
              <w:t>:</w:t>
            </w:r>
          </w:p>
        </w:tc>
        <w:tc>
          <w:tcPr>
            <w:tcW w:w="6059" w:type="dxa"/>
          </w:tcPr>
          <w:p w14:paraId="11DDCB5C" w14:textId="77777777" w:rsidR="00F66926" w:rsidRPr="00B9191F" w:rsidRDefault="00F66926" w:rsidP="00DA6A19">
            <w:pPr>
              <w:widowControl w:val="0"/>
              <w:rPr>
                <w:rFonts w:ascii="Arial" w:hAnsi="Arial" w:cs="Arial"/>
                <w:sz w:val="20"/>
              </w:rPr>
            </w:pPr>
            <w:r w:rsidRPr="00B9191F">
              <w:rPr>
                <w:rFonts w:ascii="Arial" w:hAnsi="Arial" w:cs="Arial"/>
                <w:sz w:val="20"/>
                <w:lang w:val="pt-BR"/>
              </w:rPr>
              <w:t>[......................................]</w:t>
            </w:r>
          </w:p>
        </w:tc>
      </w:tr>
    </w:tbl>
    <w:p w14:paraId="202AD658" w14:textId="77777777" w:rsidR="00F66926" w:rsidRPr="00B9191F" w:rsidRDefault="00F66926" w:rsidP="00F66926">
      <w:pPr>
        <w:pStyle w:val="Prrafodelista"/>
        <w:widowControl w:val="0"/>
        <w:ind w:left="528"/>
        <w:jc w:val="both"/>
        <w:rPr>
          <w:rFonts w:ascii="Arial" w:hAnsi="Arial" w:cs="Arial"/>
          <w:sz w:val="20"/>
        </w:rPr>
      </w:pPr>
    </w:p>
    <w:p w14:paraId="266DC1D1" w14:textId="77777777" w:rsidR="00F66926" w:rsidRPr="00B9191F" w:rsidRDefault="00F66926" w:rsidP="00F66926">
      <w:pPr>
        <w:pStyle w:val="Prrafodelista"/>
        <w:widowControl w:val="0"/>
        <w:ind w:left="528"/>
        <w:jc w:val="both"/>
        <w:rPr>
          <w:rFonts w:ascii="Arial" w:hAnsi="Arial" w:cs="Arial"/>
          <w:sz w:val="20"/>
        </w:rPr>
      </w:pPr>
    </w:p>
    <w:p w14:paraId="5BB12C37" w14:textId="77777777" w:rsidR="00F66926" w:rsidRPr="00B9191F" w:rsidRDefault="00F66926" w:rsidP="00B80BB7">
      <w:pPr>
        <w:pStyle w:val="Prrafodelista"/>
        <w:widowControl w:val="0"/>
        <w:numPr>
          <w:ilvl w:val="1"/>
          <w:numId w:val="9"/>
        </w:numPr>
        <w:ind w:left="528" w:hanging="508"/>
        <w:jc w:val="both"/>
        <w:rPr>
          <w:rFonts w:ascii="Arial" w:hAnsi="Arial" w:cs="Arial"/>
          <w:b/>
          <w:sz w:val="20"/>
        </w:rPr>
      </w:pPr>
      <w:r w:rsidRPr="00B9191F">
        <w:rPr>
          <w:rFonts w:ascii="Arial" w:hAnsi="Arial" w:cs="Arial"/>
          <w:b/>
          <w:sz w:val="20"/>
        </w:rPr>
        <w:t>OBJETO DE LA CONVOCATORIA</w:t>
      </w:r>
    </w:p>
    <w:p w14:paraId="36FA2A26" w14:textId="77777777" w:rsidR="00F66926" w:rsidRPr="00B9191F" w:rsidRDefault="00F66926" w:rsidP="00F66926">
      <w:pPr>
        <w:pStyle w:val="Prrafodelista"/>
        <w:widowControl w:val="0"/>
        <w:ind w:left="528"/>
        <w:jc w:val="both"/>
        <w:rPr>
          <w:rFonts w:ascii="Arial" w:hAnsi="Arial" w:cs="Arial"/>
          <w:sz w:val="20"/>
        </w:rPr>
      </w:pPr>
    </w:p>
    <w:p w14:paraId="362FCA6C" w14:textId="03151C69" w:rsidR="00F66926" w:rsidRPr="00B9191F" w:rsidRDefault="00F66926" w:rsidP="00F66926">
      <w:pPr>
        <w:widowControl w:val="0"/>
        <w:ind w:left="567"/>
        <w:jc w:val="both"/>
        <w:rPr>
          <w:rFonts w:ascii="Arial" w:hAnsi="Arial" w:cs="Arial"/>
          <w:b/>
          <w:i/>
          <w:sz w:val="20"/>
          <w:lang w:val="es-MX"/>
        </w:rPr>
      </w:pPr>
      <w:r w:rsidRPr="00B9191F">
        <w:rPr>
          <w:rFonts w:ascii="Arial" w:hAnsi="Arial" w:cs="Arial"/>
          <w:sz w:val="20"/>
        </w:rPr>
        <w:t xml:space="preserve">El presente procedimiento de selección tiene por objeto la contratación </w:t>
      </w:r>
      <w:r w:rsidR="001346FB" w:rsidRPr="00B9191F">
        <w:rPr>
          <w:rFonts w:ascii="Arial" w:hAnsi="Arial" w:cs="Arial"/>
          <w:sz w:val="20"/>
        </w:rPr>
        <w:t xml:space="preserve">de </w:t>
      </w:r>
      <w:r w:rsidR="00B65368" w:rsidRPr="00B9191F">
        <w:rPr>
          <w:rFonts w:ascii="Arial" w:hAnsi="Arial" w:cs="Arial"/>
          <w:sz w:val="20"/>
        </w:rPr>
        <w:t>[</w:t>
      </w:r>
      <w:r w:rsidR="00543B3A">
        <w:rPr>
          <w:rFonts w:ascii="Arial" w:hAnsi="Arial" w:cs="Arial"/>
          <w:sz w:val="20"/>
        </w:rPr>
        <w:t>CONSIGNAR</w:t>
      </w:r>
      <w:r w:rsidR="00B65368" w:rsidRPr="00B9191F">
        <w:rPr>
          <w:rFonts w:ascii="Arial" w:hAnsi="Arial" w:cs="Arial"/>
          <w:sz w:val="20"/>
        </w:rPr>
        <w:t xml:space="preserve"> SI CORRESPONDE A LA CONTRATACIÓN DE GERENTES DE PROYECTOS PARA CONTRATOS ESTANDARIZADOS </w:t>
      </w:r>
      <w:r w:rsidR="002938CD" w:rsidRPr="00B9191F">
        <w:rPr>
          <w:rFonts w:ascii="Arial" w:hAnsi="Arial" w:cs="Arial"/>
          <w:sz w:val="20"/>
        </w:rPr>
        <w:t xml:space="preserve">O DE </w:t>
      </w:r>
      <w:r w:rsidR="00B65368" w:rsidRPr="00B9191F">
        <w:rPr>
          <w:rFonts w:ascii="Arial" w:hAnsi="Arial" w:cs="Arial"/>
          <w:sz w:val="20"/>
        </w:rPr>
        <w:t>EVALUADORES EXPERTOS, SEGÚN EL OBJETO DE LA CONTRATACIÓN</w:t>
      </w:r>
      <w:r w:rsidRPr="00B9191F">
        <w:rPr>
          <w:rFonts w:ascii="Arial" w:hAnsi="Arial" w:cs="Arial"/>
          <w:sz w:val="20"/>
        </w:rPr>
        <w:t>]</w:t>
      </w:r>
      <w:r w:rsidRPr="00B9191F">
        <w:rPr>
          <w:rFonts w:ascii="Arial" w:hAnsi="Arial" w:cs="Arial"/>
          <w:b/>
          <w:i/>
          <w:color w:val="0000FF"/>
          <w:sz w:val="20"/>
          <w:lang w:val="es-MX"/>
        </w:rPr>
        <w:t xml:space="preserve"> </w:t>
      </w:r>
    </w:p>
    <w:p w14:paraId="62756A2C" w14:textId="77777777" w:rsidR="00F66926" w:rsidRPr="00B9191F" w:rsidRDefault="00F66926" w:rsidP="00F66926">
      <w:pPr>
        <w:pStyle w:val="Prrafodelista"/>
        <w:widowControl w:val="0"/>
        <w:ind w:left="528"/>
        <w:jc w:val="both"/>
        <w:rPr>
          <w:rFonts w:ascii="Arial" w:hAnsi="Arial" w:cs="Arial"/>
          <w:sz w:val="20"/>
        </w:rPr>
      </w:pPr>
    </w:p>
    <w:tbl>
      <w:tblPr>
        <w:tblStyle w:val="Tablaconcuadrcula1clara-nfasis31"/>
        <w:tblW w:w="8505" w:type="dxa"/>
        <w:tblInd w:w="562" w:type="dxa"/>
        <w:tblLook w:val="04A0" w:firstRow="1" w:lastRow="0" w:firstColumn="1" w:lastColumn="0" w:noHBand="0" w:noVBand="1"/>
      </w:tblPr>
      <w:tblGrid>
        <w:gridCol w:w="8505"/>
      </w:tblGrid>
      <w:tr w:rsidR="0001111A" w:rsidRPr="00B9191F" w14:paraId="6AF2AF1A" w14:textId="77777777" w:rsidTr="0008363A">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505"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vAlign w:val="center"/>
          </w:tcPr>
          <w:p w14:paraId="4D770B20" w14:textId="77777777" w:rsidR="00F66926" w:rsidRPr="00B9191F" w:rsidRDefault="00F66926" w:rsidP="00DA6A19">
            <w:pPr>
              <w:widowControl w:val="0"/>
              <w:jc w:val="both"/>
              <w:rPr>
                <w:rFonts w:ascii="Arial" w:hAnsi="Arial" w:cs="Arial"/>
                <w:color w:val="0070C0"/>
                <w:sz w:val="19"/>
                <w:szCs w:val="19"/>
                <w:lang w:val="es-ES"/>
              </w:rPr>
            </w:pPr>
            <w:r w:rsidRPr="00B9191F">
              <w:rPr>
                <w:rFonts w:ascii="Arial" w:hAnsi="Arial" w:cs="Arial"/>
                <w:color w:val="0070C0"/>
                <w:sz w:val="19"/>
                <w:szCs w:val="19"/>
                <w:lang w:val="es-ES"/>
              </w:rPr>
              <w:t>Importante para la entidad contratante</w:t>
            </w:r>
          </w:p>
        </w:tc>
      </w:tr>
      <w:tr w:rsidR="0001111A" w:rsidRPr="00B9191F" w14:paraId="3032CB1F" w14:textId="77777777" w:rsidTr="0008363A">
        <w:trPr>
          <w:trHeight w:val="469"/>
        </w:trPr>
        <w:tc>
          <w:tcPr>
            <w:cnfStyle w:val="001000000000" w:firstRow="0" w:lastRow="0" w:firstColumn="1" w:lastColumn="0" w:oddVBand="0" w:evenVBand="0" w:oddHBand="0" w:evenHBand="0" w:firstRowFirstColumn="0" w:firstRowLastColumn="0" w:lastRowFirstColumn="0" w:lastRowLastColumn="0"/>
            <w:tcW w:w="8505"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vAlign w:val="center"/>
          </w:tcPr>
          <w:p w14:paraId="73D0E6CA" w14:textId="74977E29" w:rsidR="00F66926" w:rsidRPr="006125FD" w:rsidRDefault="00F66926" w:rsidP="006125FD">
            <w:pPr>
              <w:pStyle w:val="Prrafodelista"/>
              <w:widowControl w:val="0"/>
              <w:numPr>
                <w:ilvl w:val="0"/>
                <w:numId w:val="15"/>
              </w:numPr>
              <w:jc w:val="both"/>
              <w:rPr>
                <w:rFonts w:ascii="Arial" w:hAnsi="Arial" w:cs="Arial"/>
                <w:b w:val="0"/>
                <w:bCs w:val="0"/>
                <w:iCs/>
                <w:color w:val="0070C0"/>
                <w:sz w:val="19"/>
                <w:szCs w:val="19"/>
                <w:lang w:val="es-ES"/>
              </w:rPr>
            </w:pPr>
            <w:r w:rsidRPr="00B9191F">
              <w:rPr>
                <w:rFonts w:ascii="Arial" w:hAnsi="Arial" w:cs="Arial"/>
                <w:b w:val="0"/>
                <w:bCs w:val="0"/>
                <w:iCs/>
                <w:color w:val="0070C0"/>
                <w:sz w:val="19"/>
                <w:szCs w:val="19"/>
                <w:lang w:val="es-ES"/>
              </w:rPr>
              <w:t>En caso de procedimientos de selección según relación de ítems consignar el detalle del objeto de estos.</w:t>
            </w:r>
          </w:p>
        </w:tc>
      </w:tr>
    </w:tbl>
    <w:p w14:paraId="27A721C8" w14:textId="23BA683A" w:rsidR="00F66926" w:rsidRPr="00B9191F" w:rsidRDefault="00F66926" w:rsidP="00F66926">
      <w:pPr>
        <w:pStyle w:val="Prrafodelista"/>
        <w:widowControl w:val="0"/>
        <w:ind w:left="567"/>
        <w:jc w:val="both"/>
        <w:rPr>
          <w:rFonts w:ascii="Arial" w:hAnsi="Arial" w:cs="Arial"/>
          <w:bCs/>
          <w:color w:val="0070C0"/>
          <w:sz w:val="20"/>
          <w:szCs w:val="20"/>
        </w:rPr>
      </w:pPr>
      <w:r w:rsidRPr="00B9191F">
        <w:rPr>
          <w:rFonts w:ascii="Arial" w:hAnsi="Arial" w:cs="Arial"/>
          <w:bCs/>
          <w:color w:val="0070C0"/>
          <w:sz w:val="16"/>
          <w:szCs w:val="16"/>
          <w:lang w:val="es-ES"/>
        </w:rPr>
        <w:t>Esta nota debe ser eliminada una vez culminada la elaboración de las bases.</w:t>
      </w:r>
    </w:p>
    <w:p w14:paraId="51C7AE00" w14:textId="77777777" w:rsidR="00F66926" w:rsidRPr="00B9191F" w:rsidRDefault="00F66926" w:rsidP="00F66926">
      <w:pPr>
        <w:widowControl w:val="0"/>
        <w:ind w:left="567"/>
        <w:jc w:val="both"/>
        <w:rPr>
          <w:rFonts w:ascii="Arial" w:hAnsi="Arial" w:cs="Arial"/>
          <w:iCs/>
          <w:color w:val="0070C0"/>
          <w:sz w:val="20"/>
        </w:rPr>
      </w:pPr>
    </w:p>
    <w:p w14:paraId="4DB55576" w14:textId="032D5C7C" w:rsidR="00F66926" w:rsidRPr="00B9191F" w:rsidRDefault="00F66926" w:rsidP="00B80BB7">
      <w:pPr>
        <w:pStyle w:val="Prrafodelista"/>
        <w:widowControl w:val="0"/>
        <w:numPr>
          <w:ilvl w:val="1"/>
          <w:numId w:val="9"/>
        </w:numPr>
        <w:ind w:left="528" w:hanging="508"/>
        <w:jc w:val="both"/>
        <w:rPr>
          <w:rFonts w:ascii="Arial" w:hAnsi="Arial" w:cs="Arial"/>
          <w:b/>
          <w:sz w:val="20"/>
        </w:rPr>
      </w:pPr>
      <w:r w:rsidRPr="00B9191F">
        <w:rPr>
          <w:rFonts w:ascii="Arial" w:hAnsi="Arial" w:cs="Arial"/>
          <w:b/>
          <w:bCs/>
          <w:sz w:val="20"/>
        </w:rPr>
        <w:t>CUANTÍA DE LA CONTRATACIÓN</w:t>
      </w:r>
      <w:r w:rsidRPr="00B9191F">
        <w:rPr>
          <w:rStyle w:val="Refdenotaalpie"/>
          <w:rFonts w:ascii="Arial" w:hAnsi="Arial" w:cs="Arial"/>
          <w:b/>
          <w:sz w:val="20"/>
        </w:rPr>
        <w:footnoteReference w:id="6"/>
      </w:r>
    </w:p>
    <w:p w14:paraId="409C7672" w14:textId="77777777" w:rsidR="00F66926" w:rsidRPr="00B9191F" w:rsidRDefault="00F66926" w:rsidP="00F66926">
      <w:pPr>
        <w:pStyle w:val="Prrafodelista"/>
        <w:widowControl w:val="0"/>
        <w:ind w:left="528"/>
        <w:jc w:val="both"/>
        <w:rPr>
          <w:rFonts w:ascii="Arial" w:hAnsi="Arial" w:cs="Arial"/>
          <w:b/>
          <w:sz w:val="20"/>
        </w:rPr>
      </w:pPr>
    </w:p>
    <w:p w14:paraId="269D8079" w14:textId="46FEF955" w:rsidR="007570F8" w:rsidRPr="00B9191F" w:rsidRDefault="00F66926" w:rsidP="00F87100">
      <w:pPr>
        <w:pStyle w:val="Prrafodelista"/>
        <w:ind w:left="567"/>
        <w:jc w:val="both"/>
        <w:rPr>
          <w:rFonts w:ascii="Arial" w:hAnsi="Arial"/>
          <w:color w:val="000000" w:themeColor="text1"/>
          <w:sz w:val="20"/>
          <w:szCs w:val="20"/>
        </w:rPr>
      </w:pPr>
      <w:r w:rsidRPr="00B9191F">
        <w:rPr>
          <w:rFonts w:ascii="Arial" w:hAnsi="Arial" w:cs="Arial"/>
          <w:sz w:val="20"/>
          <w:szCs w:val="20"/>
        </w:rPr>
        <w:t>La cuantía de la contratación asciende a [CONSIGNAR CUANTÍA DE LA CONTRATACIÓN TOTAL EN LETRAS</w:t>
      </w:r>
      <w:r w:rsidR="00ED10E8" w:rsidRPr="00B9191F">
        <w:rPr>
          <w:rFonts w:ascii="Arial" w:hAnsi="Arial" w:cs="Arial"/>
          <w:sz w:val="20"/>
          <w:szCs w:val="20"/>
        </w:rPr>
        <w:t xml:space="preserve"> </w:t>
      </w:r>
      <w:r w:rsidR="00ED10E8" w:rsidRPr="00B9191F">
        <w:rPr>
          <w:rFonts w:ascii="Arial" w:hAnsi="Arial"/>
          <w:color w:val="000000" w:themeColor="text1"/>
          <w:sz w:val="20"/>
          <w:szCs w:val="20"/>
        </w:rPr>
        <w:t>Y NÚMEROS</w:t>
      </w:r>
      <w:r w:rsidR="005D39D4" w:rsidRPr="00B9191F">
        <w:rPr>
          <w:rFonts w:ascii="Arial" w:hAnsi="Arial"/>
          <w:color w:val="000000" w:themeColor="text1"/>
          <w:sz w:val="20"/>
          <w:szCs w:val="20"/>
        </w:rPr>
        <w:t xml:space="preserve"> </w:t>
      </w:r>
      <w:r w:rsidR="006B6505" w:rsidRPr="00B9191F">
        <w:rPr>
          <w:rFonts w:ascii="Arial" w:eastAsia="Arial" w:hAnsi="Arial" w:cs="Arial"/>
          <w:color w:val="000000" w:themeColor="text1"/>
          <w:sz w:val="20"/>
          <w:szCs w:val="20"/>
        </w:rPr>
        <w:t>QUE DEBE INCLUIR TODOS LOS COSTOS QUE INCIDAN TANTO EN LA PRESTACIÓN PRINCIPAL COMO EN LAS PRESTACIONES ACCESORIAS</w:t>
      </w:r>
      <w:r w:rsidR="00ED10E8" w:rsidRPr="00B9191F">
        <w:rPr>
          <w:rFonts w:ascii="Arial" w:hAnsi="Arial"/>
          <w:color w:val="000000" w:themeColor="text1"/>
          <w:sz w:val="20"/>
          <w:szCs w:val="20"/>
        </w:rPr>
        <w:t>], incluidos los impuestos de ley y cualquier otro concepto que incida en el costo total de la ejecución de la contratación</w:t>
      </w:r>
      <w:r w:rsidR="008252A6" w:rsidRPr="00B9191F">
        <w:rPr>
          <w:rFonts w:ascii="Arial" w:hAnsi="Arial"/>
          <w:color w:val="000000" w:themeColor="text1"/>
          <w:sz w:val="20"/>
          <w:szCs w:val="20"/>
        </w:rPr>
        <w:t xml:space="preserve">. </w:t>
      </w:r>
    </w:p>
    <w:p w14:paraId="316F726F" w14:textId="77777777" w:rsidR="00EB3870" w:rsidRPr="00B9191F" w:rsidRDefault="00EB3870" w:rsidP="00943E7E">
      <w:pPr>
        <w:pStyle w:val="Prrafodelista"/>
        <w:jc w:val="both"/>
        <w:rPr>
          <w:rFonts w:ascii="Arial" w:hAnsi="Arial" w:cs="Arial"/>
          <w:b/>
          <w:sz w:val="20"/>
          <w:szCs w:val="20"/>
        </w:rPr>
      </w:pPr>
    </w:p>
    <w:tbl>
      <w:tblPr>
        <w:tblW w:w="8507" w:type="dxa"/>
        <w:tblInd w:w="555" w:type="dxa"/>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8507"/>
      </w:tblGrid>
      <w:tr w:rsidR="00B21A23" w:rsidRPr="00B9191F" w14:paraId="370A6EE3" w14:textId="77777777" w:rsidTr="005379AE">
        <w:trPr>
          <w:trHeight w:val="300"/>
        </w:trPr>
        <w:tc>
          <w:tcPr>
            <w:tcW w:w="8507" w:type="dxa"/>
            <w:tcBorders>
              <w:top w:val="single" w:sz="8" w:space="0" w:color="DBDBDB" w:themeColor="accent3" w:themeTint="66"/>
              <w:left w:val="single" w:sz="8" w:space="0" w:color="DBDBDB" w:themeColor="accent3" w:themeTint="66"/>
              <w:bottom w:val="single" w:sz="12" w:space="0" w:color="C9C9C9" w:themeColor="accent3" w:themeTint="99"/>
              <w:right w:val="single" w:sz="8" w:space="0" w:color="DBDBDB" w:themeColor="accent3" w:themeTint="66"/>
            </w:tcBorders>
            <w:vAlign w:val="center"/>
          </w:tcPr>
          <w:p w14:paraId="0616E2E0" w14:textId="77777777" w:rsidR="00B21A23" w:rsidRPr="00AE77EE" w:rsidRDefault="00B21A23">
            <w:pPr>
              <w:spacing w:line="259" w:lineRule="auto"/>
              <w:jc w:val="both"/>
              <w:rPr>
                <w:rFonts w:ascii="Arial" w:hAnsi="Arial" w:cs="Arial"/>
                <w:b/>
                <w:bCs/>
                <w:color w:val="0070C0"/>
                <w:sz w:val="18"/>
                <w:szCs w:val="18"/>
              </w:rPr>
            </w:pPr>
            <w:r w:rsidRPr="00AE77EE">
              <w:rPr>
                <w:rFonts w:ascii="Arial" w:hAnsi="Arial" w:cs="Arial"/>
                <w:b/>
                <w:color w:val="0070C0"/>
                <w:sz w:val="18"/>
                <w:szCs w:val="18"/>
              </w:rPr>
              <w:t>Importante para la entidad contratante</w:t>
            </w:r>
            <w:r w:rsidRPr="00AE77EE">
              <w:rPr>
                <w:rFonts w:ascii="Arial" w:hAnsi="Arial" w:cs="Arial"/>
                <w:b/>
                <w:bCs/>
                <w:color w:val="0070C0"/>
                <w:sz w:val="18"/>
                <w:szCs w:val="18"/>
              </w:rPr>
              <w:t xml:space="preserve"> </w:t>
            </w:r>
          </w:p>
        </w:tc>
      </w:tr>
      <w:tr w:rsidR="00B21A23" w:rsidRPr="00B9191F" w14:paraId="529F0FEF" w14:textId="77777777" w:rsidTr="005379AE">
        <w:trPr>
          <w:trHeight w:val="300"/>
        </w:trPr>
        <w:tc>
          <w:tcPr>
            <w:tcW w:w="8507" w:type="dxa"/>
            <w:tcBorders>
              <w:top w:val="single" w:sz="12" w:space="0" w:color="C9C9C9" w:themeColor="accent3" w:themeTint="99"/>
              <w:left w:val="single" w:sz="8" w:space="0" w:color="DBDBDB" w:themeColor="accent3" w:themeTint="66"/>
              <w:bottom w:val="single" w:sz="8" w:space="0" w:color="DBDBDB" w:themeColor="accent3" w:themeTint="66"/>
              <w:right w:val="single" w:sz="8" w:space="0" w:color="DBDBDB" w:themeColor="accent3" w:themeTint="66"/>
            </w:tcBorders>
            <w:vAlign w:val="center"/>
          </w:tcPr>
          <w:p w14:paraId="264CD591" w14:textId="77777777" w:rsidR="00B21A23" w:rsidRPr="00AE77EE" w:rsidRDefault="00B21A23" w:rsidP="00B80BB7">
            <w:pPr>
              <w:pStyle w:val="Prrafodelista"/>
              <w:numPr>
                <w:ilvl w:val="0"/>
                <w:numId w:val="41"/>
              </w:numPr>
              <w:spacing w:line="259" w:lineRule="auto"/>
              <w:ind w:left="360"/>
              <w:jc w:val="both"/>
              <w:rPr>
                <w:rFonts w:ascii="Arial" w:hAnsi="Arial" w:cs="Arial"/>
                <w:color w:val="0070C0"/>
                <w:sz w:val="18"/>
                <w:szCs w:val="18"/>
              </w:rPr>
            </w:pPr>
            <w:r w:rsidRPr="00AE77EE">
              <w:rPr>
                <w:rFonts w:ascii="Arial" w:hAnsi="Arial" w:cs="Arial"/>
                <w:color w:val="0070C0"/>
                <w:sz w:val="18"/>
                <w:szCs w:val="18"/>
              </w:rPr>
              <w:t xml:space="preserve">Cuando se trate de una contratación por relación de ítems, se debe consignar la cuantía del ítem. </w:t>
            </w:r>
          </w:p>
          <w:p w14:paraId="6CA9D9DD" w14:textId="77777777" w:rsidR="00B21A23" w:rsidRPr="00AE77EE" w:rsidRDefault="00B21A23">
            <w:pPr>
              <w:pStyle w:val="Prrafodelista"/>
              <w:spacing w:line="259" w:lineRule="auto"/>
              <w:jc w:val="both"/>
              <w:rPr>
                <w:rFonts w:ascii="Arial" w:hAnsi="Arial" w:cs="Arial"/>
                <w:color w:val="0070C0"/>
                <w:sz w:val="18"/>
                <w:szCs w:val="18"/>
              </w:rPr>
            </w:pPr>
          </w:p>
          <w:p w14:paraId="0F44FDC4" w14:textId="77777777" w:rsidR="008541BB" w:rsidRPr="00AE77EE" w:rsidRDefault="00B21A23" w:rsidP="00B80BB7">
            <w:pPr>
              <w:pStyle w:val="Prrafodelista"/>
              <w:numPr>
                <w:ilvl w:val="0"/>
                <w:numId w:val="40"/>
              </w:numPr>
              <w:spacing w:line="259" w:lineRule="auto"/>
              <w:ind w:left="360"/>
              <w:jc w:val="both"/>
              <w:rPr>
                <w:rFonts w:ascii="Arial" w:hAnsi="Arial" w:cs="Arial"/>
                <w:color w:val="0070C0"/>
                <w:sz w:val="18"/>
                <w:szCs w:val="18"/>
              </w:rPr>
            </w:pPr>
            <w:r w:rsidRPr="00AE77EE">
              <w:rPr>
                <w:rFonts w:ascii="Arial" w:hAnsi="Arial" w:cs="Arial"/>
                <w:color w:val="0070C0"/>
                <w:sz w:val="18"/>
                <w:szCs w:val="18"/>
              </w:rPr>
              <w:lastRenderedPageBreak/>
              <w:t xml:space="preserve">Si durante la estrategia de contratación, las entidades contratantes advierten que es posible la participación de proveedores que gozan del beneficio de la exoneración del IGV previsto en la Ley Nº 27037, Ley de Promoción de la Inversión en la Amazonía, </w:t>
            </w:r>
            <w:r w:rsidR="008541BB" w:rsidRPr="00AE77EE">
              <w:rPr>
                <w:rFonts w:ascii="Arial" w:hAnsi="Arial" w:cs="Arial"/>
                <w:color w:val="0070C0"/>
                <w:sz w:val="18"/>
                <w:szCs w:val="18"/>
              </w:rPr>
              <w:t xml:space="preserve">se </w:t>
            </w:r>
            <w:r w:rsidRPr="00AE77EE">
              <w:rPr>
                <w:rFonts w:ascii="Arial" w:hAnsi="Arial" w:cs="Arial"/>
                <w:color w:val="0070C0"/>
                <w:sz w:val="18"/>
                <w:szCs w:val="18"/>
              </w:rPr>
              <w:t>debe</w:t>
            </w:r>
            <w:r w:rsidR="008541BB" w:rsidRPr="00AE77EE">
              <w:rPr>
                <w:rFonts w:ascii="Arial" w:hAnsi="Arial" w:cs="Arial"/>
                <w:color w:val="0070C0"/>
                <w:sz w:val="18"/>
                <w:szCs w:val="18"/>
              </w:rPr>
              <w:t xml:space="preserve"> incluir lo siguiente:</w:t>
            </w:r>
          </w:p>
          <w:p w14:paraId="1178A4DD" w14:textId="3E4D0C18" w:rsidR="00B21A23" w:rsidRPr="00AE77EE" w:rsidRDefault="00B21A23" w:rsidP="00950643">
            <w:pPr>
              <w:spacing w:line="259" w:lineRule="auto"/>
              <w:ind w:left="360"/>
              <w:jc w:val="both"/>
              <w:rPr>
                <w:rFonts w:ascii="Arial" w:eastAsia="Arial" w:hAnsi="Arial" w:cs="Arial"/>
                <w:color w:val="0070C0"/>
                <w:sz w:val="18"/>
                <w:szCs w:val="18"/>
                <w:lang w:val="es-ES"/>
              </w:rPr>
            </w:pPr>
          </w:p>
          <w:p w14:paraId="744D4C2C" w14:textId="1261DD1B" w:rsidR="008541BB" w:rsidRPr="00AE77EE" w:rsidRDefault="00FE3042" w:rsidP="008541BB">
            <w:pPr>
              <w:spacing w:line="259" w:lineRule="auto"/>
              <w:jc w:val="both"/>
              <w:rPr>
                <w:rFonts w:ascii="Arial" w:eastAsia="Arial" w:hAnsi="Arial" w:cs="Arial"/>
                <w:color w:val="0070C0"/>
                <w:sz w:val="18"/>
                <w:szCs w:val="18"/>
                <w:lang w:val="es-ES"/>
              </w:rPr>
            </w:pPr>
            <w:r w:rsidRPr="00AE77EE">
              <w:rPr>
                <w:rStyle w:val="normaltextrun"/>
                <w:rFonts w:ascii="Arial" w:hAnsi="Arial" w:cs="Arial"/>
                <w:b/>
                <w:color w:val="0070C0"/>
                <w:sz w:val="18"/>
                <w:szCs w:val="18"/>
              </w:rPr>
              <w:t xml:space="preserve"> </w:t>
            </w:r>
            <w:r w:rsidRPr="00AE77EE">
              <w:rPr>
                <w:rStyle w:val="normaltextrun"/>
                <w:b/>
                <w:color w:val="0070C0"/>
                <w:sz w:val="18"/>
                <w:szCs w:val="18"/>
              </w:rPr>
              <w:t xml:space="preserve">  </w:t>
            </w:r>
            <w:r w:rsidR="004F234D" w:rsidRPr="00AE77EE">
              <w:rPr>
                <w:rStyle w:val="normaltextrun"/>
                <w:rFonts w:ascii="Arial" w:hAnsi="Arial" w:cs="Arial"/>
                <w:b/>
                <w:color w:val="0070C0"/>
                <w:sz w:val="18"/>
                <w:szCs w:val="18"/>
              </w:rPr>
              <w:t>PARA LOS PROVEEDORES QUE CUENTEN CON EL BENEFICIO DE LA LEY N°</w:t>
            </w:r>
            <w:r w:rsidR="004F234D" w:rsidRPr="00AE77EE">
              <w:rPr>
                <w:rStyle w:val="normaltextrun"/>
                <w:rFonts w:ascii="Arial" w:hAnsi="Arial" w:cs="Arial"/>
                <w:b/>
                <w:color w:val="0070C0"/>
                <w:sz w:val="18"/>
                <w:szCs w:val="18"/>
                <w:shd w:val="clear" w:color="auto" w:fill="FFFFFF"/>
              </w:rPr>
              <w:t xml:space="preserve"> 27037:</w:t>
            </w:r>
          </w:p>
          <w:p w14:paraId="28E9D1AB" w14:textId="77777777" w:rsidR="008541BB" w:rsidRPr="00AE77EE" w:rsidRDefault="008541BB" w:rsidP="008541BB">
            <w:pPr>
              <w:spacing w:line="259" w:lineRule="auto"/>
              <w:jc w:val="both"/>
              <w:rPr>
                <w:rFonts w:ascii="Arial" w:eastAsia="Arial" w:hAnsi="Arial" w:cs="Arial"/>
                <w:color w:val="0070C0"/>
                <w:sz w:val="18"/>
                <w:szCs w:val="18"/>
                <w:lang w:val="es-ES"/>
              </w:rPr>
            </w:pPr>
          </w:p>
          <w:tbl>
            <w:tblPr>
              <w:tblW w:w="8580" w:type="dxa"/>
              <w:tblInd w:w="165"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2655"/>
              <w:gridCol w:w="1600"/>
              <w:gridCol w:w="4325"/>
            </w:tblGrid>
            <w:tr w:rsidR="004F234D" w:rsidRPr="00AE77EE" w14:paraId="00AAB180" w14:textId="77777777" w:rsidTr="1B0DA255">
              <w:trPr>
                <w:trHeight w:val="300"/>
              </w:trPr>
              <w:tc>
                <w:tcPr>
                  <w:tcW w:w="2655" w:type="dxa"/>
                  <w:vMerge w:val="restart"/>
                  <w:tcBorders>
                    <w:top w:val="single" w:sz="6" w:space="0" w:color="D0CECE" w:themeColor="background2" w:themeShade="E6"/>
                    <w:left w:val="single" w:sz="6" w:space="0" w:color="D0CECE" w:themeColor="background2" w:themeShade="E6"/>
                    <w:bottom w:val="single" w:sz="6" w:space="0" w:color="D0CECE" w:themeColor="background2" w:themeShade="E6"/>
                    <w:right w:val="single" w:sz="6" w:space="0" w:color="D0CECE" w:themeColor="background2" w:themeShade="E6"/>
                  </w:tcBorders>
                  <w:vAlign w:val="center"/>
                  <w:hideMark/>
                </w:tcPr>
                <w:p w14:paraId="0BABA1AB" w14:textId="04CBC224" w:rsidR="004F234D" w:rsidRPr="00AE77EE" w:rsidRDefault="004F234D" w:rsidP="004F234D">
                  <w:pPr>
                    <w:jc w:val="center"/>
                    <w:textAlignment w:val="baseline"/>
                    <w:rPr>
                      <w:rFonts w:ascii="Segoe UI" w:hAnsi="Segoe UI" w:cs="Segoe UI"/>
                      <w:color w:val="000000"/>
                      <w:sz w:val="18"/>
                      <w:szCs w:val="18"/>
                      <w:lang w:eastAsia="es-PE"/>
                    </w:rPr>
                  </w:pPr>
                  <w:r w:rsidRPr="00AE77EE">
                    <w:rPr>
                      <w:rFonts w:ascii="Arial" w:hAnsi="Arial" w:cs="Arial"/>
                      <w:color w:val="0070C0"/>
                      <w:sz w:val="18"/>
                      <w:szCs w:val="18"/>
                      <w:shd w:val="clear" w:color="auto" w:fill="FFFFFF" w:themeFill="background1"/>
                      <w:lang w:eastAsia="es-PE"/>
                    </w:rPr>
                    <w:t>Cuantía de la contratación</w:t>
                  </w:r>
                  <w:r w:rsidRPr="00AE77EE">
                    <w:rPr>
                      <w:rFonts w:ascii="Arial" w:hAnsi="Arial" w:cs="Arial"/>
                      <w:color w:val="0070C0"/>
                      <w:sz w:val="18"/>
                      <w:szCs w:val="18"/>
                      <w:lang w:eastAsia="es-PE"/>
                    </w:rPr>
                    <w:t xml:space="preserve"> del experto o gerente de proyectos  </w:t>
                  </w:r>
                </w:p>
                <w:p w14:paraId="5265E580" w14:textId="77777777" w:rsidR="004F234D" w:rsidRPr="00AE77EE" w:rsidRDefault="004F234D" w:rsidP="004F234D">
                  <w:pPr>
                    <w:textAlignment w:val="baseline"/>
                    <w:rPr>
                      <w:rFonts w:ascii="Segoe UI" w:hAnsi="Segoe UI" w:cs="Segoe UI"/>
                      <w:color w:val="000000"/>
                      <w:sz w:val="18"/>
                      <w:szCs w:val="18"/>
                      <w:lang w:eastAsia="es-PE"/>
                    </w:rPr>
                  </w:pPr>
                  <w:r w:rsidRPr="00AE77EE">
                    <w:rPr>
                      <w:rFonts w:ascii="Arial" w:hAnsi="Arial" w:cs="Arial"/>
                      <w:color w:val="D13438"/>
                      <w:sz w:val="18"/>
                      <w:szCs w:val="18"/>
                      <w:lang w:eastAsia="es-PE"/>
                    </w:rPr>
                    <w:t> </w:t>
                  </w:r>
                </w:p>
              </w:tc>
              <w:tc>
                <w:tcPr>
                  <w:tcW w:w="5925" w:type="dxa"/>
                  <w:gridSpan w:val="2"/>
                  <w:tcBorders>
                    <w:top w:val="single" w:sz="6" w:space="0" w:color="D0CECE" w:themeColor="background2" w:themeShade="E6"/>
                    <w:left w:val="single" w:sz="6" w:space="0" w:color="D0CECE" w:themeColor="background2" w:themeShade="E6"/>
                    <w:bottom w:val="single" w:sz="6" w:space="0" w:color="D0CECE" w:themeColor="background2" w:themeShade="E6"/>
                    <w:right w:val="single" w:sz="6" w:space="0" w:color="D0CECE" w:themeColor="background2" w:themeShade="E6"/>
                  </w:tcBorders>
                  <w:vAlign w:val="center"/>
                  <w:hideMark/>
                </w:tcPr>
                <w:p w14:paraId="2A224B2C" w14:textId="285964E4" w:rsidR="004F234D" w:rsidRPr="00AE77EE" w:rsidRDefault="004F234D" w:rsidP="004F234D">
                  <w:pPr>
                    <w:jc w:val="center"/>
                    <w:textAlignment w:val="baseline"/>
                    <w:rPr>
                      <w:rFonts w:ascii="Segoe UI" w:hAnsi="Segoe UI" w:cs="Segoe UI"/>
                      <w:color w:val="000000"/>
                      <w:sz w:val="18"/>
                      <w:szCs w:val="18"/>
                      <w:lang w:eastAsia="es-PE"/>
                    </w:rPr>
                  </w:pPr>
                  <w:r w:rsidRPr="00AE77EE">
                    <w:rPr>
                      <w:rFonts w:ascii="Arial" w:hAnsi="Arial" w:cs="Arial"/>
                      <w:color w:val="0070C0"/>
                      <w:sz w:val="18"/>
                      <w:szCs w:val="18"/>
                      <w:lang w:eastAsia="es-PE"/>
                    </w:rPr>
                    <w:t xml:space="preserve">100% </w:t>
                  </w:r>
                </w:p>
              </w:tc>
            </w:tr>
            <w:tr w:rsidR="004F234D" w:rsidRPr="00AE77EE" w14:paraId="71A38C5A" w14:textId="77777777" w:rsidTr="1B0DA255">
              <w:trPr>
                <w:trHeight w:val="300"/>
              </w:trPr>
              <w:tc>
                <w:tcPr>
                  <w:tcW w:w="2655" w:type="dxa"/>
                  <w:vMerge/>
                  <w:vAlign w:val="center"/>
                  <w:hideMark/>
                </w:tcPr>
                <w:p w14:paraId="2F683F29" w14:textId="77777777" w:rsidR="004F234D" w:rsidRPr="00AE77EE" w:rsidRDefault="004F234D" w:rsidP="004F234D">
                  <w:pPr>
                    <w:rPr>
                      <w:rFonts w:ascii="Segoe UI" w:hAnsi="Segoe UI" w:cs="Segoe UI"/>
                      <w:color w:val="000000"/>
                      <w:sz w:val="18"/>
                      <w:szCs w:val="18"/>
                      <w:lang w:eastAsia="es-PE"/>
                    </w:rPr>
                  </w:pPr>
                </w:p>
              </w:tc>
              <w:tc>
                <w:tcPr>
                  <w:tcW w:w="1600" w:type="dxa"/>
                  <w:tcBorders>
                    <w:top w:val="single" w:sz="6" w:space="0" w:color="D0CECE" w:themeColor="background2" w:themeShade="E6"/>
                    <w:left w:val="single" w:sz="6" w:space="0" w:color="D0CECE" w:themeColor="background2" w:themeShade="E6"/>
                    <w:bottom w:val="single" w:sz="6" w:space="0" w:color="D0CECE" w:themeColor="background2" w:themeShade="E6"/>
                    <w:right w:val="single" w:sz="6" w:space="0" w:color="D0CECE" w:themeColor="background2" w:themeShade="E6"/>
                  </w:tcBorders>
                  <w:vAlign w:val="center"/>
                  <w:hideMark/>
                </w:tcPr>
                <w:p w14:paraId="4D4BE28F" w14:textId="77777777" w:rsidR="004F234D" w:rsidRPr="00AE77EE" w:rsidRDefault="004F234D" w:rsidP="004F234D">
                  <w:pPr>
                    <w:jc w:val="center"/>
                    <w:textAlignment w:val="baseline"/>
                    <w:rPr>
                      <w:rFonts w:ascii="Segoe UI" w:hAnsi="Segoe UI" w:cs="Segoe UI"/>
                      <w:color w:val="000000"/>
                      <w:sz w:val="18"/>
                      <w:szCs w:val="18"/>
                      <w:lang w:eastAsia="es-PE"/>
                    </w:rPr>
                  </w:pPr>
                  <w:r w:rsidRPr="00AE77EE">
                    <w:rPr>
                      <w:rFonts w:ascii="Arial" w:hAnsi="Arial" w:cs="Arial"/>
                      <w:color w:val="0070C0"/>
                      <w:sz w:val="18"/>
                      <w:szCs w:val="18"/>
                      <w:lang w:eastAsia="es-PE"/>
                    </w:rPr>
                    <w:t>Con IGV </w:t>
                  </w:r>
                </w:p>
              </w:tc>
              <w:tc>
                <w:tcPr>
                  <w:tcW w:w="4325" w:type="dxa"/>
                  <w:tcBorders>
                    <w:top w:val="single" w:sz="6" w:space="0" w:color="D0CECE" w:themeColor="background2" w:themeShade="E6"/>
                    <w:left w:val="single" w:sz="6" w:space="0" w:color="D0CECE" w:themeColor="background2" w:themeShade="E6"/>
                    <w:bottom w:val="single" w:sz="6" w:space="0" w:color="D0CECE" w:themeColor="background2" w:themeShade="E6"/>
                    <w:right w:val="single" w:sz="6" w:space="0" w:color="D0CECE" w:themeColor="background2" w:themeShade="E6"/>
                  </w:tcBorders>
                  <w:vAlign w:val="center"/>
                  <w:hideMark/>
                </w:tcPr>
                <w:p w14:paraId="733F650B" w14:textId="77777777" w:rsidR="004F234D" w:rsidRPr="00AE77EE" w:rsidRDefault="004F234D" w:rsidP="004F234D">
                  <w:pPr>
                    <w:jc w:val="center"/>
                    <w:textAlignment w:val="baseline"/>
                    <w:rPr>
                      <w:rFonts w:ascii="Segoe UI" w:hAnsi="Segoe UI" w:cs="Segoe UI"/>
                      <w:color w:val="000000"/>
                      <w:sz w:val="18"/>
                      <w:szCs w:val="18"/>
                      <w:lang w:eastAsia="es-PE"/>
                    </w:rPr>
                  </w:pPr>
                  <w:r w:rsidRPr="00AE77EE">
                    <w:rPr>
                      <w:rFonts w:ascii="Arial" w:hAnsi="Arial" w:cs="Arial"/>
                      <w:color w:val="0070C0"/>
                      <w:sz w:val="18"/>
                      <w:szCs w:val="18"/>
                      <w:lang w:eastAsia="es-PE"/>
                    </w:rPr>
                    <w:t>Sin IGV </w:t>
                  </w:r>
                </w:p>
              </w:tc>
            </w:tr>
            <w:tr w:rsidR="004F234D" w:rsidRPr="00AE77EE" w14:paraId="67D60884" w14:textId="77777777" w:rsidTr="1B0DA255">
              <w:trPr>
                <w:trHeight w:val="300"/>
              </w:trPr>
              <w:tc>
                <w:tcPr>
                  <w:tcW w:w="2655" w:type="dxa"/>
                  <w:tcBorders>
                    <w:top w:val="single" w:sz="6" w:space="0" w:color="D0CECE" w:themeColor="background2" w:themeShade="E6"/>
                    <w:left w:val="single" w:sz="6" w:space="0" w:color="D0CECE" w:themeColor="background2" w:themeShade="E6"/>
                    <w:bottom w:val="single" w:sz="6" w:space="0" w:color="D0CECE" w:themeColor="background2" w:themeShade="E6"/>
                    <w:right w:val="single" w:sz="6" w:space="0" w:color="D0CECE" w:themeColor="background2" w:themeShade="E6"/>
                  </w:tcBorders>
                  <w:vAlign w:val="center"/>
                  <w:hideMark/>
                </w:tcPr>
                <w:p w14:paraId="4278E4A8" w14:textId="6AB8E4CC" w:rsidR="004F234D" w:rsidRPr="00AE77EE" w:rsidRDefault="004F234D" w:rsidP="004F234D">
                  <w:pPr>
                    <w:jc w:val="center"/>
                    <w:textAlignment w:val="baseline"/>
                    <w:rPr>
                      <w:rFonts w:ascii="Segoe UI" w:hAnsi="Segoe UI" w:cs="Segoe UI"/>
                      <w:color w:val="000000"/>
                      <w:sz w:val="18"/>
                      <w:szCs w:val="18"/>
                      <w:lang w:eastAsia="es-PE"/>
                    </w:rPr>
                  </w:pPr>
                  <w:r w:rsidRPr="00AE77EE">
                    <w:rPr>
                      <w:rFonts w:ascii="Arial" w:hAnsi="Arial" w:cs="Arial"/>
                      <w:color w:val="0070C0"/>
                      <w:sz w:val="18"/>
                      <w:szCs w:val="18"/>
                      <w:lang w:eastAsia="es-PE"/>
                    </w:rPr>
                    <w:t xml:space="preserve">[CONSIGNAR </w:t>
                  </w:r>
                  <w:r w:rsidR="00C0421A" w:rsidRPr="00AE77EE">
                    <w:rPr>
                      <w:rFonts w:ascii="Arial" w:hAnsi="Arial" w:cs="Arial"/>
                      <w:color w:val="0070C0"/>
                      <w:sz w:val="18"/>
                      <w:szCs w:val="18"/>
                      <w:lang w:eastAsia="es-PE"/>
                    </w:rPr>
                    <w:t>EN NÚMEROS</w:t>
                  </w:r>
                  <w:r w:rsidR="00884D1D" w:rsidRPr="00AE77EE">
                    <w:rPr>
                      <w:rFonts w:ascii="Arial" w:hAnsi="Arial" w:cs="Arial"/>
                      <w:color w:val="0070C0"/>
                      <w:sz w:val="18"/>
                      <w:szCs w:val="18"/>
                      <w:lang w:eastAsia="es-PE"/>
                    </w:rPr>
                    <w:t xml:space="preserve"> LA</w:t>
                  </w:r>
                  <w:r w:rsidR="00C0421A" w:rsidRPr="00AE77EE">
                    <w:rPr>
                      <w:rFonts w:ascii="Arial" w:hAnsi="Arial" w:cs="Arial"/>
                      <w:color w:val="0070C0"/>
                      <w:sz w:val="18"/>
                      <w:szCs w:val="18"/>
                      <w:lang w:eastAsia="es-PE"/>
                    </w:rPr>
                    <w:t xml:space="preserve"> CUANTÍA DE LA CONTRATACIÓN</w:t>
                  </w:r>
                  <w:r w:rsidRPr="00AE77EE">
                    <w:rPr>
                      <w:rFonts w:ascii="Arial" w:hAnsi="Arial" w:cs="Arial"/>
                      <w:color w:val="0070C0"/>
                      <w:sz w:val="18"/>
                      <w:szCs w:val="18"/>
                      <w:lang w:eastAsia="es-PE"/>
                    </w:rPr>
                    <w:t>] </w:t>
                  </w:r>
                </w:p>
              </w:tc>
              <w:tc>
                <w:tcPr>
                  <w:tcW w:w="1600" w:type="dxa"/>
                  <w:tcBorders>
                    <w:top w:val="single" w:sz="6" w:space="0" w:color="D0CECE" w:themeColor="background2" w:themeShade="E6"/>
                    <w:left w:val="single" w:sz="6" w:space="0" w:color="D0CECE" w:themeColor="background2" w:themeShade="E6"/>
                    <w:bottom w:val="single" w:sz="6" w:space="0" w:color="D0CECE" w:themeColor="background2" w:themeShade="E6"/>
                    <w:right w:val="single" w:sz="6" w:space="0" w:color="D0CECE" w:themeColor="background2" w:themeShade="E6"/>
                  </w:tcBorders>
                  <w:vAlign w:val="center"/>
                  <w:hideMark/>
                </w:tcPr>
                <w:p w14:paraId="32E8CA50" w14:textId="24745979" w:rsidR="004F234D" w:rsidRPr="00AE77EE" w:rsidRDefault="004F234D" w:rsidP="004F234D">
                  <w:pPr>
                    <w:jc w:val="center"/>
                    <w:textAlignment w:val="baseline"/>
                    <w:rPr>
                      <w:rFonts w:ascii="Segoe UI" w:hAnsi="Segoe UI" w:cs="Segoe UI"/>
                      <w:color w:val="000000"/>
                      <w:sz w:val="18"/>
                      <w:szCs w:val="18"/>
                      <w:lang w:eastAsia="es-PE"/>
                    </w:rPr>
                  </w:pPr>
                  <w:r w:rsidRPr="00AE77EE">
                    <w:rPr>
                      <w:rFonts w:ascii="Arial" w:hAnsi="Arial" w:cs="Arial"/>
                      <w:color w:val="0070C0"/>
                      <w:sz w:val="18"/>
                      <w:szCs w:val="18"/>
                      <w:lang w:eastAsia="es-PE"/>
                    </w:rPr>
                    <w:t xml:space="preserve">[CONSIGNAR </w:t>
                  </w:r>
                  <w:r w:rsidR="00B26AF4" w:rsidRPr="00AE77EE">
                    <w:rPr>
                      <w:rFonts w:ascii="Arial" w:hAnsi="Arial" w:cs="Arial"/>
                      <w:color w:val="0070C0"/>
                      <w:sz w:val="18"/>
                      <w:szCs w:val="18"/>
                      <w:lang w:eastAsia="es-PE"/>
                    </w:rPr>
                    <w:t xml:space="preserve">EN NÚMEROS EL </w:t>
                  </w:r>
                  <w:r w:rsidRPr="00AE77EE">
                    <w:rPr>
                      <w:rFonts w:ascii="Arial" w:hAnsi="Arial" w:cs="Arial"/>
                      <w:color w:val="0070C0"/>
                      <w:sz w:val="18"/>
                      <w:szCs w:val="18"/>
                      <w:lang w:eastAsia="es-PE"/>
                    </w:rPr>
                    <w:t>100% DE LA CUANTÍA DE LA CONTRATACI</w:t>
                  </w:r>
                  <w:r w:rsidR="00DA5AC4" w:rsidRPr="00AE77EE">
                    <w:rPr>
                      <w:rFonts w:ascii="Arial" w:hAnsi="Arial" w:cs="Arial"/>
                      <w:color w:val="0070C0"/>
                      <w:sz w:val="18"/>
                      <w:szCs w:val="18"/>
                      <w:lang w:eastAsia="es-PE"/>
                    </w:rPr>
                    <w:t>Ó</w:t>
                  </w:r>
                  <w:r w:rsidRPr="00AE77EE">
                    <w:rPr>
                      <w:rFonts w:ascii="Arial" w:hAnsi="Arial" w:cs="Arial"/>
                      <w:color w:val="0070C0"/>
                      <w:sz w:val="18"/>
                      <w:szCs w:val="18"/>
                      <w:lang w:eastAsia="es-PE"/>
                    </w:rPr>
                    <w:t>N</w:t>
                  </w:r>
                  <w:r w:rsidRPr="00AE77EE">
                    <w:rPr>
                      <w:rFonts w:ascii="Arial" w:hAnsi="Arial" w:cs="Arial"/>
                      <w:color w:val="D13438"/>
                      <w:sz w:val="18"/>
                      <w:szCs w:val="18"/>
                      <w:u w:val="single"/>
                      <w:lang w:eastAsia="es-PE"/>
                    </w:rPr>
                    <w:t xml:space="preserve"> </w:t>
                  </w:r>
                  <w:r w:rsidRPr="00AE77EE">
                    <w:rPr>
                      <w:rFonts w:ascii="Arial" w:hAnsi="Arial" w:cs="Arial"/>
                      <w:color w:val="0070C0"/>
                      <w:sz w:val="18"/>
                      <w:szCs w:val="18"/>
                      <w:lang w:eastAsia="es-PE"/>
                    </w:rPr>
                    <w:t>CON IGV] </w:t>
                  </w:r>
                </w:p>
              </w:tc>
              <w:tc>
                <w:tcPr>
                  <w:tcW w:w="4325" w:type="dxa"/>
                  <w:tcBorders>
                    <w:top w:val="single" w:sz="6" w:space="0" w:color="D0CECE" w:themeColor="background2" w:themeShade="E6"/>
                    <w:left w:val="single" w:sz="6" w:space="0" w:color="D0CECE" w:themeColor="background2" w:themeShade="E6"/>
                    <w:bottom w:val="single" w:sz="6" w:space="0" w:color="D0CECE" w:themeColor="background2" w:themeShade="E6"/>
                    <w:right w:val="single" w:sz="6" w:space="0" w:color="D0CECE" w:themeColor="background2" w:themeShade="E6"/>
                  </w:tcBorders>
                  <w:vAlign w:val="center"/>
                  <w:hideMark/>
                </w:tcPr>
                <w:p w14:paraId="27A62B44" w14:textId="4DAFED3F" w:rsidR="004F234D" w:rsidRPr="00AE77EE" w:rsidRDefault="00DE46AD" w:rsidP="00DE46AD">
                  <w:pPr>
                    <w:ind w:left="141" w:hanging="141"/>
                    <w:textAlignment w:val="baseline"/>
                    <w:rPr>
                      <w:rFonts w:ascii="Segoe UI" w:hAnsi="Segoe UI" w:cs="Segoe UI"/>
                      <w:color w:val="000000"/>
                      <w:sz w:val="18"/>
                      <w:szCs w:val="18"/>
                      <w:lang w:eastAsia="es-PE"/>
                    </w:rPr>
                  </w:pPr>
                  <w:r w:rsidRPr="00AE77EE">
                    <w:rPr>
                      <w:rFonts w:ascii="Arial" w:hAnsi="Arial" w:cs="Arial"/>
                      <w:color w:val="0070C0"/>
                      <w:sz w:val="18"/>
                      <w:szCs w:val="18"/>
                      <w:lang w:eastAsia="es-PE"/>
                    </w:rPr>
                    <w:t xml:space="preserve"> </w:t>
                  </w:r>
                  <w:r w:rsidR="004F234D" w:rsidRPr="00AE77EE">
                    <w:rPr>
                      <w:rFonts w:ascii="Arial" w:hAnsi="Arial" w:cs="Arial"/>
                      <w:color w:val="0070C0"/>
                      <w:sz w:val="18"/>
                      <w:szCs w:val="18"/>
                      <w:lang w:eastAsia="es-PE"/>
                    </w:rPr>
                    <w:t xml:space="preserve">[CONSIGNAR </w:t>
                  </w:r>
                  <w:r w:rsidR="00B26AF4" w:rsidRPr="00AE77EE">
                    <w:rPr>
                      <w:rFonts w:ascii="Arial" w:hAnsi="Arial" w:cs="Arial"/>
                      <w:color w:val="0070C0"/>
                      <w:sz w:val="18"/>
                      <w:szCs w:val="18"/>
                      <w:lang w:eastAsia="es-PE"/>
                    </w:rPr>
                    <w:t>EN NÚMEROS EL</w:t>
                  </w:r>
                  <w:r w:rsidR="004F234D" w:rsidRPr="00AE77EE">
                    <w:rPr>
                      <w:rFonts w:ascii="Arial" w:hAnsi="Arial" w:cs="Arial"/>
                      <w:color w:val="0070C0"/>
                      <w:sz w:val="18"/>
                      <w:szCs w:val="18"/>
                      <w:lang w:eastAsia="es-PE"/>
                    </w:rPr>
                    <w:t xml:space="preserve">100% DE LA </w:t>
                  </w:r>
                  <w:r w:rsidRPr="00AE77EE">
                    <w:rPr>
                      <w:rFonts w:ascii="Arial" w:hAnsi="Arial" w:cs="Arial"/>
                      <w:color w:val="0070C0"/>
                      <w:sz w:val="18"/>
                      <w:szCs w:val="18"/>
                      <w:lang w:eastAsia="es-PE"/>
                    </w:rPr>
                    <w:t xml:space="preserve">  </w:t>
                  </w:r>
                  <w:r w:rsidR="004F234D" w:rsidRPr="00AE77EE">
                    <w:rPr>
                      <w:rFonts w:ascii="Arial" w:hAnsi="Arial" w:cs="Arial"/>
                      <w:color w:val="0070C0"/>
                      <w:sz w:val="18"/>
                      <w:szCs w:val="18"/>
                      <w:lang w:eastAsia="es-PE"/>
                    </w:rPr>
                    <w:t>CUANTÍA DE LA CONTRATACI</w:t>
                  </w:r>
                  <w:r w:rsidR="00DA5AC4" w:rsidRPr="00AE77EE">
                    <w:rPr>
                      <w:rFonts w:ascii="Arial" w:hAnsi="Arial" w:cs="Arial"/>
                      <w:color w:val="0070C0"/>
                      <w:sz w:val="18"/>
                      <w:szCs w:val="18"/>
                      <w:lang w:eastAsia="es-PE"/>
                    </w:rPr>
                    <w:t>Ó</w:t>
                  </w:r>
                  <w:r w:rsidR="004F234D" w:rsidRPr="00AE77EE">
                    <w:rPr>
                      <w:rFonts w:ascii="Arial" w:hAnsi="Arial" w:cs="Arial"/>
                      <w:color w:val="0070C0"/>
                      <w:sz w:val="18"/>
                      <w:szCs w:val="18"/>
                      <w:lang w:eastAsia="es-PE"/>
                    </w:rPr>
                    <w:t>N</w:t>
                  </w:r>
                  <w:r w:rsidR="004F234D" w:rsidRPr="00AE77EE">
                    <w:rPr>
                      <w:rFonts w:ascii="Arial" w:hAnsi="Arial" w:cs="Arial"/>
                      <w:color w:val="D13438"/>
                      <w:sz w:val="18"/>
                      <w:szCs w:val="18"/>
                      <w:u w:val="single"/>
                      <w:lang w:eastAsia="es-PE"/>
                    </w:rPr>
                    <w:t xml:space="preserve"> </w:t>
                  </w:r>
                  <w:r w:rsidR="004F234D" w:rsidRPr="00AE77EE">
                    <w:rPr>
                      <w:rFonts w:ascii="Arial" w:hAnsi="Arial" w:cs="Arial"/>
                      <w:color w:val="0070C0"/>
                      <w:sz w:val="18"/>
                      <w:szCs w:val="18"/>
                      <w:lang w:eastAsia="es-PE"/>
                    </w:rPr>
                    <w:t>SIN IGV] </w:t>
                  </w:r>
                </w:p>
              </w:tc>
            </w:tr>
          </w:tbl>
          <w:p w14:paraId="6BCDD631" w14:textId="77777777" w:rsidR="008541BB" w:rsidRPr="00AE77EE" w:rsidRDefault="008541BB" w:rsidP="008541BB">
            <w:pPr>
              <w:spacing w:line="259" w:lineRule="auto"/>
              <w:jc w:val="both"/>
              <w:rPr>
                <w:rFonts w:ascii="Arial" w:eastAsia="Arial" w:hAnsi="Arial" w:cs="Arial"/>
                <w:color w:val="0070C0"/>
                <w:sz w:val="18"/>
                <w:szCs w:val="18"/>
                <w:lang w:val="es-ES"/>
              </w:rPr>
            </w:pPr>
          </w:p>
        </w:tc>
      </w:tr>
    </w:tbl>
    <w:p w14:paraId="3B3320A9" w14:textId="3651E0A7" w:rsidR="00B21A23" w:rsidRPr="00B9191F" w:rsidRDefault="00B21A23" w:rsidP="00B21A23">
      <w:pPr>
        <w:pStyle w:val="Prrafodelista"/>
        <w:widowControl w:val="0"/>
        <w:ind w:left="567"/>
        <w:jc w:val="both"/>
        <w:rPr>
          <w:rFonts w:ascii="Arial" w:hAnsi="Arial" w:cs="Arial"/>
          <w:bCs/>
          <w:color w:val="0070C0"/>
          <w:sz w:val="18"/>
          <w:szCs w:val="18"/>
        </w:rPr>
      </w:pPr>
      <w:r w:rsidRPr="00B9191F">
        <w:rPr>
          <w:rFonts w:ascii="Arial" w:hAnsi="Arial" w:cs="Arial"/>
          <w:bCs/>
          <w:color w:val="0070C0"/>
          <w:sz w:val="18"/>
          <w:szCs w:val="18"/>
        </w:rPr>
        <w:lastRenderedPageBreak/>
        <w:t>Esta nota debe ser eliminada una vez culminada la elaboración de las bases</w:t>
      </w:r>
    </w:p>
    <w:p w14:paraId="486A070E" w14:textId="77777777" w:rsidR="007570F8" w:rsidRPr="00B9191F" w:rsidRDefault="007570F8" w:rsidP="1B0DA255">
      <w:pPr>
        <w:widowControl w:val="0"/>
        <w:jc w:val="both"/>
        <w:rPr>
          <w:rFonts w:ascii="Arial" w:hAnsi="Arial" w:cs="Arial"/>
          <w:b/>
          <w:sz w:val="20"/>
          <w:szCs w:val="20"/>
        </w:rPr>
      </w:pPr>
    </w:p>
    <w:p w14:paraId="62C270EA" w14:textId="77777777" w:rsidR="006460FD" w:rsidRPr="00B9191F" w:rsidRDefault="006460FD" w:rsidP="006460FD">
      <w:pPr>
        <w:pStyle w:val="Prrafodelista"/>
        <w:rPr>
          <w:rFonts w:ascii="Arial" w:hAnsi="Arial" w:cs="Arial"/>
          <w:b/>
          <w:sz w:val="20"/>
        </w:rPr>
      </w:pPr>
    </w:p>
    <w:p w14:paraId="75454A36" w14:textId="7A8D9DA1" w:rsidR="00F66926" w:rsidRPr="00B9191F" w:rsidRDefault="00F66926" w:rsidP="00B80BB7">
      <w:pPr>
        <w:pStyle w:val="Prrafodelista"/>
        <w:widowControl w:val="0"/>
        <w:numPr>
          <w:ilvl w:val="1"/>
          <w:numId w:val="9"/>
        </w:numPr>
        <w:ind w:left="528" w:hanging="508"/>
        <w:jc w:val="both"/>
        <w:rPr>
          <w:rFonts w:ascii="Arial" w:hAnsi="Arial" w:cs="Arial"/>
          <w:b/>
          <w:sz w:val="20"/>
        </w:rPr>
      </w:pPr>
      <w:r w:rsidRPr="00B9191F">
        <w:rPr>
          <w:rFonts w:ascii="Arial" w:hAnsi="Arial" w:cs="Arial"/>
          <w:b/>
          <w:sz w:val="20"/>
        </w:rPr>
        <w:t>EXPEDIENTE DE CONTRATACIÓN</w:t>
      </w:r>
    </w:p>
    <w:p w14:paraId="7E3CE117" w14:textId="77777777" w:rsidR="00F66926" w:rsidRPr="00B9191F" w:rsidRDefault="00F66926" w:rsidP="00F66926">
      <w:pPr>
        <w:widowControl w:val="0"/>
        <w:ind w:left="528"/>
        <w:jc w:val="both"/>
        <w:rPr>
          <w:rFonts w:ascii="Arial" w:hAnsi="Arial" w:cs="Arial"/>
          <w:sz w:val="20"/>
        </w:rPr>
      </w:pPr>
    </w:p>
    <w:p w14:paraId="009429B8" w14:textId="77777777" w:rsidR="00F66926" w:rsidRPr="00B9191F" w:rsidRDefault="00F66926" w:rsidP="00F66926">
      <w:pPr>
        <w:widowControl w:val="0"/>
        <w:ind w:left="567"/>
        <w:jc w:val="both"/>
      </w:pPr>
      <w:r w:rsidRPr="00B9191F">
        <w:rPr>
          <w:rFonts w:ascii="Arial" w:eastAsia="Arial" w:hAnsi="Arial" w:cs="Arial"/>
          <w:color w:val="000000" w:themeColor="text1"/>
          <w:sz w:val="20"/>
        </w:rPr>
        <w:t>El expediente de contratación fue aprobado el [CONSIGNAR LA FECHA DE APROBACIÓN].</w:t>
      </w:r>
    </w:p>
    <w:p w14:paraId="4F111CC8" w14:textId="77777777" w:rsidR="00F66926" w:rsidRPr="00B9191F" w:rsidRDefault="00F66926" w:rsidP="00F66926">
      <w:pPr>
        <w:pStyle w:val="Prrafodelista"/>
        <w:widowControl w:val="0"/>
        <w:ind w:left="528"/>
        <w:jc w:val="both"/>
        <w:rPr>
          <w:rFonts w:ascii="Arial" w:hAnsi="Arial" w:cs="Arial"/>
          <w:sz w:val="20"/>
        </w:rPr>
      </w:pPr>
    </w:p>
    <w:p w14:paraId="5E8A138D" w14:textId="77777777" w:rsidR="00F66926" w:rsidRPr="00B9191F" w:rsidRDefault="00F66926" w:rsidP="00B80BB7">
      <w:pPr>
        <w:pStyle w:val="Prrafodelista"/>
        <w:widowControl w:val="0"/>
        <w:numPr>
          <w:ilvl w:val="1"/>
          <w:numId w:val="9"/>
        </w:numPr>
        <w:ind w:left="528" w:hanging="508"/>
        <w:jc w:val="both"/>
        <w:rPr>
          <w:rFonts w:ascii="Arial" w:hAnsi="Arial" w:cs="Arial"/>
          <w:b/>
          <w:sz w:val="20"/>
        </w:rPr>
      </w:pPr>
      <w:r w:rsidRPr="00B9191F">
        <w:rPr>
          <w:rFonts w:ascii="Arial" w:hAnsi="Arial" w:cs="Arial"/>
          <w:b/>
          <w:sz w:val="20"/>
        </w:rPr>
        <w:t>FUENTE DE FINANCIAMIENTO</w:t>
      </w:r>
    </w:p>
    <w:p w14:paraId="721CE6EE" w14:textId="77777777" w:rsidR="00F66926" w:rsidRPr="00B9191F" w:rsidRDefault="00F66926" w:rsidP="00F66926">
      <w:pPr>
        <w:widowControl w:val="0"/>
        <w:ind w:left="528"/>
        <w:jc w:val="both"/>
        <w:rPr>
          <w:rFonts w:ascii="Arial" w:hAnsi="Arial" w:cs="Arial"/>
          <w:sz w:val="20"/>
        </w:rPr>
      </w:pPr>
    </w:p>
    <w:p w14:paraId="59D42914" w14:textId="0E480F0F" w:rsidR="00F66926" w:rsidRPr="00B9191F" w:rsidRDefault="00F66926" w:rsidP="00F66926">
      <w:pPr>
        <w:widowControl w:val="0"/>
        <w:ind w:left="567"/>
        <w:jc w:val="both"/>
        <w:rPr>
          <w:rFonts w:ascii="Arial" w:eastAsia="Arial" w:hAnsi="Arial" w:cs="Arial"/>
          <w:color w:val="000000" w:themeColor="text1"/>
          <w:sz w:val="20"/>
        </w:rPr>
      </w:pPr>
      <w:r w:rsidRPr="00B9191F">
        <w:rPr>
          <w:rFonts w:ascii="Arial" w:eastAsia="Arial" w:hAnsi="Arial" w:cs="Arial"/>
          <w:color w:val="000000" w:themeColor="text1"/>
          <w:sz w:val="20"/>
        </w:rPr>
        <w:t>[CONSIGNAR LA FUENTE DE FINANCIAMIENTO, LA CUAL DEBE CORRESPONDER A AQUELLA PREVISTA EN LA LEY DE EQUILIBRIO FINANCIERO DEL PRESUPUESTO DEL SECTOR P</w:t>
      </w:r>
      <w:r w:rsidR="00DA5AC4">
        <w:rPr>
          <w:rFonts w:ascii="Arial" w:eastAsia="Arial" w:hAnsi="Arial" w:cs="Arial"/>
          <w:color w:val="000000" w:themeColor="text1"/>
          <w:sz w:val="20"/>
        </w:rPr>
        <w:t>Ú</w:t>
      </w:r>
      <w:r w:rsidRPr="00B9191F">
        <w:rPr>
          <w:rFonts w:ascii="Arial" w:eastAsia="Arial" w:hAnsi="Arial" w:cs="Arial"/>
          <w:color w:val="000000" w:themeColor="text1"/>
          <w:sz w:val="20"/>
        </w:rPr>
        <w:t>BLICO DEL AÑO EN EL CUAL SE CONVOCA EL PROCEDIMIENTO DE SELECCIÓN.]</w:t>
      </w:r>
    </w:p>
    <w:p w14:paraId="3B38BE68" w14:textId="77777777" w:rsidR="00F66926" w:rsidRPr="00B9191F" w:rsidRDefault="00F66926" w:rsidP="00F66926">
      <w:pPr>
        <w:widowControl w:val="0"/>
        <w:ind w:left="528"/>
        <w:jc w:val="both"/>
        <w:rPr>
          <w:rFonts w:ascii="Arial" w:hAnsi="Arial" w:cs="Arial"/>
          <w:sz w:val="20"/>
        </w:rPr>
      </w:pPr>
    </w:p>
    <w:p w14:paraId="0AED62F7" w14:textId="77777777" w:rsidR="00F66926" w:rsidRPr="00B9191F" w:rsidRDefault="00F66926" w:rsidP="00F66926">
      <w:pPr>
        <w:pStyle w:val="Prrafodelista"/>
        <w:widowControl w:val="0"/>
        <w:ind w:left="528"/>
        <w:jc w:val="both"/>
        <w:rPr>
          <w:rFonts w:ascii="Arial" w:hAnsi="Arial" w:cs="Arial"/>
          <w:sz w:val="20"/>
        </w:rPr>
      </w:pPr>
    </w:p>
    <w:p w14:paraId="4FFA66A3" w14:textId="77777777" w:rsidR="00F66926" w:rsidRPr="00B9191F" w:rsidRDefault="00F66926" w:rsidP="00F66926">
      <w:pPr>
        <w:widowControl w:val="0"/>
        <w:ind w:left="528"/>
        <w:jc w:val="both"/>
        <w:rPr>
          <w:rFonts w:ascii="Arial" w:hAnsi="Arial" w:cs="Arial"/>
          <w:sz w:val="20"/>
        </w:rPr>
      </w:pPr>
    </w:p>
    <w:p w14:paraId="54404AF0" w14:textId="77777777" w:rsidR="00F66926" w:rsidRPr="00B9191F" w:rsidRDefault="00F66926" w:rsidP="00F66926">
      <w:pPr>
        <w:widowControl w:val="0"/>
        <w:jc w:val="both"/>
        <w:rPr>
          <w:rFonts w:ascii="Arial" w:hAnsi="Arial" w:cs="Arial"/>
          <w:sz w:val="20"/>
        </w:rPr>
      </w:pPr>
    </w:p>
    <w:p w14:paraId="4187BD38" w14:textId="77777777" w:rsidR="00F66926" w:rsidRPr="00B9191F" w:rsidRDefault="00F66926" w:rsidP="00F66926">
      <w:pPr>
        <w:widowControl w:val="0"/>
        <w:ind w:left="528"/>
        <w:jc w:val="both"/>
        <w:rPr>
          <w:rFonts w:ascii="Arial" w:hAnsi="Arial" w:cs="Arial"/>
          <w:sz w:val="20"/>
        </w:rPr>
      </w:pPr>
    </w:p>
    <w:p w14:paraId="0F72D3A1" w14:textId="77777777" w:rsidR="00F66926" w:rsidRPr="00B9191F" w:rsidRDefault="00F66926" w:rsidP="00F66926">
      <w:pPr>
        <w:widowControl w:val="0"/>
        <w:tabs>
          <w:tab w:val="num" w:pos="1701"/>
          <w:tab w:val="center" w:pos="6361"/>
          <w:tab w:val="right" w:pos="10780"/>
        </w:tabs>
        <w:ind w:left="567"/>
        <w:rPr>
          <w:rFonts w:ascii="Arial" w:hAnsi="Arial" w:cs="Arial"/>
          <w:b/>
          <w:i/>
          <w:sz w:val="20"/>
        </w:rPr>
      </w:pPr>
      <w:r w:rsidRPr="00B9191F">
        <w:rPr>
          <w:rFonts w:ascii="Arial" w:hAnsi="Arial" w:cs="Arial"/>
          <w:b/>
          <w:i/>
          <w:sz w:val="20"/>
        </w:rPr>
        <w:br w:type="page"/>
      </w:r>
    </w:p>
    <w:p w14:paraId="45657445" w14:textId="69A0B4B4" w:rsidR="00416123" w:rsidRPr="00AE77EE" w:rsidRDefault="007E76F6" w:rsidP="00AE77EE">
      <w:pPr>
        <w:pStyle w:val="Prrafodelista"/>
        <w:widowControl w:val="0"/>
        <w:ind w:left="0"/>
        <w:jc w:val="center"/>
        <w:rPr>
          <w:rFonts w:ascii="Arial" w:hAnsi="Arial" w:cs="Arial"/>
          <w:b/>
        </w:rPr>
      </w:pPr>
      <w:r w:rsidRPr="00B9191F">
        <w:rPr>
          <w:rFonts w:ascii="Arial" w:hAnsi="Arial" w:cs="Arial"/>
          <w:b/>
        </w:rPr>
        <w:lastRenderedPageBreak/>
        <w:t>CAPÍTULO II</w:t>
      </w:r>
    </w:p>
    <w:p w14:paraId="6EF37018" w14:textId="77777777" w:rsidR="007E76F6" w:rsidRPr="00B9191F" w:rsidRDefault="007E76F6" w:rsidP="007E76F6">
      <w:pPr>
        <w:widowControl w:val="0"/>
        <w:jc w:val="center"/>
        <w:rPr>
          <w:rFonts w:ascii="Arial" w:hAnsi="Arial" w:cs="Arial"/>
          <w:b/>
        </w:rPr>
      </w:pPr>
      <w:r w:rsidRPr="00B9191F">
        <w:rPr>
          <w:rFonts w:ascii="Arial" w:hAnsi="Arial" w:cs="Arial"/>
          <w:b/>
        </w:rPr>
        <w:t>DEL PROCEDIMIENTO DE SELECCIÓN</w:t>
      </w:r>
    </w:p>
    <w:p w14:paraId="1D24E386" w14:textId="77777777" w:rsidR="00F66926" w:rsidRPr="00B9191F" w:rsidRDefault="00F66926" w:rsidP="00F66926">
      <w:pPr>
        <w:widowControl w:val="0"/>
        <w:jc w:val="both"/>
        <w:rPr>
          <w:rFonts w:ascii="Arial" w:hAnsi="Arial" w:cs="Arial"/>
          <w:sz w:val="20"/>
        </w:rPr>
      </w:pPr>
    </w:p>
    <w:p w14:paraId="2B395855" w14:textId="77777777" w:rsidR="00F66926" w:rsidRPr="00B9191F" w:rsidRDefault="00F66926" w:rsidP="00B80BB7">
      <w:pPr>
        <w:pStyle w:val="Prrafodelista"/>
        <w:widowControl w:val="0"/>
        <w:numPr>
          <w:ilvl w:val="1"/>
          <w:numId w:val="10"/>
        </w:numPr>
        <w:jc w:val="both"/>
        <w:rPr>
          <w:rFonts w:ascii="Arial" w:hAnsi="Arial" w:cs="Arial"/>
          <w:b/>
          <w:sz w:val="20"/>
        </w:rPr>
      </w:pPr>
      <w:r w:rsidRPr="00B9191F">
        <w:rPr>
          <w:rFonts w:ascii="Arial" w:hAnsi="Arial" w:cs="Arial"/>
          <w:b/>
          <w:sz w:val="20"/>
        </w:rPr>
        <w:t>CRONOGRAMA DEL PROCEDIMIENTO DE SELECCIÓN</w:t>
      </w:r>
    </w:p>
    <w:p w14:paraId="51FE87C0" w14:textId="77777777" w:rsidR="00F66926" w:rsidRPr="00B9191F" w:rsidRDefault="00F66926" w:rsidP="00F66926">
      <w:pPr>
        <w:widowControl w:val="0"/>
        <w:ind w:left="502" w:hanging="142"/>
        <w:jc w:val="both"/>
        <w:rPr>
          <w:rFonts w:ascii="Arial" w:hAnsi="Arial" w:cs="Arial"/>
          <w:strike/>
          <w:sz w:val="20"/>
        </w:rPr>
      </w:pPr>
    </w:p>
    <w:p w14:paraId="2CAAA68B" w14:textId="77777777" w:rsidR="00F66926" w:rsidRPr="00B9191F" w:rsidRDefault="00F66926" w:rsidP="00075BBA">
      <w:pPr>
        <w:widowControl w:val="0"/>
        <w:ind w:left="426"/>
        <w:jc w:val="both"/>
        <w:rPr>
          <w:rFonts w:ascii="Arial" w:hAnsi="Arial" w:cs="Arial"/>
          <w:sz w:val="20"/>
        </w:rPr>
      </w:pPr>
      <w:r w:rsidRPr="00B9191F">
        <w:rPr>
          <w:rFonts w:ascii="Arial" w:hAnsi="Arial" w:cs="Arial"/>
          <w:sz w:val="20"/>
        </w:rPr>
        <w:t>Según el cronograma de la ficha de selección de la convocatoria publicada en el SEACE de la Pladicop.</w:t>
      </w:r>
    </w:p>
    <w:p w14:paraId="29C3FB83" w14:textId="77777777" w:rsidR="00F66926" w:rsidRPr="00B9191F" w:rsidRDefault="00F66926" w:rsidP="00F66926">
      <w:pPr>
        <w:widowControl w:val="0"/>
        <w:ind w:left="360"/>
        <w:jc w:val="both"/>
        <w:rPr>
          <w:rFonts w:ascii="Arial" w:hAnsi="Arial" w:cs="Arial"/>
          <w:sz w:val="20"/>
        </w:rPr>
      </w:pPr>
    </w:p>
    <w:p w14:paraId="5E94A256" w14:textId="5210B207" w:rsidR="00F66926" w:rsidRPr="00B9191F" w:rsidRDefault="00F66926" w:rsidP="00B80BB7">
      <w:pPr>
        <w:pStyle w:val="Prrafodelista"/>
        <w:widowControl w:val="0"/>
        <w:numPr>
          <w:ilvl w:val="1"/>
          <w:numId w:val="10"/>
        </w:numPr>
        <w:jc w:val="both"/>
        <w:rPr>
          <w:rFonts w:ascii="Arial" w:hAnsi="Arial" w:cs="Arial"/>
          <w:b/>
          <w:sz w:val="20"/>
        </w:rPr>
      </w:pPr>
      <w:r w:rsidRPr="00B9191F">
        <w:rPr>
          <w:rFonts w:ascii="Arial" w:hAnsi="Arial" w:cs="Arial"/>
          <w:b/>
          <w:sz w:val="20"/>
        </w:rPr>
        <w:t>CONTENIDO DE LAS OFERTAS</w:t>
      </w:r>
      <w:r w:rsidR="00874E6B" w:rsidRPr="00B9191F">
        <w:rPr>
          <w:rStyle w:val="Refdenotaalpie"/>
          <w:rFonts w:ascii="Arial" w:hAnsi="Arial" w:cs="Arial"/>
          <w:b/>
          <w:sz w:val="20"/>
        </w:rPr>
        <w:footnoteReference w:id="7"/>
      </w:r>
    </w:p>
    <w:p w14:paraId="07249D9B" w14:textId="77777777" w:rsidR="00F66926" w:rsidRPr="00B9191F" w:rsidRDefault="00F66926" w:rsidP="00F66926">
      <w:pPr>
        <w:widowControl w:val="0"/>
        <w:ind w:left="502" w:hanging="142"/>
        <w:jc w:val="both"/>
        <w:rPr>
          <w:rFonts w:ascii="Arial" w:hAnsi="Arial" w:cs="Arial"/>
          <w:sz w:val="20"/>
        </w:rPr>
      </w:pPr>
    </w:p>
    <w:p w14:paraId="22BEE70D" w14:textId="21DBDFCF" w:rsidR="00F66926" w:rsidRPr="00B9191F" w:rsidRDefault="00F66926" w:rsidP="00075BBA">
      <w:pPr>
        <w:widowControl w:val="0"/>
        <w:ind w:left="502" w:hanging="76"/>
        <w:jc w:val="both"/>
        <w:rPr>
          <w:rFonts w:ascii="Arial" w:hAnsi="Arial" w:cs="Arial"/>
          <w:sz w:val="20"/>
        </w:rPr>
      </w:pPr>
      <w:r w:rsidRPr="00B9191F">
        <w:rPr>
          <w:rFonts w:ascii="Arial" w:hAnsi="Arial" w:cs="Arial"/>
          <w:sz w:val="20"/>
        </w:rPr>
        <w:t xml:space="preserve"> La oferta contiene un índice de documentos</w:t>
      </w:r>
      <w:r w:rsidRPr="00B9191F">
        <w:rPr>
          <w:rFonts w:ascii="Arial" w:hAnsi="Arial" w:cs="Arial"/>
          <w:sz w:val="20"/>
          <w:szCs w:val="20"/>
          <w:vertAlign w:val="superscript"/>
          <w:lang w:val="es-ES_tradnl"/>
        </w:rPr>
        <w:footnoteReference w:id="8"/>
      </w:r>
      <w:r w:rsidR="00727FA7" w:rsidRPr="00B9191F">
        <w:rPr>
          <w:rFonts w:ascii="Arial" w:hAnsi="Arial" w:cs="Arial"/>
          <w:sz w:val="20"/>
        </w:rPr>
        <w:t xml:space="preserve"> y</w:t>
      </w:r>
      <w:r w:rsidR="00055BFF" w:rsidRPr="00B9191F">
        <w:rPr>
          <w:rFonts w:ascii="Arial" w:hAnsi="Arial" w:cs="Arial"/>
          <w:sz w:val="20"/>
        </w:rPr>
        <w:t xml:space="preserve"> </w:t>
      </w:r>
      <w:r w:rsidRPr="00B9191F">
        <w:rPr>
          <w:rFonts w:ascii="Arial" w:hAnsi="Arial" w:cs="Arial"/>
          <w:sz w:val="20"/>
        </w:rPr>
        <w:t xml:space="preserve">la siguiente documentación: </w:t>
      </w:r>
    </w:p>
    <w:p w14:paraId="403042B9" w14:textId="77777777" w:rsidR="00034836" w:rsidRPr="00B9191F" w:rsidRDefault="00034836" w:rsidP="00075BBA">
      <w:pPr>
        <w:widowControl w:val="0"/>
        <w:ind w:left="502" w:hanging="76"/>
        <w:jc w:val="both"/>
        <w:rPr>
          <w:rFonts w:ascii="Arial" w:hAnsi="Arial" w:cs="Arial"/>
          <w:sz w:val="20"/>
        </w:rPr>
      </w:pPr>
    </w:p>
    <w:p w14:paraId="445E29F8" w14:textId="599DB828" w:rsidR="00034836" w:rsidRPr="00B9191F" w:rsidRDefault="00034836" w:rsidP="00B80BB7">
      <w:pPr>
        <w:pStyle w:val="Prrafodelista"/>
        <w:widowControl w:val="0"/>
        <w:numPr>
          <w:ilvl w:val="0"/>
          <w:numId w:val="48"/>
        </w:numPr>
        <w:jc w:val="both"/>
        <w:rPr>
          <w:rFonts w:ascii="Arial" w:hAnsi="Arial" w:cs="Arial"/>
          <w:b/>
          <w:bCs/>
          <w:sz w:val="20"/>
        </w:rPr>
      </w:pPr>
      <w:r w:rsidRPr="00B9191F">
        <w:rPr>
          <w:rFonts w:ascii="Arial" w:hAnsi="Arial" w:cs="Arial"/>
          <w:b/>
          <w:bCs/>
          <w:sz w:val="20"/>
        </w:rPr>
        <w:t>OFERTA TÉCNICA</w:t>
      </w:r>
    </w:p>
    <w:p w14:paraId="312AD8A7" w14:textId="77777777" w:rsidR="00F66926" w:rsidRPr="00B9191F" w:rsidRDefault="00F66926" w:rsidP="00034836">
      <w:pPr>
        <w:widowControl w:val="0"/>
        <w:jc w:val="both"/>
        <w:rPr>
          <w:rFonts w:ascii="Arial" w:hAnsi="Arial" w:cs="Arial"/>
          <w:sz w:val="20"/>
        </w:rPr>
      </w:pPr>
    </w:p>
    <w:p w14:paraId="53C64AF2" w14:textId="77777777" w:rsidR="00F66926" w:rsidRPr="00B9191F" w:rsidRDefault="00F66926" w:rsidP="00B80BB7">
      <w:pPr>
        <w:pStyle w:val="Prrafodelista"/>
        <w:widowControl w:val="0"/>
        <w:numPr>
          <w:ilvl w:val="2"/>
          <w:numId w:val="10"/>
        </w:numPr>
        <w:ind w:hanging="294"/>
        <w:jc w:val="both"/>
        <w:rPr>
          <w:rFonts w:ascii="Arial" w:hAnsi="Arial" w:cs="Arial"/>
          <w:b/>
          <w:sz w:val="20"/>
        </w:rPr>
      </w:pPr>
      <w:r w:rsidRPr="00B9191F">
        <w:rPr>
          <w:rFonts w:ascii="Arial" w:hAnsi="Arial" w:cs="Arial"/>
          <w:b/>
          <w:sz w:val="20"/>
          <w:u w:val="single"/>
          <w:lang w:val="es-ES_tradnl"/>
        </w:rPr>
        <w:t>Documentación de presentación obligatoria</w:t>
      </w:r>
      <w:r w:rsidRPr="00B9191F">
        <w:rPr>
          <w:rFonts w:ascii="Arial" w:hAnsi="Arial" w:cs="Arial"/>
          <w:b/>
          <w:sz w:val="20"/>
          <w:lang w:val="es-ES_tradnl"/>
        </w:rPr>
        <w:t xml:space="preserve"> </w:t>
      </w:r>
    </w:p>
    <w:p w14:paraId="7935FC4E" w14:textId="77777777" w:rsidR="00F66926" w:rsidRPr="00B9191F" w:rsidRDefault="00F66926" w:rsidP="00F66926">
      <w:pPr>
        <w:pStyle w:val="Prrafodelista"/>
        <w:widowControl w:val="0"/>
        <w:ind w:left="1440"/>
        <w:jc w:val="both"/>
        <w:rPr>
          <w:rFonts w:ascii="Arial" w:hAnsi="Arial" w:cs="Arial"/>
          <w:sz w:val="20"/>
          <w:lang w:val="es-ES_tradnl"/>
        </w:rPr>
      </w:pPr>
      <w:bookmarkStart w:id="1" w:name="_Hlk516159295"/>
    </w:p>
    <w:p w14:paraId="271D26BC" w14:textId="77777777" w:rsidR="00F66926" w:rsidRPr="00B9191F" w:rsidRDefault="00F66926" w:rsidP="00B80BB7">
      <w:pPr>
        <w:pStyle w:val="Prrafodelista"/>
        <w:widowControl w:val="0"/>
        <w:numPr>
          <w:ilvl w:val="3"/>
          <w:numId w:val="10"/>
        </w:numPr>
        <w:ind w:hanging="294"/>
        <w:jc w:val="both"/>
        <w:rPr>
          <w:rFonts w:ascii="Arial" w:hAnsi="Arial" w:cs="Arial"/>
          <w:b/>
          <w:sz w:val="20"/>
        </w:rPr>
      </w:pPr>
      <w:r w:rsidRPr="00B9191F">
        <w:rPr>
          <w:rFonts w:ascii="Arial" w:hAnsi="Arial" w:cs="Arial"/>
          <w:b/>
          <w:sz w:val="20"/>
          <w:lang w:val="es-ES_tradnl"/>
        </w:rPr>
        <w:t>Documentos para la admisión de la oferta</w:t>
      </w:r>
    </w:p>
    <w:p w14:paraId="2463D171" w14:textId="77777777" w:rsidR="00F66926" w:rsidRPr="00B9191F" w:rsidRDefault="00F66926" w:rsidP="00F66926">
      <w:pPr>
        <w:pStyle w:val="WW-Textosinformato"/>
        <w:widowControl w:val="0"/>
        <w:ind w:left="1440"/>
        <w:rPr>
          <w:rFonts w:ascii="Arial" w:hAnsi="Arial" w:cs="Arial"/>
        </w:rPr>
      </w:pPr>
    </w:p>
    <w:p w14:paraId="2466990B" w14:textId="19AF46AE" w:rsidR="00F66926" w:rsidRPr="00B9191F" w:rsidRDefault="00F66926" w:rsidP="00F66926">
      <w:pPr>
        <w:pStyle w:val="WW-Textosinformato"/>
        <w:widowControl w:val="0"/>
        <w:ind w:left="1440"/>
        <w:jc w:val="both"/>
        <w:rPr>
          <w:rFonts w:ascii="Arial" w:hAnsi="Arial" w:cs="Arial"/>
        </w:rPr>
      </w:pPr>
      <w:r w:rsidRPr="00B9191F">
        <w:rPr>
          <w:rFonts w:ascii="Arial" w:hAnsi="Arial" w:cs="Arial"/>
        </w:rPr>
        <w:t>Los evaluadores verifican la presentación de los documentos señalados en el presente acápite.</w:t>
      </w:r>
      <w:r w:rsidR="00DE0056" w:rsidRPr="00B9191F">
        <w:rPr>
          <w:rFonts w:ascii="Arial" w:hAnsi="Arial" w:cs="Arial"/>
        </w:rPr>
        <w:t xml:space="preserve"> </w:t>
      </w:r>
      <w:r w:rsidRPr="00B9191F">
        <w:rPr>
          <w:rFonts w:ascii="Arial" w:hAnsi="Arial" w:cs="Arial"/>
        </w:rPr>
        <w:t>De no cumplir con lo requerido, la oferta se considera no admitida. Los evaluadores no pueden incorporar documentos adicionales para la admisión de la oferta a los establecidos en este acápite.</w:t>
      </w:r>
    </w:p>
    <w:p w14:paraId="0F0A0F4B" w14:textId="77777777" w:rsidR="00F66926" w:rsidRPr="00B9191F" w:rsidRDefault="00F66926" w:rsidP="00F66926">
      <w:pPr>
        <w:pStyle w:val="WW-Textosinformato"/>
        <w:widowControl w:val="0"/>
        <w:ind w:left="1440"/>
        <w:rPr>
          <w:rFonts w:ascii="Arial" w:hAnsi="Arial" w:cs="Arial"/>
        </w:rPr>
      </w:pPr>
    </w:p>
    <w:p w14:paraId="0FF970FD" w14:textId="77777777" w:rsidR="00F66926" w:rsidRPr="00B9191F" w:rsidRDefault="00F66926" w:rsidP="00B80BB7">
      <w:pPr>
        <w:pStyle w:val="WW-Textosinformato"/>
        <w:widowControl w:val="0"/>
        <w:numPr>
          <w:ilvl w:val="0"/>
          <w:numId w:val="11"/>
        </w:numPr>
        <w:tabs>
          <w:tab w:val="left" w:pos="993"/>
          <w:tab w:val="center" w:pos="1560"/>
          <w:tab w:val="center" w:pos="1843"/>
          <w:tab w:val="right" w:pos="11163"/>
        </w:tabs>
        <w:suppressAutoHyphens/>
        <w:ind w:left="1843" w:hanging="425"/>
        <w:jc w:val="both"/>
        <w:rPr>
          <w:rFonts w:ascii="Arial" w:hAnsi="Arial" w:cs="Arial"/>
        </w:rPr>
      </w:pPr>
      <w:bookmarkStart w:id="2" w:name="_Hlk516158838"/>
      <w:bookmarkStart w:id="3" w:name="_Hlk516159019"/>
      <w:r w:rsidRPr="00B9191F">
        <w:rPr>
          <w:rFonts w:ascii="Arial" w:hAnsi="Arial" w:cs="Arial"/>
        </w:rPr>
        <w:t>Declaración jurada de datos del postor. (</w:t>
      </w:r>
      <w:r w:rsidRPr="00B9191F">
        <w:rPr>
          <w:rFonts w:ascii="Arial" w:hAnsi="Arial" w:cs="Arial"/>
          <w:b/>
          <w:bCs/>
        </w:rPr>
        <w:t>Anexo Nº 1)</w:t>
      </w:r>
    </w:p>
    <w:p w14:paraId="6F704AFC" w14:textId="77777777" w:rsidR="00F66926" w:rsidRPr="00B9191F" w:rsidRDefault="00F66926" w:rsidP="00F66926">
      <w:pPr>
        <w:pStyle w:val="WW-Textosinformato"/>
        <w:widowControl w:val="0"/>
        <w:tabs>
          <w:tab w:val="left" w:pos="993"/>
          <w:tab w:val="center" w:pos="1560"/>
          <w:tab w:val="center" w:pos="1843"/>
          <w:tab w:val="right" w:pos="11163"/>
        </w:tabs>
        <w:ind w:left="1843"/>
        <w:jc w:val="both"/>
        <w:rPr>
          <w:rFonts w:ascii="Arial" w:hAnsi="Arial" w:cs="Arial"/>
        </w:rPr>
      </w:pPr>
    </w:p>
    <w:p w14:paraId="41F9A4C6" w14:textId="77777777" w:rsidR="00F66926" w:rsidRPr="00B9191F" w:rsidRDefault="00F66926" w:rsidP="00B80BB7">
      <w:pPr>
        <w:pStyle w:val="WW-Textosinformato"/>
        <w:widowControl w:val="0"/>
        <w:numPr>
          <w:ilvl w:val="0"/>
          <w:numId w:val="11"/>
        </w:numPr>
        <w:tabs>
          <w:tab w:val="left" w:pos="993"/>
          <w:tab w:val="center" w:pos="1560"/>
          <w:tab w:val="center" w:pos="1843"/>
          <w:tab w:val="right" w:pos="11163"/>
        </w:tabs>
        <w:suppressAutoHyphens/>
        <w:ind w:left="1843" w:hanging="425"/>
        <w:jc w:val="both"/>
        <w:rPr>
          <w:rFonts w:ascii="Arial" w:hAnsi="Arial" w:cs="Arial"/>
        </w:rPr>
      </w:pPr>
      <w:r w:rsidRPr="00B9191F">
        <w:rPr>
          <w:rFonts w:ascii="Arial" w:hAnsi="Arial" w:cs="Arial"/>
        </w:rPr>
        <w:t>Pacto de integridad (</w:t>
      </w:r>
      <w:r w:rsidRPr="00B9191F">
        <w:rPr>
          <w:rFonts w:ascii="Arial" w:hAnsi="Arial" w:cs="Arial"/>
          <w:b/>
          <w:bCs/>
        </w:rPr>
        <w:t>Anexo N° 2</w:t>
      </w:r>
      <w:r w:rsidRPr="00B9191F">
        <w:rPr>
          <w:rFonts w:ascii="Arial" w:hAnsi="Arial" w:cs="Arial"/>
        </w:rPr>
        <w:t>)</w:t>
      </w:r>
    </w:p>
    <w:p w14:paraId="21332A1B" w14:textId="77777777" w:rsidR="00F66926" w:rsidRPr="00B9191F" w:rsidRDefault="00F66926" w:rsidP="00F66926">
      <w:pPr>
        <w:pStyle w:val="Prrafodelista"/>
        <w:rPr>
          <w:rFonts w:ascii="Arial" w:hAnsi="Arial" w:cs="Arial"/>
          <w:color w:val="000000" w:themeColor="text1"/>
          <w:lang w:val="es-ES"/>
        </w:rPr>
      </w:pPr>
    </w:p>
    <w:p w14:paraId="1BEB65B7" w14:textId="658E477D" w:rsidR="00F66926" w:rsidRPr="00B9191F" w:rsidRDefault="00F66926" w:rsidP="00B80BB7">
      <w:pPr>
        <w:pStyle w:val="WW-Textosinformato"/>
        <w:widowControl w:val="0"/>
        <w:numPr>
          <w:ilvl w:val="0"/>
          <w:numId w:val="11"/>
        </w:numPr>
        <w:tabs>
          <w:tab w:val="left" w:pos="993"/>
          <w:tab w:val="center" w:pos="1560"/>
          <w:tab w:val="center" w:pos="1843"/>
          <w:tab w:val="right" w:pos="11163"/>
        </w:tabs>
        <w:suppressAutoHyphens/>
        <w:spacing w:line="259" w:lineRule="auto"/>
        <w:ind w:left="1843" w:hanging="425"/>
        <w:jc w:val="both"/>
        <w:rPr>
          <w:rFonts w:ascii="Arial" w:hAnsi="Arial" w:cs="Arial"/>
          <w:lang w:val="es-ES"/>
        </w:rPr>
      </w:pPr>
      <w:r w:rsidRPr="00B9191F">
        <w:rPr>
          <w:rFonts w:ascii="Arial" w:hAnsi="Arial" w:cs="Arial"/>
          <w:color w:val="000000" w:themeColor="text1"/>
          <w:lang w:val="es-ES"/>
        </w:rPr>
        <w:t xml:space="preserve">Documento que acredite la representación de quien suscribe la oferta: </w:t>
      </w:r>
      <w:r w:rsidRPr="00B9191F">
        <w:rPr>
          <w:rFonts w:ascii="Arial" w:hAnsi="Arial" w:cs="Arial"/>
        </w:rPr>
        <w:t xml:space="preserve">Copia </w:t>
      </w:r>
      <w:r w:rsidR="007F0EA2">
        <w:rPr>
          <w:rFonts w:ascii="Arial" w:hAnsi="Arial" w:cs="Arial"/>
        </w:rPr>
        <w:t>de su</w:t>
      </w:r>
      <w:r w:rsidRPr="00B9191F">
        <w:rPr>
          <w:rFonts w:ascii="Arial" w:hAnsi="Arial" w:cs="Arial"/>
        </w:rPr>
        <w:t xml:space="preserve"> documento de identidad </w:t>
      </w:r>
      <w:r w:rsidR="007F0EA2">
        <w:rPr>
          <w:rFonts w:ascii="Arial" w:hAnsi="Arial" w:cs="Arial"/>
        </w:rPr>
        <w:t>(DNI o carné de extranjería, según corresponda)</w:t>
      </w:r>
      <w:r w:rsidR="00B84E1C" w:rsidRPr="00B9191F">
        <w:rPr>
          <w:rFonts w:ascii="Arial" w:hAnsi="Arial" w:cs="Arial"/>
        </w:rPr>
        <w:t xml:space="preserve">. </w:t>
      </w:r>
      <w:bookmarkStart w:id="4" w:name="OLE_LINK3"/>
      <w:r w:rsidR="00B84E1C" w:rsidRPr="00B9191F">
        <w:rPr>
          <w:rFonts w:ascii="Arial" w:hAnsi="Arial" w:cs="Arial"/>
        </w:rPr>
        <w:t xml:space="preserve">En caso el proveedor cuente con apoderado, copia del poder otorgado y copia </w:t>
      </w:r>
      <w:r w:rsidR="007F0EA2">
        <w:rPr>
          <w:rFonts w:ascii="Arial" w:hAnsi="Arial" w:cs="Arial"/>
        </w:rPr>
        <w:t xml:space="preserve">de </w:t>
      </w:r>
      <w:r w:rsidR="00B84E1C" w:rsidRPr="00B9191F">
        <w:rPr>
          <w:rFonts w:ascii="Arial" w:hAnsi="Arial" w:cs="Arial"/>
        </w:rPr>
        <w:t xml:space="preserve">documento de identidad </w:t>
      </w:r>
      <w:r w:rsidR="007F0EA2">
        <w:rPr>
          <w:rFonts w:ascii="Arial" w:hAnsi="Arial" w:cs="Arial"/>
        </w:rPr>
        <w:t xml:space="preserve">(DNI o carné de extranjería, según corresponda) </w:t>
      </w:r>
      <w:r w:rsidR="00B84E1C" w:rsidRPr="00B9191F">
        <w:rPr>
          <w:rFonts w:ascii="Arial" w:hAnsi="Arial" w:cs="Arial"/>
        </w:rPr>
        <w:t>del apoderado.</w:t>
      </w:r>
      <w:bookmarkEnd w:id="4"/>
    </w:p>
    <w:p w14:paraId="15640B6A" w14:textId="77777777" w:rsidR="00B84E1C" w:rsidRPr="00B9191F" w:rsidRDefault="00B84E1C" w:rsidP="00B84E1C">
      <w:pPr>
        <w:pStyle w:val="Prrafodelista"/>
        <w:rPr>
          <w:rFonts w:ascii="Arial" w:hAnsi="Arial" w:cs="Arial"/>
          <w:lang w:val="es-ES"/>
        </w:rPr>
      </w:pPr>
    </w:p>
    <w:tbl>
      <w:tblPr>
        <w:tblStyle w:val="Tabladecuadrcula1clara-nfasis51"/>
        <w:tblW w:w="7205" w:type="dxa"/>
        <w:tblInd w:w="186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CellMar>
          <w:top w:w="57" w:type="dxa"/>
          <w:bottom w:w="57" w:type="dxa"/>
        </w:tblCellMar>
        <w:tblLook w:val="04A0" w:firstRow="1" w:lastRow="0" w:firstColumn="1" w:lastColumn="0" w:noHBand="0" w:noVBand="1"/>
      </w:tblPr>
      <w:tblGrid>
        <w:gridCol w:w="7205"/>
      </w:tblGrid>
      <w:tr w:rsidR="00F66926" w:rsidRPr="00B9191F" w14:paraId="028201FA" w14:textId="77777777" w:rsidTr="00464110">
        <w:trPr>
          <w:cnfStyle w:val="100000000000" w:firstRow="1" w:lastRow="0" w:firstColumn="0" w:lastColumn="0" w:oddVBand="0" w:evenVBand="0" w:oddHBand="0" w:evenHBand="0" w:firstRowFirstColumn="0" w:firstRowLastColumn="0" w:lastRowFirstColumn="0" w:lastRowLastColumn="0"/>
          <w:trHeight w:val="135"/>
        </w:trPr>
        <w:tc>
          <w:tcPr>
            <w:cnfStyle w:val="001000000000" w:firstRow="0" w:lastRow="0" w:firstColumn="1" w:lastColumn="0" w:oddVBand="0" w:evenVBand="0" w:oddHBand="0" w:evenHBand="0" w:firstRowFirstColumn="0" w:firstRowLastColumn="0" w:lastRowFirstColumn="0" w:lastRowLastColumn="0"/>
            <w:tcW w:w="7205" w:type="dxa"/>
            <w:vAlign w:val="center"/>
          </w:tcPr>
          <w:p w14:paraId="30A9F0A7" w14:textId="77777777" w:rsidR="00F66926" w:rsidRPr="00B9191F" w:rsidRDefault="00F66926" w:rsidP="00DA6A19">
            <w:pPr>
              <w:jc w:val="both"/>
              <w:rPr>
                <w:rFonts w:ascii="Arial" w:hAnsi="Arial" w:cs="Arial"/>
                <w:color w:val="FF0000"/>
                <w:sz w:val="18"/>
                <w:szCs w:val="18"/>
                <w:lang w:val="es-ES"/>
              </w:rPr>
            </w:pPr>
            <w:r w:rsidRPr="00B9191F">
              <w:rPr>
                <w:rFonts w:ascii="Arial" w:hAnsi="Arial" w:cs="Arial"/>
                <w:color w:val="FF0000"/>
                <w:sz w:val="18"/>
                <w:szCs w:val="18"/>
                <w:lang w:val="es-ES"/>
              </w:rPr>
              <w:t>Advertencia</w:t>
            </w:r>
          </w:p>
        </w:tc>
      </w:tr>
      <w:tr w:rsidR="00F66926" w:rsidRPr="00B9191F" w14:paraId="1DC53E29" w14:textId="77777777" w:rsidTr="00464110">
        <w:trPr>
          <w:trHeight w:val="1284"/>
        </w:trPr>
        <w:tc>
          <w:tcPr>
            <w:cnfStyle w:val="001000000000" w:firstRow="0" w:lastRow="0" w:firstColumn="1" w:lastColumn="0" w:oddVBand="0" w:evenVBand="0" w:oddHBand="0" w:evenHBand="0" w:firstRowFirstColumn="0" w:firstRowLastColumn="0" w:lastRowFirstColumn="0" w:lastRowLastColumn="0"/>
            <w:tcW w:w="0" w:type="dxa"/>
            <w:vAlign w:val="center"/>
          </w:tcPr>
          <w:p w14:paraId="509275FD" w14:textId="03913B14" w:rsidR="00F66926" w:rsidRPr="00B9191F" w:rsidRDefault="00F66926" w:rsidP="3D9E0917">
            <w:pPr>
              <w:jc w:val="both"/>
              <w:rPr>
                <w:rFonts w:ascii="Arial" w:hAnsi="Arial" w:cs="Arial"/>
                <w:b w:val="0"/>
                <w:bCs w:val="0"/>
                <w:color w:val="FF0000"/>
                <w:sz w:val="18"/>
                <w:szCs w:val="18"/>
                <w:lang w:val="es-ES"/>
              </w:rPr>
            </w:pPr>
            <w:r w:rsidRPr="00B9191F">
              <w:rPr>
                <w:rFonts w:ascii="Arial" w:hAnsi="Arial" w:cs="Arial"/>
                <w:b w:val="0"/>
                <w:bCs w:val="0"/>
                <w:color w:val="FF0000"/>
                <w:sz w:val="18"/>
                <w:szCs w:val="18"/>
                <w:lang w:val="es-ES"/>
              </w:rPr>
              <w:t>De acuerdo con el artículo 4 del Decreto Legislativo N° 1246, las entidades están prohibidas de exigir a los administrados o usuarios la información que puedan obtener directamente mediante la interoperabilidad a que se refieren los artículos 2 y 3 de dicho Decreto Legislativo. En esa medida, si la entidad contratante es usuaria de la Plataforma de Interoperabilidad del Estado – PIDE</w:t>
            </w:r>
            <w:r w:rsidRPr="00B9191F">
              <w:rPr>
                <w:rStyle w:val="Refdenotaalpie"/>
                <w:rFonts w:ascii="Arial" w:hAnsi="Arial" w:cs="Arial"/>
                <w:b w:val="0"/>
                <w:bCs w:val="0"/>
                <w:color w:val="FF0000"/>
                <w:sz w:val="18"/>
                <w:szCs w:val="18"/>
                <w:lang w:val="es-ES"/>
              </w:rPr>
              <w:footnoteReference w:id="9"/>
            </w:r>
            <w:r w:rsidRPr="00B9191F">
              <w:rPr>
                <w:rFonts w:ascii="Arial" w:hAnsi="Arial" w:cs="Arial"/>
                <w:b w:val="0"/>
                <w:bCs w:val="0"/>
                <w:color w:val="FF0000"/>
                <w:sz w:val="18"/>
                <w:szCs w:val="18"/>
                <w:lang w:val="es-ES"/>
              </w:rPr>
              <w:t xml:space="preserve"> y siempre que el servicio web se encuentre activo en el Catálogo de Servicios de dicha plataforma, no corresponde </w:t>
            </w:r>
            <w:r w:rsidR="00BE546C" w:rsidRPr="00B9191F">
              <w:rPr>
                <w:rFonts w:ascii="Arial" w:hAnsi="Arial" w:cs="Arial"/>
                <w:b w:val="0"/>
                <w:bCs w:val="0"/>
                <w:color w:val="FF0000"/>
                <w:sz w:val="18"/>
                <w:szCs w:val="18"/>
                <w:lang w:val="es-ES"/>
              </w:rPr>
              <w:t xml:space="preserve">exigir </w:t>
            </w:r>
            <w:r w:rsidR="006B7352" w:rsidRPr="00B9191F">
              <w:rPr>
                <w:rFonts w:ascii="Arial" w:hAnsi="Arial" w:cs="Arial"/>
                <w:b w:val="0"/>
                <w:bCs w:val="0"/>
                <w:color w:val="FF0000"/>
                <w:sz w:val="18"/>
                <w:szCs w:val="18"/>
                <w:lang w:val="es-ES"/>
              </w:rPr>
              <w:t>el certificado de vigencia de poder y/o documento nacional de identidad.</w:t>
            </w:r>
          </w:p>
        </w:tc>
      </w:tr>
    </w:tbl>
    <w:p w14:paraId="32EE6DCE" w14:textId="77777777" w:rsidR="00F66926" w:rsidRPr="00B9191F" w:rsidRDefault="00F66926" w:rsidP="00F66926">
      <w:pPr>
        <w:pStyle w:val="WW-Textosinformato"/>
        <w:widowControl w:val="0"/>
        <w:tabs>
          <w:tab w:val="left" w:pos="993"/>
          <w:tab w:val="center" w:pos="1560"/>
          <w:tab w:val="center" w:pos="1843"/>
          <w:tab w:val="right" w:pos="11163"/>
        </w:tabs>
        <w:ind w:left="1843"/>
        <w:jc w:val="both"/>
        <w:rPr>
          <w:rFonts w:ascii="Arial" w:hAnsi="Arial" w:cs="Arial"/>
        </w:rPr>
      </w:pPr>
    </w:p>
    <w:bookmarkEnd w:id="2"/>
    <w:p w14:paraId="7FF7598A" w14:textId="201E913E" w:rsidR="00F66926" w:rsidRPr="00AE77EE" w:rsidRDefault="00F66926" w:rsidP="00B80BB7">
      <w:pPr>
        <w:pStyle w:val="WW-Textosinformato"/>
        <w:widowControl w:val="0"/>
        <w:numPr>
          <w:ilvl w:val="0"/>
          <w:numId w:val="11"/>
        </w:numPr>
        <w:tabs>
          <w:tab w:val="left" w:pos="993"/>
          <w:tab w:val="center" w:pos="1560"/>
          <w:tab w:val="center" w:pos="1843"/>
          <w:tab w:val="right" w:pos="11163"/>
        </w:tabs>
        <w:suppressAutoHyphens/>
        <w:ind w:left="1843" w:hanging="425"/>
        <w:jc w:val="both"/>
        <w:rPr>
          <w:rFonts w:ascii="Arial" w:hAnsi="Arial" w:cs="Arial"/>
        </w:rPr>
      </w:pPr>
      <w:r w:rsidRPr="00B9191F">
        <w:rPr>
          <w:rFonts w:ascii="Arial" w:hAnsi="Arial" w:cs="Arial"/>
        </w:rPr>
        <w:t xml:space="preserve">Declaración </w:t>
      </w:r>
      <w:r w:rsidRPr="00AE77EE">
        <w:rPr>
          <w:rFonts w:ascii="Arial" w:hAnsi="Arial" w:cs="Arial"/>
        </w:rPr>
        <w:t xml:space="preserve">jurada </w:t>
      </w:r>
      <w:r w:rsidR="00AF2328" w:rsidRPr="00AE77EE">
        <w:rPr>
          <w:rFonts w:ascii="Arial" w:hAnsi="Arial" w:cs="Arial"/>
        </w:rPr>
        <w:t>manifestando</w:t>
      </w:r>
      <w:r w:rsidR="00E74CED" w:rsidRPr="00AE77EE">
        <w:rPr>
          <w:rFonts w:ascii="Arial" w:hAnsi="Arial" w:cs="Arial"/>
        </w:rPr>
        <w:t>, entre otros aspectos,</w:t>
      </w:r>
      <w:r w:rsidRPr="00AE77EE">
        <w:rPr>
          <w:rFonts w:ascii="Arial" w:hAnsi="Arial" w:cs="Arial"/>
        </w:rPr>
        <w:t xml:space="preserve"> que: (i) es responsable de la veracidad de los documentos e información de la oferta, y (ii) no se encuentra impedido para contratar con el Estado, de acuerdo con el artículo 33 de la Ley.  </w:t>
      </w:r>
      <w:r w:rsidRPr="00AE77EE">
        <w:rPr>
          <w:rFonts w:ascii="Arial" w:hAnsi="Arial" w:cs="Arial"/>
          <w:b/>
          <w:bCs/>
        </w:rPr>
        <w:t>(Anexo Nº 3)</w:t>
      </w:r>
    </w:p>
    <w:p w14:paraId="55B7C124" w14:textId="5190DB81" w:rsidR="00F66926" w:rsidRPr="00AE77EE" w:rsidRDefault="00F66926" w:rsidP="004E0293">
      <w:pPr>
        <w:pStyle w:val="WW-Textosinformato"/>
        <w:widowControl w:val="0"/>
        <w:tabs>
          <w:tab w:val="left" w:pos="993"/>
          <w:tab w:val="center" w:pos="1560"/>
          <w:tab w:val="center" w:pos="1843"/>
          <w:tab w:val="right" w:pos="11163"/>
        </w:tabs>
        <w:adjustRightInd w:val="0"/>
        <w:jc w:val="both"/>
        <w:textAlignment w:val="baseline"/>
        <w:rPr>
          <w:rFonts w:ascii="Arial" w:hAnsi="Arial" w:cs="Arial"/>
        </w:rPr>
      </w:pPr>
    </w:p>
    <w:bookmarkEnd w:id="3"/>
    <w:p w14:paraId="1B215F8C" w14:textId="09F0BE18" w:rsidR="00F66926" w:rsidRPr="00B9191F" w:rsidRDefault="007E76F6" w:rsidP="00B80BB7">
      <w:pPr>
        <w:pStyle w:val="WW-Textosinformato"/>
        <w:widowControl w:val="0"/>
        <w:numPr>
          <w:ilvl w:val="0"/>
          <w:numId w:val="11"/>
        </w:numPr>
        <w:tabs>
          <w:tab w:val="left" w:pos="993"/>
          <w:tab w:val="center" w:pos="1843"/>
          <w:tab w:val="right" w:pos="11163"/>
        </w:tabs>
        <w:suppressAutoHyphens/>
        <w:ind w:left="1843" w:hanging="425"/>
        <w:jc w:val="both"/>
        <w:rPr>
          <w:rFonts w:ascii="Arial" w:hAnsi="Arial" w:cs="Arial"/>
        </w:rPr>
      </w:pPr>
      <w:r w:rsidRPr="00AE77EE">
        <w:rPr>
          <w:rFonts w:ascii="Arial" w:eastAsia="Arial" w:hAnsi="Arial" w:cs="Arial"/>
          <w:lang w:val="es-ES"/>
        </w:rPr>
        <w:t>Documentación que acredite la desafectación del impedimento, en caso el proveedor al registrarse como participante</w:t>
      </w:r>
      <w:r w:rsidRPr="00B9191F">
        <w:rPr>
          <w:rFonts w:ascii="Arial" w:eastAsia="Arial" w:hAnsi="Arial" w:cs="Arial"/>
          <w:lang w:val="es-ES"/>
        </w:rPr>
        <w:t xml:space="preserve"> hubiera presentado la Declaración Jurada de Desafectación del Impedimento </w:t>
      </w:r>
      <w:r w:rsidRPr="00B9191F">
        <w:rPr>
          <w:rFonts w:ascii="Arial" w:eastAsia="Arial" w:hAnsi="Arial" w:cs="Arial"/>
          <w:b/>
          <w:bCs/>
          <w:lang w:val="es-ES"/>
        </w:rPr>
        <w:t>(Anexo N° 5)</w:t>
      </w:r>
      <w:r w:rsidRPr="00B9191F">
        <w:rPr>
          <w:rFonts w:ascii="Arial" w:eastAsia="Arial" w:hAnsi="Arial" w:cs="Arial"/>
          <w:lang w:val="es-ES"/>
        </w:rPr>
        <w:t xml:space="preserve">, de conformidad con el </w:t>
      </w:r>
      <w:r w:rsidRPr="00B9191F">
        <w:rPr>
          <w:rFonts w:ascii="Arial" w:eastAsia="Arial" w:hAnsi="Arial" w:cs="Arial"/>
          <w:lang w:val="es-ES"/>
        </w:rPr>
        <w:lastRenderedPageBreak/>
        <w:t>numeral 39.4 del artículo 39 del Reglamento.</w:t>
      </w:r>
    </w:p>
    <w:p w14:paraId="3F5281AC" w14:textId="77777777" w:rsidR="007D6F8B" w:rsidRPr="00B9191F" w:rsidRDefault="007D6F8B" w:rsidP="006E2423">
      <w:pPr>
        <w:pStyle w:val="WW-Textosinformato"/>
        <w:widowControl w:val="0"/>
        <w:tabs>
          <w:tab w:val="left" w:pos="993"/>
          <w:tab w:val="center" w:pos="1843"/>
          <w:tab w:val="right" w:pos="11163"/>
        </w:tabs>
        <w:suppressAutoHyphens/>
        <w:ind w:left="1843"/>
        <w:jc w:val="both"/>
        <w:rPr>
          <w:rFonts w:ascii="Arial" w:hAnsi="Arial" w:cs="Arial"/>
        </w:rPr>
      </w:pPr>
    </w:p>
    <w:tbl>
      <w:tblPr>
        <w:tblStyle w:val="Tablaconcuadrcula"/>
        <w:tblW w:w="7654" w:type="dxa"/>
        <w:tblInd w:w="1410" w:type="dxa"/>
        <w:tblBorders>
          <w:top w:val="single" w:sz="6" w:space="0" w:color="auto"/>
          <w:left w:val="single" w:sz="6" w:space="0" w:color="auto"/>
          <w:bottom w:val="single" w:sz="6" w:space="0" w:color="auto"/>
          <w:right w:val="single" w:sz="6" w:space="0" w:color="auto"/>
          <w:insideH w:val="single" w:sz="4" w:space="0" w:color="000000"/>
          <w:insideV w:val="single" w:sz="4" w:space="0" w:color="000000"/>
        </w:tblBorders>
        <w:tblLayout w:type="fixed"/>
        <w:tblLook w:val="0000" w:firstRow="0" w:lastRow="0" w:firstColumn="0" w:lastColumn="0" w:noHBand="0" w:noVBand="0"/>
      </w:tblPr>
      <w:tblGrid>
        <w:gridCol w:w="7654"/>
      </w:tblGrid>
      <w:tr w:rsidR="00F66926" w:rsidRPr="00B9191F" w14:paraId="48C2736E" w14:textId="77777777" w:rsidTr="009713D6">
        <w:trPr>
          <w:trHeight w:val="300"/>
        </w:trPr>
        <w:tc>
          <w:tcPr>
            <w:tcW w:w="7654" w:type="dxa"/>
            <w:tcBorders>
              <w:top w:val="single" w:sz="6" w:space="0" w:color="DBDBDB" w:themeColor="accent3" w:themeTint="66"/>
              <w:left w:val="single" w:sz="6" w:space="0" w:color="DBDBDB" w:themeColor="accent3" w:themeTint="66"/>
              <w:bottom w:val="single" w:sz="12" w:space="0" w:color="C9C9C9" w:themeColor="accent3" w:themeTint="99"/>
              <w:right w:val="single" w:sz="6" w:space="0" w:color="DBDBDB" w:themeColor="accent3" w:themeTint="66"/>
            </w:tcBorders>
            <w:tcMar>
              <w:left w:w="105" w:type="dxa"/>
              <w:right w:w="105" w:type="dxa"/>
            </w:tcMar>
            <w:vAlign w:val="center"/>
          </w:tcPr>
          <w:p w14:paraId="6A5B39BA" w14:textId="77777777" w:rsidR="00F66926" w:rsidRPr="00B9191F" w:rsidRDefault="00F66926" w:rsidP="00DA6A19">
            <w:pPr>
              <w:jc w:val="both"/>
              <w:rPr>
                <w:rFonts w:ascii="Arial" w:eastAsia="Arial" w:hAnsi="Arial" w:cs="Arial"/>
                <w:b/>
                <w:bCs/>
                <w:color w:val="FF0000"/>
                <w:sz w:val="18"/>
                <w:szCs w:val="18"/>
              </w:rPr>
            </w:pPr>
            <w:r w:rsidRPr="00B9191F">
              <w:rPr>
                <w:rFonts w:ascii="Arial" w:eastAsia="Arial" w:hAnsi="Arial" w:cs="Arial"/>
                <w:b/>
                <w:color w:val="FF0000"/>
                <w:sz w:val="18"/>
                <w:szCs w:val="18"/>
              </w:rPr>
              <w:t>Advertencia</w:t>
            </w:r>
          </w:p>
        </w:tc>
      </w:tr>
      <w:tr w:rsidR="00F66926" w:rsidRPr="00B9191F" w14:paraId="4BC578FD" w14:textId="77777777" w:rsidTr="009713D6">
        <w:trPr>
          <w:trHeight w:val="300"/>
        </w:trPr>
        <w:tc>
          <w:tcPr>
            <w:tcW w:w="7654" w:type="dxa"/>
            <w:tcBorders>
              <w:top w:val="single" w:sz="6" w:space="0" w:color="DBDBDB" w:themeColor="accent3" w:themeTint="66"/>
              <w:left w:val="single" w:sz="6" w:space="0" w:color="DBDBDB" w:themeColor="accent3" w:themeTint="66"/>
              <w:bottom w:val="single" w:sz="6" w:space="0" w:color="DBDBDB" w:themeColor="accent3" w:themeTint="66"/>
              <w:right w:val="single" w:sz="6" w:space="0" w:color="DBDBDB" w:themeColor="accent3" w:themeTint="66"/>
            </w:tcBorders>
            <w:tcMar>
              <w:left w:w="105" w:type="dxa"/>
              <w:right w:w="105" w:type="dxa"/>
            </w:tcMar>
            <w:vAlign w:val="center"/>
          </w:tcPr>
          <w:p w14:paraId="66D31B26" w14:textId="680DC42C" w:rsidR="00F66926" w:rsidRPr="00B9191F" w:rsidRDefault="00F66926" w:rsidP="006E2423">
            <w:pPr>
              <w:pStyle w:val="Prrafodelista"/>
              <w:spacing w:line="259" w:lineRule="auto"/>
              <w:ind w:left="42"/>
              <w:jc w:val="both"/>
              <w:rPr>
                <w:rFonts w:ascii="Arial" w:eastAsia="Arial" w:hAnsi="Arial" w:cs="Arial"/>
                <w:b/>
                <w:bCs/>
                <w:color w:val="FF0000"/>
                <w:sz w:val="18"/>
                <w:szCs w:val="18"/>
              </w:rPr>
            </w:pPr>
            <w:r w:rsidRPr="00B9191F">
              <w:rPr>
                <w:rFonts w:ascii="Arial" w:eastAsia="Arial" w:hAnsi="Arial" w:cs="Arial"/>
                <w:color w:val="FF0000"/>
                <w:sz w:val="18"/>
                <w:szCs w:val="18"/>
              </w:rPr>
              <w:t xml:space="preserve">El requisito indicado en el literal f) únicamente se solicita al proveedor que al registrarse hubiera presentado la Declaración Jurada de </w:t>
            </w:r>
            <w:r w:rsidR="007E76F6" w:rsidRPr="00B9191F">
              <w:rPr>
                <w:rFonts w:ascii="Arial" w:eastAsia="Arial" w:hAnsi="Arial" w:cs="Arial"/>
                <w:color w:val="FF0000"/>
                <w:sz w:val="18"/>
                <w:szCs w:val="18"/>
              </w:rPr>
              <w:t>D</w:t>
            </w:r>
            <w:r w:rsidRPr="00B9191F">
              <w:rPr>
                <w:rFonts w:ascii="Arial" w:eastAsia="Arial" w:hAnsi="Arial" w:cs="Arial"/>
                <w:color w:val="FF0000"/>
                <w:sz w:val="18"/>
                <w:szCs w:val="18"/>
              </w:rPr>
              <w:t xml:space="preserve">esafectación del </w:t>
            </w:r>
            <w:r w:rsidR="007E76F6" w:rsidRPr="00B9191F">
              <w:rPr>
                <w:rFonts w:ascii="Arial" w:eastAsia="Arial" w:hAnsi="Arial" w:cs="Arial"/>
                <w:color w:val="FF0000"/>
                <w:sz w:val="18"/>
                <w:szCs w:val="18"/>
              </w:rPr>
              <w:t>I</w:t>
            </w:r>
            <w:r w:rsidRPr="00B9191F">
              <w:rPr>
                <w:rFonts w:ascii="Arial" w:eastAsia="Arial" w:hAnsi="Arial" w:cs="Arial"/>
                <w:color w:val="FF0000"/>
                <w:sz w:val="18"/>
                <w:szCs w:val="18"/>
              </w:rPr>
              <w:t>mpedimento</w:t>
            </w:r>
            <w:r w:rsidR="008D2403">
              <w:rPr>
                <w:rFonts w:ascii="Arial" w:eastAsia="Arial" w:hAnsi="Arial" w:cs="Arial"/>
                <w:color w:val="FF0000"/>
                <w:sz w:val="18"/>
                <w:szCs w:val="18"/>
              </w:rPr>
              <w:t xml:space="preserve"> </w:t>
            </w:r>
            <w:r w:rsidR="008D2403" w:rsidRPr="008D2403">
              <w:rPr>
                <w:rFonts w:ascii="Arial" w:eastAsia="Arial" w:hAnsi="Arial" w:cs="Arial"/>
                <w:b/>
                <w:bCs/>
                <w:color w:val="FF0000"/>
                <w:sz w:val="18"/>
                <w:szCs w:val="18"/>
                <w:lang w:val="es-ES"/>
              </w:rPr>
              <w:t>(Anexo N° 5)</w:t>
            </w:r>
            <w:r w:rsidRPr="00B9191F">
              <w:rPr>
                <w:rFonts w:ascii="Arial" w:eastAsia="Arial" w:hAnsi="Arial" w:cs="Arial"/>
                <w:color w:val="FF0000"/>
                <w:sz w:val="18"/>
                <w:szCs w:val="18"/>
              </w:rPr>
              <w:t xml:space="preserve">.   </w:t>
            </w:r>
          </w:p>
        </w:tc>
      </w:tr>
    </w:tbl>
    <w:p w14:paraId="0B073F76" w14:textId="7A58F505" w:rsidR="00F66926" w:rsidRPr="00B9191F" w:rsidRDefault="00F66926" w:rsidP="00383480">
      <w:pPr>
        <w:pStyle w:val="WW-Textosinformato"/>
        <w:widowControl w:val="0"/>
        <w:tabs>
          <w:tab w:val="right" w:pos="11163"/>
        </w:tabs>
        <w:ind w:left="1843"/>
        <w:jc w:val="both"/>
        <w:rPr>
          <w:rFonts w:ascii="Arial" w:hAnsi="Arial" w:cs="Arial"/>
        </w:rPr>
      </w:pPr>
    </w:p>
    <w:bookmarkEnd w:id="1"/>
    <w:p w14:paraId="301A5514" w14:textId="77777777" w:rsidR="00F66926" w:rsidRPr="00B9191F" w:rsidRDefault="00F66926" w:rsidP="00B80BB7">
      <w:pPr>
        <w:pStyle w:val="Prrafodelista"/>
        <w:widowControl w:val="0"/>
        <w:numPr>
          <w:ilvl w:val="3"/>
          <w:numId w:val="10"/>
        </w:numPr>
        <w:ind w:hanging="294"/>
        <w:jc w:val="both"/>
        <w:rPr>
          <w:rFonts w:ascii="Arial" w:hAnsi="Arial" w:cs="Arial"/>
          <w:i/>
          <w:sz w:val="20"/>
          <w:lang w:val="es-ES_tradnl"/>
        </w:rPr>
      </w:pPr>
      <w:r w:rsidRPr="00B9191F">
        <w:rPr>
          <w:rFonts w:ascii="Arial" w:hAnsi="Arial" w:cs="Arial"/>
          <w:b/>
          <w:sz w:val="20"/>
          <w:lang w:val="es-ES_tradnl"/>
        </w:rPr>
        <w:t>Documentos para acreditar los requisitos de calificación</w:t>
      </w:r>
    </w:p>
    <w:p w14:paraId="7D3EB77B" w14:textId="77777777" w:rsidR="00F66926" w:rsidRPr="00B9191F" w:rsidRDefault="00F66926" w:rsidP="00F66926">
      <w:pPr>
        <w:widowControl w:val="0"/>
        <w:ind w:left="1418"/>
        <w:jc w:val="both"/>
        <w:rPr>
          <w:rFonts w:ascii="Arial" w:hAnsi="Arial" w:cs="Arial"/>
          <w:sz w:val="20"/>
        </w:rPr>
      </w:pPr>
    </w:p>
    <w:p w14:paraId="6175D892" w14:textId="77777777" w:rsidR="003D607D" w:rsidRPr="00B9191F" w:rsidRDefault="00F66926" w:rsidP="00F66926">
      <w:pPr>
        <w:pStyle w:val="Textocomentario"/>
        <w:ind w:left="1418"/>
        <w:jc w:val="both"/>
        <w:rPr>
          <w:rFonts w:ascii="Arial" w:hAnsi="Arial" w:cs="Arial"/>
        </w:rPr>
      </w:pPr>
      <w:r w:rsidRPr="00B9191F">
        <w:rPr>
          <w:rFonts w:ascii="Arial" w:hAnsi="Arial" w:cs="Arial"/>
        </w:rPr>
        <w:t>Incorporar en la oferta los documentos que acreditan los “</w:t>
      </w:r>
      <w:r w:rsidRPr="00B9191F">
        <w:rPr>
          <w:rFonts w:ascii="Arial" w:hAnsi="Arial" w:cs="Arial"/>
          <w:b/>
          <w:bCs/>
        </w:rPr>
        <w:t>Requisitos de Calificación</w:t>
      </w:r>
      <w:r w:rsidRPr="00B9191F">
        <w:rPr>
          <w:rFonts w:ascii="Arial" w:hAnsi="Arial" w:cs="Arial"/>
        </w:rPr>
        <w:t>” que se detallan en el numeral 3.5 del Capítulo III de la presente sección de las bases.</w:t>
      </w:r>
    </w:p>
    <w:p w14:paraId="6A11D401" w14:textId="1B8BE8FC" w:rsidR="00F66926" w:rsidRPr="00B9191F" w:rsidRDefault="00F66926" w:rsidP="00F66926">
      <w:pPr>
        <w:pStyle w:val="Textocomentario"/>
        <w:ind w:left="1418"/>
        <w:jc w:val="both"/>
        <w:rPr>
          <w:rFonts w:ascii="Arial" w:hAnsi="Arial" w:cs="Arial"/>
        </w:rPr>
      </w:pPr>
      <w:r w:rsidRPr="00B9191F">
        <w:rPr>
          <w:rFonts w:ascii="Arial" w:hAnsi="Arial" w:cs="Arial"/>
        </w:rPr>
        <w:t xml:space="preserve">  </w:t>
      </w:r>
    </w:p>
    <w:tbl>
      <w:tblPr>
        <w:tblStyle w:val="Tablaconcuadrcula"/>
        <w:tblW w:w="7654" w:type="dxa"/>
        <w:tblInd w:w="1410" w:type="dxa"/>
        <w:tblBorders>
          <w:top w:val="single" w:sz="6" w:space="0" w:color="auto"/>
          <w:left w:val="single" w:sz="6" w:space="0" w:color="auto"/>
          <w:bottom w:val="single" w:sz="6" w:space="0" w:color="auto"/>
          <w:right w:val="single" w:sz="6" w:space="0" w:color="auto"/>
          <w:insideH w:val="single" w:sz="4" w:space="0" w:color="000000"/>
          <w:insideV w:val="single" w:sz="4" w:space="0" w:color="000000"/>
        </w:tblBorders>
        <w:tblLayout w:type="fixed"/>
        <w:tblLook w:val="0000" w:firstRow="0" w:lastRow="0" w:firstColumn="0" w:lastColumn="0" w:noHBand="0" w:noVBand="0"/>
      </w:tblPr>
      <w:tblGrid>
        <w:gridCol w:w="7654"/>
      </w:tblGrid>
      <w:tr w:rsidR="003D607D" w:rsidRPr="00B9191F" w14:paraId="04928D63" w14:textId="77777777" w:rsidTr="00261CDD">
        <w:trPr>
          <w:trHeight w:val="300"/>
        </w:trPr>
        <w:tc>
          <w:tcPr>
            <w:tcW w:w="7654" w:type="dxa"/>
            <w:tcBorders>
              <w:top w:val="single" w:sz="6" w:space="0" w:color="DBDBDB" w:themeColor="accent3" w:themeTint="66"/>
              <w:left w:val="single" w:sz="6" w:space="0" w:color="DBDBDB" w:themeColor="accent3" w:themeTint="66"/>
              <w:bottom w:val="single" w:sz="12" w:space="0" w:color="C9C9C9" w:themeColor="accent3" w:themeTint="99"/>
              <w:right w:val="single" w:sz="6" w:space="0" w:color="DBDBDB" w:themeColor="accent3" w:themeTint="66"/>
            </w:tcBorders>
            <w:tcMar>
              <w:left w:w="90" w:type="dxa"/>
              <w:right w:w="90" w:type="dxa"/>
            </w:tcMar>
            <w:vAlign w:val="center"/>
          </w:tcPr>
          <w:p w14:paraId="20CA1BA0" w14:textId="77777777" w:rsidR="003D607D" w:rsidRPr="00B9191F" w:rsidRDefault="003D607D" w:rsidP="003D607D">
            <w:pPr>
              <w:widowControl w:val="0"/>
              <w:jc w:val="both"/>
              <w:rPr>
                <w:rFonts w:ascii="Arial" w:eastAsia="Arial" w:hAnsi="Arial" w:cs="Arial"/>
                <w:b/>
                <w:color w:val="0070C0"/>
                <w:sz w:val="18"/>
                <w:szCs w:val="18"/>
              </w:rPr>
            </w:pPr>
            <w:r w:rsidRPr="00B9191F">
              <w:rPr>
                <w:rFonts w:ascii="Arial" w:eastAsia="Arial" w:hAnsi="Arial" w:cs="Arial"/>
                <w:b/>
                <w:color w:val="0070C0"/>
                <w:sz w:val="18"/>
                <w:szCs w:val="18"/>
                <w:u w:val="single"/>
              </w:rPr>
              <w:t xml:space="preserve">Importante para la entidad contratante </w:t>
            </w:r>
          </w:p>
        </w:tc>
      </w:tr>
      <w:tr w:rsidR="003D607D" w:rsidRPr="00B9191F" w14:paraId="0958BB4D" w14:textId="77777777" w:rsidTr="00261CDD">
        <w:trPr>
          <w:trHeight w:val="300"/>
        </w:trPr>
        <w:tc>
          <w:tcPr>
            <w:tcW w:w="7654" w:type="dxa"/>
            <w:tcBorders>
              <w:top w:val="single" w:sz="6" w:space="0" w:color="DBDBDB" w:themeColor="accent3" w:themeTint="66"/>
              <w:left w:val="single" w:sz="6" w:space="0" w:color="DBDBDB" w:themeColor="accent3" w:themeTint="66"/>
              <w:bottom w:val="single" w:sz="6" w:space="0" w:color="DBDBDB" w:themeColor="accent3" w:themeTint="66"/>
              <w:right w:val="single" w:sz="6" w:space="0" w:color="DBDBDB" w:themeColor="accent3" w:themeTint="66"/>
            </w:tcBorders>
            <w:tcMar>
              <w:left w:w="90" w:type="dxa"/>
              <w:right w:w="90" w:type="dxa"/>
            </w:tcMar>
            <w:vAlign w:val="center"/>
          </w:tcPr>
          <w:p w14:paraId="0546D4A7" w14:textId="77777777" w:rsidR="003D607D" w:rsidRPr="00B9191F" w:rsidRDefault="003D607D" w:rsidP="003D607D">
            <w:pPr>
              <w:widowControl w:val="0"/>
              <w:ind w:left="45"/>
              <w:jc w:val="both"/>
              <w:rPr>
                <w:rFonts w:ascii="Arial" w:eastAsia="Arial" w:hAnsi="Arial" w:cs="Arial"/>
                <w:bCs/>
                <w:color w:val="0070C0"/>
                <w:sz w:val="18"/>
                <w:szCs w:val="18"/>
              </w:rPr>
            </w:pPr>
            <w:r w:rsidRPr="00B9191F">
              <w:rPr>
                <w:rFonts w:ascii="Arial" w:eastAsia="Arial" w:hAnsi="Arial" w:cs="Arial"/>
                <w:color w:val="0070C0"/>
                <w:sz w:val="18"/>
                <w:szCs w:val="18"/>
              </w:rPr>
              <w:t>Se recuerda que la implementación de la Ficha Única del Proveedor (FUP) es progresiva. Asimismo, el Reglamento señala que el OECE informa mediante comunicado la implementación de los rubros de información que componen la FUP, así como la fecha a partir de la cual las entidades contratantes no pueden exigir la presentación a los proveedores de dicha documentación en los procedimientos de selección, debiendo verificarla directamente en la FUP.</w:t>
            </w:r>
          </w:p>
        </w:tc>
      </w:tr>
    </w:tbl>
    <w:p w14:paraId="2C162807" w14:textId="4FCB8CE6" w:rsidR="003D607D" w:rsidRPr="00B9191F" w:rsidRDefault="00261CDD" w:rsidP="00261CDD">
      <w:pPr>
        <w:widowControl w:val="0"/>
        <w:tabs>
          <w:tab w:val="left" w:pos="993"/>
          <w:tab w:val="center" w:pos="1843"/>
          <w:tab w:val="right" w:pos="11163"/>
        </w:tabs>
        <w:suppressAutoHyphens/>
        <w:jc w:val="both"/>
        <w:rPr>
          <w:rFonts w:ascii="Arial" w:eastAsia="MS Mincho" w:hAnsi="Arial" w:cs="Arial"/>
          <w:bCs/>
          <w:sz w:val="20"/>
          <w:szCs w:val="20"/>
          <w:lang w:eastAsia="es-ES"/>
        </w:rPr>
      </w:pPr>
      <w:r>
        <w:rPr>
          <w:rFonts w:ascii="Arial" w:eastAsia="Arial" w:hAnsi="Arial" w:cs="Arial"/>
          <w:bCs/>
          <w:color w:val="0070C0"/>
          <w:sz w:val="18"/>
          <w:szCs w:val="18"/>
        </w:rPr>
        <w:t xml:space="preserve">                            </w:t>
      </w:r>
      <w:r w:rsidR="003D607D" w:rsidRPr="00B9191F">
        <w:rPr>
          <w:rFonts w:ascii="Arial" w:eastAsia="Arial" w:hAnsi="Arial" w:cs="Arial"/>
          <w:bCs/>
          <w:color w:val="0070C0"/>
          <w:sz w:val="18"/>
          <w:szCs w:val="18"/>
        </w:rPr>
        <w:t>Esta nota debe ser eliminada una vez culminada la elaboración de las bases.</w:t>
      </w:r>
    </w:p>
    <w:p w14:paraId="48FF20F9" w14:textId="77777777" w:rsidR="00F66926" w:rsidRPr="00B9191F" w:rsidRDefault="00F66926" w:rsidP="1B0DA255">
      <w:pPr>
        <w:pStyle w:val="Textocomentario"/>
        <w:jc w:val="both"/>
      </w:pPr>
    </w:p>
    <w:p w14:paraId="7EA0DEE6" w14:textId="77777777" w:rsidR="00F66926" w:rsidRPr="00B9191F" w:rsidRDefault="00F66926" w:rsidP="00B80BB7">
      <w:pPr>
        <w:pStyle w:val="Prrafodelista"/>
        <w:widowControl w:val="0"/>
        <w:numPr>
          <w:ilvl w:val="2"/>
          <w:numId w:val="10"/>
        </w:numPr>
        <w:ind w:hanging="294"/>
        <w:jc w:val="both"/>
        <w:rPr>
          <w:rFonts w:ascii="Arial" w:hAnsi="Arial" w:cs="Arial"/>
          <w:b/>
          <w:sz w:val="20"/>
          <w:u w:val="single"/>
          <w:lang w:val="es-ES_tradnl"/>
        </w:rPr>
      </w:pPr>
      <w:r w:rsidRPr="00B9191F">
        <w:rPr>
          <w:rFonts w:ascii="Arial" w:hAnsi="Arial" w:cs="Arial"/>
          <w:b/>
          <w:sz w:val="20"/>
          <w:u w:val="single"/>
          <w:lang w:val="es-ES_tradnl"/>
        </w:rPr>
        <w:t>Documentación de presentación facultativa:</w:t>
      </w:r>
    </w:p>
    <w:p w14:paraId="7C9413B7" w14:textId="77777777" w:rsidR="00F66926" w:rsidRPr="00B9191F" w:rsidRDefault="00F66926" w:rsidP="00F66926">
      <w:pPr>
        <w:pStyle w:val="Prrafodelista"/>
        <w:widowControl w:val="0"/>
        <w:ind w:left="1418"/>
        <w:jc w:val="both"/>
        <w:rPr>
          <w:rFonts w:ascii="Arial" w:eastAsia="Arial" w:hAnsi="Arial" w:cs="Arial"/>
          <w:color w:val="000000" w:themeColor="text1"/>
          <w:sz w:val="20"/>
          <w:lang w:val="es-ES"/>
        </w:rPr>
      </w:pPr>
    </w:p>
    <w:p w14:paraId="57C53E8D" w14:textId="77777777" w:rsidR="00F66926" w:rsidRPr="00B9191F" w:rsidRDefault="00F66926" w:rsidP="00B80BB7">
      <w:pPr>
        <w:pStyle w:val="Prrafodelista"/>
        <w:widowControl w:val="0"/>
        <w:numPr>
          <w:ilvl w:val="3"/>
          <w:numId w:val="10"/>
        </w:numPr>
        <w:ind w:left="1418" w:hanging="1004"/>
        <w:jc w:val="both"/>
        <w:rPr>
          <w:rFonts w:ascii="Arial" w:eastAsia="Arial" w:hAnsi="Arial" w:cs="Arial"/>
          <w:color w:val="000000" w:themeColor="text1"/>
          <w:sz w:val="20"/>
          <w:szCs w:val="20"/>
          <w:lang w:val="es-ES"/>
        </w:rPr>
      </w:pPr>
      <w:r w:rsidRPr="00B9191F">
        <w:rPr>
          <w:rFonts w:ascii="Arial" w:eastAsia="Arial" w:hAnsi="Arial" w:cs="Arial"/>
          <w:color w:val="000000" w:themeColor="text1"/>
          <w:sz w:val="20"/>
          <w:szCs w:val="20"/>
          <w:lang w:val="es-ES"/>
        </w:rPr>
        <w:t>Incorporar en la oferta los documentos que acreditan los “</w:t>
      </w:r>
      <w:r w:rsidRPr="00B9191F">
        <w:rPr>
          <w:rFonts w:ascii="Arial" w:eastAsia="Arial" w:hAnsi="Arial" w:cs="Arial"/>
          <w:b/>
          <w:color w:val="000000" w:themeColor="text1"/>
          <w:sz w:val="20"/>
          <w:szCs w:val="20"/>
          <w:lang w:val="es-ES"/>
        </w:rPr>
        <w:t>Factores de Evaluación</w:t>
      </w:r>
      <w:r w:rsidRPr="00B9191F">
        <w:rPr>
          <w:rFonts w:ascii="Arial" w:eastAsia="Arial" w:hAnsi="Arial" w:cs="Arial"/>
          <w:color w:val="000000" w:themeColor="text1"/>
          <w:sz w:val="20"/>
          <w:szCs w:val="20"/>
          <w:lang w:val="es-ES"/>
        </w:rPr>
        <w:t>” establecidos en el Capítulo IV de la presente sección de las bases, a efectos de obtener el puntaje previsto en dicho Capítulo para cada factor.</w:t>
      </w:r>
    </w:p>
    <w:p w14:paraId="6F5C8D18" w14:textId="77777777" w:rsidR="00BB7662" w:rsidRPr="00B9191F" w:rsidRDefault="00BB7662" w:rsidP="1B0DA255">
      <w:pPr>
        <w:pStyle w:val="Prrafodelista"/>
        <w:widowControl w:val="0"/>
        <w:ind w:left="1418"/>
        <w:jc w:val="both"/>
        <w:rPr>
          <w:rStyle w:val="normaltextrun"/>
          <w:rFonts w:ascii="Arial" w:eastAsia="Arial" w:hAnsi="Arial" w:cs="Arial"/>
          <w:color w:val="000000" w:themeColor="text1"/>
          <w:sz w:val="20"/>
          <w:szCs w:val="20"/>
          <w:lang w:val="es-ES"/>
        </w:rPr>
      </w:pPr>
    </w:p>
    <w:p w14:paraId="197377A1" w14:textId="6F1409DE" w:rsidR="00754043" w:rsidRPr="00B9191F" w:rsidRDefault="00BB7662" w:rsidP="00B80BB7">
      <w:pPr>
        <w:pStyle w:val="Prrafodelista"/>
        <w:widowControl w:val="0"/>
        <w:numPr>
          <w:ilvl w:val="3"/>
          <w:numId w:val="10"/>
        </w:numPr>
        <w:ind w:left="1418" w:hanging="1004"/>
        <w:jc w:val="both"/>
        <w:rPr>
          <w:rFonts w:ascii="Arial" w:eastAsia="Arial" w:hAnsi="Arial" w:cs="Arial"/>
          <w:color w:val="000000" w:themeColor="text1"/>
          <w:sz w:val="20"/>
          <w:szCs w:val="20"/>
          <w:lang w:val="es-ES"/>
        </w:rPr>
      </w:pPr>
      <w:r w:rsidRPr="00B9191F">
        <w:rPr>
          <w:rStyle w:val="normaltextrun"/>
          <w:rFonts w:ascii="Arial" w:hAnsi="Arial" w:cs="Arial"/>
          <w:color w:val="000000"/>
          <w:sz w:val="20"/>
          <w:szCs w:val="20"/>
          <w:shd w:val="clear" w:color="auto" w:fill="FFFFFF"/>
          <w:lang w:val="es-ES"/>
        </w:rPr>
        <w:t xml:space="preserve">En el caso de los proveedores con domicilio en la provincia donde se presta el servicio o en las provincias colindantes, sean o no pertenecientes al mismo departamento o región, estos presentan adicionalmente la “Solicitud de Bonificación del 10% sobre el puntaje total” </w:t>
      </w:r>
      <w:r w:rsidRPr="00B9191F">
        <w:rPr>
          <w:rStyle w:val="normaltextrun"/>
          <w:rFonts w:ascii="Arial" w:hAnsi="Arial" w:cs="Arial"/>
          <w:b/>
          <w:color w:val="000000" w:themeColor="text1"/>
          <w:sz w:val="20"/>
          <w:szCs w:val="20"/>
          <w:lang w:val="es-ES"/>
        </w:rPr>
        <w:t>(Anexo N°</w:t>
      </w:r>
      <w:r w:rsidRPr="00B9191F">
        <w:rPr>
          <w:rStyle w:val="normaltextrun"/>
          <w:rFonts w:ascii="Arial" w:hAnsi="Arial" w:cs="Arial"/>
          <w:b/>
          <w:bCs/>
          <w:color w:val="000000"/>
          <w:sz w:val="20"/>
          <w:szCs w:val="20"/>
          <w:shd w:val="clear" w:color="auto" w:fill="FFFFFF"/>
          <w:lang w:val="es-ES"/>
        </w:rPr>
        <w:t xml:space="preserve"> 13).</w:t>
      </w:r>
      <w:r w:rsidRPr="00B9191F">
        <w:rPr>
          <w:rStyle w:val="normaltextrun"/>
          <w:rFonts w:ascii="Arial" w:hAnsi="Arial" w:cs="Arial"/>
          <w:color w:val="000000"/>
          <w:sz w:val="20"/>
          <w:szCs w:val="20"/>
          <w:shd w:val="clear" w:color="auto" w:fill="FFFFFF"/>
          <w:lang w:val="es-ES"/>
        </w:rPr>
        <w:t xml:space="preserve"> El domicilio es el consignado en la constancia de inscripción ante el RNP.</w:t>
      </w:r>
      <w:r w:rsidRPr="00B9191F">
        <w:rPr>
          <w:rStyle w:val="eop"/>
          <w:rFonts w:ascii="Arial" w:hAnsi="Arial" w:cs="Arial"/>
          <w:color w:val="000000"/>
          <w:sz w:val="20"/>
          <w:szCs w:val="20"/>
          <w:shd w:val="clear" w:color="auto" w:fill="FFFFFF"/>
        </w:rPr>
        <w:t> </w:t>
      </w:r>
    </w:p>
    <w:p w14:paraId="6832D858" w14:textId="77777777" w:rsidR="00B11A88" w:rsidRPr="00B9191F" w:rsidRDefault="00B11A88" w:rsidP="00337801">
      <w:pPr>
        <w:widowControl w:val="0"/>
        <w:jc w:val="both"/>
        <w:rPr>
          <w:rFonts w:ascii="Arial" w:eastAsia="Arial" w:hAnsi="Arial" w:cs="Arial"/>
          <w:color w:val="000000" w:themeColor="text1"/>
          <w:sz w:val="20"/>
          <w:lang w:val="es-ES"/>
        </w:rPr>
      </w:pPr>
    </w:p>
    <w:tbl>
      <w:tblPr>
        <w:tblStyle w:val="Tabladecuadrcula1clara1"/>
        <w:tblW w:w="7654" w:type="dxa"/>
        <w:tblInd w:w="1413" w:type="dxa"/>
        <w:tblBorders>
          <w:top w:val="single" w:sz="4" w:space="0" w:color="D0CECE"/>
          <w:left w:val="single" w:sz="4" w:space="0" w:color="D0CECE"/>
          <w:bottom w:val="single" w:sz="4" w:space="0" w:color="D0CECE"/>
          <w:right w:val="single" w:sz="4" w:space="0" w:color="D0CECE"/>
          <w:insideH w:val="single" w:sz="4" w:space="0" w:color="D0CECE"/>
          <w:insideV w:val="single" w:sz="4" w:space="0" w:color="D0CECE"/>
        </w:tblBorders>
        <w:tblLook w:val="04A0" w:firstRow="1" w:lastRow="0" w:firstColumn="1" w:lastColumn="0" w:noHBand="0" w:noVBand="1"/>
      </w:tblPr>
      <w:tblGrid>
        <w:gridCol w:w="7654"/>
      </w:tblGrid>
      <w:tr w:rsidR="00F66926" w:rsidRPr="00B9191F" w14:paraId="18981BB8" w14:textId="77777777" w:rsidTr="41BD5953">
        <w:trPr>
          <w:cnfStyle w:val="100000000000" w:firstRow="1" w:lastRow="0" w:firstColumn="0" w:lastColumn="0" w:oddVBand="0" w:evenVBand="0" w:oddHBand="0" w:evenHBand="0" w:firstRowFirstColumn="0" w:firstRowLastColumn="0" w:lastRowFirstColumn="0" w:lastRowLastColumn="0"/>
          <w:trHeight w:val="321"/>
        </w:trPr>
        <w:tc>
          <w:tcPr>
            <w:cnfStyle w:val="001000000000" w:firstRow="0" w:lastRow="0" w:firstColumn="1" w:lastColumn="0" w:oddVBand="0" w:evenVBand="0" w:oddHBand="0" w:evenHBand="0" w:firstRowFirstColumn="0" w:firstRowLastColumn="0" w:lastRowFirstColumn="0" w:lastRowLastColumn="0"/>
            <w:tcW w:w="7654" w:type="dxa"/>
            <w:vAlign w:val="center"/>
          </w:tcPr>
          <w:p w14:paraId="2FDBA6BB" w14:textId="77777777" w:rsidR="00F66926" w:rsidRPr="00B9191F" w:rsidRDefault="00F66926" w:rsidP="00DA6A19">
            <w:pPr>
              <w:jc w:val="both"/>
              <w:rPr>
                <w:rFonts w:ascii="Arial" w:hAnsi="Arial" w:cs="Arial"/>
                <w:iCs/>
                <w:sz w:val="18"/>
                <w:szCs w:val="18"/>
                <w:lang w:val="es-ES"/>
              </w:rPr>
            </w:pPr>
            <w:bookmarkStart w:id="5" w:name="_Hlk515964809"/>
            <w:r w:rsidRPr="00B9191F">
              <w:rPr>
                <w:rFonts w:ascii="Arial" w:hAnsi="Arial" w:cs="Arial"/>
                <w:color w:val="FF0000"/>
                <w:sz w:val="18"/>
                <w:szCs w:val="18"/>
                <w:lang w:val="es-ES"/>
              </w:rPr>
              <w:t>Advertencia</w:t>
            </w:r>
          </w:p>
        </w:tc>
      </w:tr>
      <w:tr w:rsidR="00F66926" w:rsidRPr="00B9191F" w14:paraId="338BFBB0" w14:textId="77777777" w:rsidTr="41BD5953">
        <w:trPr>
          <w:trHeight w:val="958"/>
        </w:trPr>
        <w:tc>
          <w:tcPr>
            <w:cnfStyle w:val="001000000000" w:firstRow="0" w:lastRow="0" w:firstColumn="1" w:lastColumn="0" w:oddVBand="0" w:evenVBand="0" w:oddHBand="0" w:evenHBand="0" w:firstRowFirstColumn="0" w:firstRowLastColumn="0" w:lastRowFirstColumn="0" w:lastRowLastColumn="0"/>
            <w:tcW w:w="7654" w:type="dxa"/>
            <w:vAlign w:val="center"/>
          </w:tcPr>
          <w:p w14:paraId="01D9C6A0" w14:textId="0AB01C81" w:rsidR="00F66926" w:rsidRPr="00AE77EE" w:rsidRDefault="00F66926" w:rsidP="00AE77EE">
            <w:pPr>
              <w:pStyle w:val="Prrafodelista"/>
              <w:numPr>
                <w:ilvl w:val="0"/>
                <w:numId w:val="15"/>
              </w:numPr>
              <w:jc w:val="both"/>
              <w:rPr>
                <w:rFonts w:ascii="Arial" w:hAnsi="Arial" w:cs="Arial"/>
                <w:b w:val="0"/>
                <w:bCs w:val="0"/>
                <w:color w:val="EE0000"/>
                <w:sz w:val="18"/>
                <w:szCs w:val="18"/>
                <w:lang w:val="es-ES"/>
              </w:rPr>
            </w:pPr>
            <w:r w:rsidRPr="00AE77EE">
              <w:rPr>
                <w:rFonts w:ascii="Arial" w:hAnsi="Arial" w:cs="Arial"/>
                <w:b w:val="0"/>
                <w:bCs w:val="0"/>
                <w:color w:val="EE0000"/>
                <w:sz w:val="18"/>
                <w:szCs w:val="18"/>
                <w:lang w:val="es-ES"/>
              </w:rPr>
              <w:t xml:space="preserve">Los evaluadores no </w:t>
            </w:r>
            <w:r w:rsidR="00C90F57" w:rsidRPr="00AE77EE">
              <w:rPr>
                <w:rFonts w:ascii="Arial" w:hAnsi="Arial" w:cs="Arial"/>
                <w:b w:val="0"/>
                <w:bCs w:val="0"/>
                <w:color w:val="EE0000"/>
                <w:sz w:val="18"/>
                <w:szCs w:val="18"/>
                <w:lang w:val="es-ES"/>
              </w:rPr>
              <w:t>pueden</w:t>
            </w:r>
            <w:r w:rsidRPr="00AE77EE">
              <w:rPr>
                <w:rFonts w:ascii="Arial" w:hAnsi="Arial" w:cs="Arial"/>
                <w:b w:val="0"/>
                <w:bCs w:val="0"/>
                <w:color w:val="EE0000"/>
                <w:sz w:val="18"/>
                <w:szCs w:val="18"/>
                <w:lang w:val="es-ES"/>
              </w:rPr>
              <w:t xml:space="preserve"> exigir al postor la presentación de documentos que no hayan sido indicados en los acápites “Documentos para la admisión de la oferta”, “Requisitos de calificación” y “Factores de evaluación”. </w:t>
            </w:r>
          </w:p>
          <w:p w14:paraId="6EE21BF5" w14:textId="2D5C0E52" w:rsidR="00F66926" w:rsidRPr="00AE77EE" w:rsidRDefault="00F66926" w:rsidP="5868743B">
            <w:pPr>
              <w:jc w:val="both"/>
              <w:rPr>
                <w:rFonts w:ascii="Arial" w:hAnsi="Arial" w:cs="Arial"/>
                <w:b w:val="0"/>
                <w:bCs w:val="0"/>
                <w:color w:val="EE0000"/>
                <w:sz w:val="18"/>
                <w:szCs w:val="18"/>
                <w:lang w:val="es-ES"/>
              </w:rPr>
            </w:pPr>
          </w:p>
          <w:p w14:paraId="1E6C15C5" w14:textId="644E2C73" w:rsidR="00F66926" w:rsidRPr="00AE77EE" w:rsidRDefault="00B62151" w:rsidP="00AE77EE">
            <w:pPr>
              <w:pStyle w:val="Prrafodelista"/>
              <w:numPr>
                <w:ilvl w:val="0"/>
                <w:numId w:val="15"/>
              </w:numPr>
              <w:jc w:val="both"/>
              <w:rPr>
                <w:rFonts w:ascii="Arial" w:eastAsia="Arial" w:hAnsi="Arial" w:cs="Arial"/>
                <w:sz w:val="18"/>
                <w:szCs w:val="18"/>
                <w:lang w:val="es-ES"/>
              </w:rPr>
            </w:pPr>
            <w:r w:rsidRPr="00AE77EE">
              <w:rPr>
                <w:rFonts w:ascii="Arial" w:eastAsia="Arial" w:hAnsi="Arial" w:cs="Arial"/>
                <w:b w:val="0"/>
                <w:bCs w:val="0"/>
                <w:color w:val="EE0000"/>
                <w:sz w:val="18"/>
                <w:szCs w:val="18"/>
                <w:lang w:val="es"/>
              </w:rPr>
              <w:t>Los evaluadores analizan si corresponde la aplicación de bonificaciones adicionales a las contempladas en las presentes bases, de acuerdo con lo establecido en la normativa aplicable, caso en el cual deben incorporar un formato para que los postores soliciten y acrediten, según corresponda, la aplicación de la bonificación correspondiente</w:t>
            </w:r>
            <w:r w:rsidR="337C5A86" w:rsidRPr="00AE77EE">
              <w:rPr>
                <w:rFonts w:ascii="Arial" w:eastAsia="Arial" w:hAnsi="Arial" w:cs="Arial"/>
                <w:b w:val="0"/>
                <w:bCs w:val="0"/>
                <w:color w:val="EE0000"/>
                <w:sz w:val="18"/>
                <w:szCs w:val="18"/>
                <w:lang w:val="es"/>
              </w:rPr>
              <w:t>.</w:t>
            </w:r>
          </w:p>
        </w:tc>
      </w:tr>
      <w:bookmarkEnd w:id="5"/>
    </w:tbl>
    <w:p w14:paraId="1C434F9A" w14:textId="77777777" w:rsidR="00F66926" w:rsidRPr="00B9191F" w:rsidRDefault="00F66926" w:rsidP="00F66926">
      <w:pPr>
        <w:widowControl w:val="0"/>
        <w:ind w:left="426"/>
        <w:jc w:val="both"/>
        <w:rPr>
          <w:rFonts w:ascii="Arial" w:hAnsi="Arial" w:cs="Arial"/>
          <w:iCs/>
          <w:sz w:val="18"/>
          <w:szCs w:val="18"/>
          <w:lang w:val="es-ES"/>
        </w:rPr>
      </w:pPr>
    </w:p>
    <w:tbl>
      <w:tblPr>
        <w:tblStyle w:val="Tablaconcuadrcula"/>
        <w:tblW w:w="7654" w:type="dxa"/>
        <w:tblInd w:w="1410" w:type="dxa"/>
        <w:tblBorders>
          <w:top w:val="single" w:sz="6" w:space="0" w:color="auto"/>
          <w:left w:val="single" w:sz="6" w:space="0" w:color="auto"/>
          <w:bottom w:val="single" w:sz="6" w:space="0" w:color="auto"/>
          <w:right w:val="single" w:sz="6" w:space="0" w:color="auto"/>
          <w:insideH w:val="single" w:sz="4" w:space="0" w:color="000000"/>
          <w:insideV w:val="single" w:sz="4" w:space="0" w:color="000000"/>
        </w:tblBorders>
        <w:tblLayout w:type="fixed"/>
        <w:tblLook w:val="0000" w:firstRow="0" w:lastRow="0" w:firstColumn="0" w:lastColumn="0" w:noHBand="0" w:noVBand="0"/>
      </w:tblPr>
      <w:tblGrid>
        <w:gridCol w:w="7654"/>
      </w:tblGrid>
      <w:tr w:rsidR="006E2423" w:rsidRPr="00B9191F" w14:paraId="5617A0BF" w14:textId="77777777" w:rsidTr="006E2423">
        <w:trPr>
          <w:trHeight w:val="300"/>
        </w:trPr>
        <w:tc>
          <w:tcPr>
            <w:tcW w:w="7654" w:type="dxa"/>
            <w:tcBorders>
              <w:top w:val="single" w:sz="6" w:space="0" w:color="DBDBDB" w:themeColor="accent3" w:themeTint="66"/>
              <w:left w:val="single" w:sz="6" w:space="0" w:color="DBDBDB" w:themeColor="accent3" w:themeTint="66"/>
              <w:bottom w:val="single" w:sz="12" w:space="0" w:color="C9C9C9" w:themeColor="accent3" w:themeTint="99"/>
              <w:right w:val="single" w:sz="6" w:space="0" w:color="DBDBDB" w:themeColor="accent3" w:themeTint="66"/>
            </w:tcBorders>
            <w:tcMar>
              <w:left w:w="105" w:type="dxa"/>
              <w:right w:w="105" w:type="dxa"/>
            </w:tcMar>
            <w:vAlign w:val="center"/>
          </w:tcPr>
          <w:p w14:paraId="6B49EA6B" w14:textId="477BE940" w:rsidR="5B656F28" w:rsidRPr="00B9191F" w:rsidRDefault="5B656F28" w:rsidP="00BE0E43">
            <w:pPr>
              <w:widowControl w:val="0"/>
              <w:rPr>
                <w:rFonts w:ascii="Arial" w:eastAsia="Arial" w:hAnsi="Arial" w:cs="Arial"/>
                <w:b/>
                <w:bCs/>
                <w:iCs/>
                <w:color w:val="0070C0"/>
                <w:sz w:val="18"/>
                <w:szCs w:val="18"/>
                <w:u w:val="single"/>
              </w:rPr>
            </w:pPr>
            <w:r w:rsidRPr="00B9191F">
              <w:rPr>
                <w:rFonts w:ascii="Arial" w:eastAsia="Arial" w:hAnsi="Arial" w:cs="Arial"/>
                <w:b/>
                <w:color w:val="0070C0"/>
                <w:sz w:val="18"/>
                <w:szCs w:val="18"/>
                <w:u w:val="single"/>
                <w:lang w:val="es-ES"/>
              </w:rPr>
              <w:t>Importante para la entidad contratante</w:t>
            </w:r>
            <w:r w:rsidRPr="00B9191F">
              <w:rPr>
                <w:rFonts w:ascii="Arial" w:eastAsia="Arial" w:hAnsi="Arial" w:cs="Arial"/>
                <w:b/>
                <w:color w:val="0070C0"/>
                <w:sz w:val="18"/>
                <w:szCs w:val="18"/>
                <w:u w:val="single"/>
              </w:rPr>
              <w:t> </w:t>
            </w:r>
          </w:p>
        </w:tc>
      </w:tr>
      <w:tr w:rsidR="006E2423" w:rsidRPr="00B9191F" w14:paraId="0A866B78" w14:textId="77777777" w:rsidTr="006E2423">
        <w:trPr>
          <w:trHeight w:val="300"/>
        </w:trPr>
        <w:tc>
          <w:tcPr>
            <w:tcW w:w="7654" w:type="dxa"/>
            <w:tcBorders>
              <w:top w:val="single" w:sz="6" w:space="0" w:color="DBDBDB" w:themeColor="accent3" w:themeTint="66"/>
              <w:left w:val="single" w:sz="6" w:space="0" w:color="DBDBDB" w:themeColor="accent3" w:themeTint="66"/>
              <w:bottom w:val="single" w:sz="6" w:space="0" w:color="DBDBDB" w:themeColor="accent3" w:themeTint="66"/>
              <w:right w:val="single" w:sz="6" w:space="0" w:color="DBDBDB" w:themeColor="accent3" w:themeTint="66"/>
            </w:tcBorders>
            <w:vAlign w:val="center"/>
          </w:tcPr>
          <w:p w14:paraId="15223E70" w14:textId="38FDA668" w:rsidR="5B656F28" w:rsidRPr="00B9191F" w:rsidRDefault="5B656F28" w:rsidP="00BE0E43">
            <w:pPr>
              <w:widowControl w:val="0"/>
              <w:jc w:val="both"/>
              <w:rPr>
                <w:rFonts w:ascii="Arial" w:eastAsia="Arial" w:hAnsi="Arial" w:cs="Arial"/>
                <w:iCs/>
                <w:color w:val="0070C0"/>
                <w:sz w:val="18"/>
                <w:szCs w:val="18"/>
              </w:rPr>
            </w:pPr>
            <w:r w:rsidRPr="00B9191F">
              <w:rPr>
                <w:rFonts w:ascii="Arial" w:eastAsia="Arial" w:hAnsi="Arial" w:cs="Arial"/>
                <w:color w:val="0070C0"/>
                <w:sz w:val="18"/>
                <w:szCs w:val="18"/>
              </w:rPr>
              <w:t>Esta disposición solo debe ser incluida en el caso de procedimientos de selección cuya cuantía de la contratación sea igual o menor a cincuenta (50) UIT: </w:t>
            </w:r>
          </w:p>
          <w:p w14:paraId="342163E1" w14:textId="17474D40" w:rsidR="5B656F28" w:rsidRPr="00B9191F" w:rsidRDefault="5B656F28" w:rsidP="00BE0E43">
            <w:pPr>
              <w:widowControl w:val="0"/>
              <w:ind w:firstLine="289"/>
              <w:jc w:val="both"/>
              <w:rPr>
                <w:rFonts w:ascii="Arial" w:eastAsia="Arial" w:hAnsi="Arial" w:cs="Arial"/>
                <w:iCs/>
                <w:color w:val="0070C0"/>
                <w:sz w:val="18"/>
                <w:szCs w:val="18"/>
              </w:rPr>
            </w:pPr>
            <w:r w:rsidRPr="00B9191F">
              <w:rPr>
                <w:rFonts w:ascii="Arial" w:eastAsia="Arial" w:hAnsi="Arial" w:cs="Arial"/>
                <w:color w:val="0070C0"/>
                <w:sz w:val="18"/>
                <w:szCs w:val="18"/>
              </w:rPr>
              <w:t> </w:t>
            </w:r>
          </w:p>
          <w:p w14:paraId="2EFC0F71" w14:textId="10E9ED61" w:rsidR="5B656F28" w:rsidRPr="00B9191F" w:rsidRDefault="5B656F28" w:rsidP="00BE0E43">
            <w:pPr>
              <w:widowControl w:val="0"/>
              <w:jc w:val="both"/>
              <w:rPr>
                <w:rFonts w:ascii="Arial" w:eastAsia="Arial" w:hAnsi="Arial" w:cs="Arial"/>
                <w:iCs/>
                <w:color w:val="0070C0"/>
                <w:sz w:val="18"/>
                <w:szCs w:val="18"/>
              </w:rPr>
            </w:pPr>
            <w:r w:rsidRPr="00B9191F">
              <w:rPr>
                <w:rFonts w:ascii="Arial" w:eastAsia="Arial" w:hAnsi="Arial" w:cs="Arial"/>
                <w:color w:val="0070C0"/>
                <w:sz w:val="18"/>
                <w:szCs w:val="18"/>
                <w:lang w:val="es-ES"/>
              </w:rPr>
              <w:t>En caso el participante o postor opte por presentar recurso de apelación y por otorgar la garantía mediante depósito en cuenta bancaria, se debe realizar el abono en:</w:t>
            </w:r>
            <w:r w:rsidRPr="00B9191F">
              <w:rPr>
                <w:rFonts w:ascii="Arial" w:eastAsia="Arial" w:hAnsi="Arial" w:cs="Arial"/>
                <w:color w:val="0070C0"/>
                <w:sz w:val="18"/>
                <w:szCs w:val="18"/>
              </w:rPr>
              <w:t> </w:t>
            </w:r>
          </w:p>
          <w:p w14:paraId="67170B62" w14:textId="4086D09B"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rPr>
              <w:t> </w:t>
            </w:r>
          </w:p>
          <w:tbl>
            <w:tblPr>
              <w:tblW w:w="0" w:type="auto"/>
              <w:tblInd w:w="555" w:type="dxa"/>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1900"/>
              <w:gridCol w:w="851"/>
              <w:gridCol w:w="4990"/>
            </w:tblGrid>
            <w:tr w:rsidR="006E2423" w:rsidRPr="00B9191F" w14:paraId="79FE5897" w14:textId="77777777" w:rsidTr="006E2423">
              <w:trPr>
                <w:trHeight w:val="300"/>
              </w:trPr>
              <w:tc>
                <w:tcPr>
                  <w:tcW w:w="1900" w:type="dxa"/>
                  <w:tcBorders>
                    <w:top w:val="nil"/>
                    <w:left w:val="nil"/>
                    <w:bottom w:val="nil"/>
                    <w:right w:val="nil"/>
                  </w:tcBorders>
                </w:tcPr>
                <w:p w14:paraId="45E51801" w14:textId="670BE1C4"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N° de Cuenta </w:t>
                  </w:r>
                </w:p>
              </w:tc>
              <w:tc>
                <w:tcPr>
                  <w:tcW w:w="851" w:type="dxa"/>
                  <w:tcBorders>
                    <w:top w:val="nil"/>
                    <w:left w:val="nil"/>
                    <w:bottom w:val="nil"/>
                    <w:right w:val="nil"/>
                  </w:tcBorders>
                </w:tcPr>
                <w:p w14:paraId="04DA5839" w14:textId="163881D2"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 </w:t>
                  </w:r>
                </w:p>
              </w:tc>
              <w:tc>
                <w:tcPr>
                  <w:tcW w:w="4990" w:type="dxa"/>
                  <w:tcBorders>
                    <w:top w:val="nil"/>
                    <w:left w:val="nil"/>
                    <w:bottom w:val="nil"/>
                    <w:right w:val="nil"/>
                  </w:tcBorders>
                </w:tcPr>
                <w:p w14:paraId="229AFCB4" w14:textId="4C270515"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BR"/>
                    </w:rPr>
                    <w:t>[......................................]</w:t>
                  </w:r>
                  <w:r w:rsidRPr="00C95249">
                    <w:rPr>
                      <w:rFonts w:ascii="Arial" w:eastAsia="Arial" w:hAnsi="Arial" w:cs="Arial"/>
                      <w:color w:val="0070C0"/>
                      <w:sz w:val="18"/>
                      <w:szCs w:val="18"/>
                      <w:lang w:val="pt-PT"/>
                    </w:rPr>
                    <w:t> </w:t>
                  </w:r>
                </w:p>
              </w:tc>
            </w:tr>
            <w:tr w:rsidR="006E2423" w:rsidRPr="00B9191F" w14:paraId="472DFFFD" w14:textId="77777777" w:rsidTr="006E2423">
              <w:trPr>
                <w:trHeight w:val="300"/>
              </w:trPr>
              <w:tc>
                <w:tcPr>
                  <w:tcW w:w="1900" w:type="dxa"/>
                  <w:tcBorders>
                    <w:top w:val="nil"/>
                    <w:left w:val="nil"/>
                    <w:bottom w:val="nil"/>
                    <w:right w:val="nil"/>
                  </w:tcBorders>
                </w:tcPr>
                <w:p w14:paraId="74C4BEA1" w14:textId="2DC8D6CD"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 </w:t>
                  </w:r>
                </w:p>
              </w:tc>
              <w:tc>
                <w:tcPr>
                  <w:tcW w:w="851" w:type="dxa"/>
                  <w:tcBorders>
                    <w:top w:val="nil"/>
                    <w:left w:val="nil"/>
                    <w:bottom w:val="nil"/>
                    <w:right w:val="nil"/>
                  </w:tcBorders>
                </w:tcPr>
                <w:p w14:paraId="5E42F290" w14:textId="540B6A18"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 </w:t>
                  </w:r>
                </w:p>
              </w:tc>
              <w:tc>
                <w:tcPr>
                  <w:tcW w:w="4990" w:type="dxa"/>
                  <w:tcBorders>
                    <w:top w:val="nil"/>
                    <w:left w:val="nil"/>
                    <w:bottom w:val="nil"/>
                    <w:right w:val="nil"/>
                  </w:tcBorders>
                </w:tcPr>
                <w:p w14:paraId="0FFA3E4E" w14:textId="36109D00"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 </w:t>
                  </w:r>
                </w:p>
              </w:tc>
            </w:tr>
            <w:tr w:rsidR="006E2423" w:rsidRPr="00B9191F" w14:paraId="672564B4" w14:textId="77777777" w:rsidTr="006E2423">
              <w:trPr>
                <w:trHeight w:val="300"/>
              </w:trPr>
              <w:tc>
                <w:tcPr>
                  <w:tcW w:w="1900" w:type="dxa"/>
                  <w:tcBorders>
                    <w:top w:val="nil"/>
                    <w:left w:val="nil"/>
                    <w:bottom w:val="nil"/>
                    <w:right w:val="nil"/>
                  </w:tcBorders>
                </w:tcPr>
                <w:p w14:paraId="011F26DD" w14:textId="34A4A346"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Banco </w:t>
                  </w:r>
                </w:p>
              </w:tc>
              <w:tc>
                <w:tcPr>
                  <w:tcW w:w="851" w:type="dxa"/>
                  <w:tcBorders>
                    <w:top w:val="nil"/>
                    <w:left w:val="nil"/>
                    <w:bottom w:val="nil"/>
                    <w:right w:val="nil"/>
                  </w:tcBorders>
                </w:tcPr>
                <w:p w14:paraId="30995837" w14:textId="62F06621"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 </w:t>
                  </w:r>
                </w:p>
              </w:tc>
              <w:tc>
                <w:tcPr>
                  <w:tcW w:w="4990" w:type="dxa"/>
                  <w:tcBorders>
                    <w:top w:val="nil"/>
                    <w:left w:val="nil"/>
                    <w:bottom w:val="nil"/>
                    <w:right w:val="nil"/>
                  </w:tcBorders>
                </w:tcPr>
                <w:p w14:paraId="1E43B198" w14:textId="723D1009"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BR"/>
                    </w:rPr>
                    <w:t>[......................................]</w:t>
                  </w:r>
                  <w:r w:rsidRPr="00C95249">
                    <w:rPr>
                      <w:rFonts w:ascii="Arial" w:eastAsia="Arial" w:hAnsi="Arial" w:cs="Arial"/>
                      <w:color w:val="0070C0"/>
                      <w:sz w:val="18"/>
                      <w:szCs w:val="18"/>
                      <w:lang w:val="pt-PT"/>
                    </w:rPr>
                    <w:t> </w:t>
                  </w:r>
                </w:p>
              </w:tc>
            </w:tr>
            <w:tr w:rsidR="006E2423" w:rsidRPr="00B9191F" w14:paraId="625DC484" w14:textId="77777777" w:rsidTr="006E2423">
              <w:trPr>
                <w:trHeight w:val="300"/>
              </w:trPr>
              <w:tc>
                <w:tcPr>
                  <w:tcW w:w="1900" w:type="dxa"/>
                  <w:tcBorders>
                    <w:top w:val="nil"/>
                    <w:left w:val="nil"/>
                    <w:bottom w:val="nil"/>
                    <w:right w:val="nil"/>
                  </w:tcBorders>
                </w:tcPr>
                <w:p w14:paraId="0CCD1603" w14:textId="680390E4"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 </w:t>
                  </w:r>
                </w:p>
              </w:tc>
              <w:tc>
                <w:tcPr>
                  <w:tcW w:w="851" w:type="dxa"/>
                  <w:tcBorders>
                    <w:top w:val="nil"/>
                    <w:left w:val="nil"/>
                    <w:bottom w:val="nil"/>
                    <w:right w:val="nil"/>
                  </w:tcBorders>
                </w:tcPr>
                <w:p w14:paraId="70A09CA8" w14:textId="770BD909"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 </w:t>
                  </w:r>
                </w:p>
              </w:tc>
              <w:tc>
                <w:tcPr>
                  <w:tcW w:w="4990" w:type="dxa"/>
                  <w:tcBorders>
                    <w:top w:val="nil"/>
                    <w:left w:val="nil"/>
                    <w:bottom w:val="nil"/>
                    <w:right w:val="nil"/>
                  </w:tcBorders>
                </w:tcPr>
                <w:p w14:paraId="00374B9F" w14:textId="77F4AE2A"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 </w:t>
                  </w:r>
                </w:p>
              </w:tc>
            </w:tr>
            <w:tr w:rsidR="006E2423" w:rsidRPr="00B9191F" w14:paraId="4FDCCD95" w14:textId="77777777" w:rsidTr="006E2423">
              <w:trPr>
                <w:trHeight w:val="300"/>
              </w:trPr>
              <w:tc>
                <w:tcPr>
                  <w:tcW w:w="1900" w:type="dxa"/>
                  <w:tcBorders>
                    <w:top w:val="nil"/>
                    <w:left w:val="nil"/>
                    <w:bottom w:val="nil"/>
                    <w:right w:val="nil"/>
                  </w:tcBorders>
                </w:tcPr>
                <w:p w14:paraId="5CA89954" w14:textId="544A74CD"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N° CCI</w:t>
                  </w:r>
                  <w:r w:rsidRPr="00B9191F">
                    <w:rPr>
                      <w:rFonts w:ascii="Arial" w:eastAsia="Arial" w:hAnsi="Arial" w:cs="Arial"/>
                      <w:color w:val="0070C0"/>
                      <w:sz w:val="18"/>
                      <w:szCs w:val="18"/>
                      <w:u w:val="single"/>
                      <w:vertAlign w:val="superscript"/>
                    </w:rPr>
                    <w:t>6</w:t>
                  </w:r>
                  <w:r w:rsidRPr="00B9191F">
                    <w:rPr>
                      <w:rFonts w:ascii="Arial" w:eastAsia="Arial" w:hAnsi="Arial" w:cs="Arial"/>
                      <w:color w:val="0070C0"/>
                      <w:sz w:val="18"/>
                      <w:szCs w:val="18"/>
                      <w:u w:val="single"/>
                      <w:lang w:val="pt-PT"/>
                    </w:rPr>
                    <w:t> </w:t>
                  </w:r>
                </w:p>
              </w:tc>
              <w:tc>
                <w:tcPr>
                  <w:tcW w:w="851" w:type="dxa"/>
                  <w:tcBorders>
                    <w:top w:val="nil"/>
                    <w:left w:val="nil"/>
                    <w:bottom w:val="nil"/>
                    <w:right w:val="nil"/>
                  </w:tcBorders>
                </w:tcPr>
                <w:p w14:paraId="29F3B7C8" w14:textId="00DFD735"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PT"/>
                    </w:rPr>
                    <w:t>: </w:t>
                  </w:r>
                </w:p>
              </w:tc>
              <w:tc>
                <w:tcPr>
                  <w:tcW w:w="4990" w:type="dxa"/>
                  <w:tcBorders>
                    <w:top w:val="nil"/>
                    <w:left w:val="nil"/>
                    <w:bottom w:val="nil"/>
                    <w:right w:val="nil"/>
                  </w:tcBorders>
                </w:tcPr>
                <w:p w14:paraId="51B8CC99" w14:textId="2EB75556" w:rsidR="5B656F28" w:rsidRPr="00B9191F" w:rsidRDefault="5B656F28" w:rsidP="006E2423">
                  <w:pPr>
                    <w:widowControl w:val="0"/>
                    <w:ind w:left="709"/>
                    <w:rPr>
                      <w:rFonts w:ascii="Arial" w:eastAsia="Arial" w:hAnsi="Arial" w:cs="Arial"/>
                      <w:iCs/>
                      <w:color w:val="0070C0"/>
                      <w:sz w:val="18"/>
                      <w:szCs w:val="18"/>
                      <w:u w:val="single"/>
                    </w:rPr>
                  </w:pPr>
                  <w:r w:rsidRPr="00B9191F">
                    <w:rPr>
                      <w:rFonts w:ascii="Arial" w:eastAsia="Arial" w:hAnsi="Arial" w:cs="Arial"/>
                      <w:color w:val="0070C0"/>
                      <w:sz w:val="18"/>
                      <w:szCs w:val="18"/>
                      <w:u w:val="single"/>
                      <w:lang w:val="pt-BR"/>
                    </w:rPr>
                    <w:t>[......................................]</w:t>
                  </w:r>
                  <w:r w:rsidRPr="00C95249">
                    <w:rPr>
                      <w:rFonts w:ascii="Arial" w:eastAsia="Arial" w:hAnsi="Arial" w:cs="Arial"/>
                      <w:color w:val="0070C0"/>
                      <w:sz w:val="18"/>
                      <w:szCs w:val="18"/>
                      <w:lang w:val="pt-PT"/>
                    </w:rPr>
                    <w:t> </w:t>
                  </w:r>
                </w:p>
              </w:tc>
            </w:tr>
          </w:tbl>
          <w:p w14:paraId="4DFAAA25" w14:textId="06010838" w:rsidR="5B656F28" w:rsidRPr="00B9191F" w:rsidRDefault="5B656F28" w:rsidP="006E2423">
            <w:pPr>
              <w:widowControl w:val="0"/>
              <w:ind w:left="709"/>
              <w:rPr>
                <w:rFonts w:ascii="Arial" w:eastAsia="Arial" w:hAnsi="Arial" w:cs="Arial"/>
                <w:iCs/>
                <w:color w:val="0070C0"/>
                <w:sz w:val="18"/>
                <w:szCs w:val="18"/>
                <w:u w:val="single"/>
              </w:rPr>
            </w:pPr>
          </w:p>
        </w:tc>
      </w:tr>
    </w:tbl>
    <w:p w14:paraId="4E5BCA40" w14:textId="5C6A6870" w:rsidR="00F66926" w:rsidRPr="00B9191F" w:rsidRDefault="004953DB" w:rsidP="006E2423">
      <w:pPr>
        <w:widowControl w:val="0"/>
        <w:ind w:left="709"/>
        <w:jc w:val="both"/>
        <w:rPr>
          <w:rFonts w:ascii="Arial" w:eastAsia="Arial" w:hAnsi="Arial" w:cs="Arial"/>
          <w:bCs/>
          <w:color w:val="0070C0"/>
          <w:sz w:val="18"/>
          <w:szCs w:val="18"/>
        </w:rPr>
      </w:pPr>
      <w:r w:rsidRPr="00B9191F">
        <w:rPr>
          <w:rFonts w:ascii="Arial" w:eastAsia="Arial" w:hAnsi="Arial" w:cs="Arial"/>
          <w:b/>
          <w:color w:val="0070C0"/>
          <w:sz w:val="18"/>
          <w:szCs w:val="18"/>
          <w:lang w:val="es-ES"/>
        </w:rPr>
        <w:t xml:space="preserve">          </w:t>
      </w:r>
      <w:r w:rsidR="00284555" w:rsidRPr="00B9191F">
        <w:rPr>
          <w:rFonts w:ascii="Arial" w:eastAsia="Arial" w:hAnsi="Arial" w:cs="Arial"/>
          <w:b/>
          <w:color w:val="0070C0"/>
          <w:sz w:val="18"/>
          <w:szCs w:val="18"/>
          <w:lang w:val="es-ES"/>
        </w:rPr>
        <w:t xml:space="preserve">   </w:t>
      </w:r>
      <w:r w:rsidRPr="00B9191F">
        <w:rPr>
          <w:rFonts w:ascii="Arial" w:eastAsia="Arial" w:hAnsi="Arial" w:cs="Arial"/>
          <w:b/>
          <w:color w:val="0070C0"/>
          <w:sz w:val="18"/>
          <w:szCs w:val="18"/>
          <w:lang w:val="es-ES"/>
        </w:rPr>
        <w:t xml:space="preserve"> </w:t>
      </w:r>
      <w:r w:rsidR="3F1F8D0A" w:rsidRPr="00B9191F">
        <w:rPr>
          <w:rFonts w:ascii="Arial" w:eastAsia="Arial" w:hAnsi="Arial" w:cs="Arial"/>
          <w:bCs/>
          <w:color w:val="0070C0"/>
          <w:sz w:val="18"/>
          <w:szCs w:val="18"/>
          <w:lang w:val="es-ES"/>
        </w:rPr>
        <w:t>Incorporar a las bases o eliminar, según corresponda.</w:t>
      </w:r>
      <w:r w:rsidR="3F1F8D0A" w:rsidRPr="00B9191F">
        <w:rPr>
          <w:rFonts w:ascii="Arial" w:eastAsia="Arial" w:hAnsi="Arial" w:cs="Arial"/>
          <w:bCs/>
          <w:color w:val="0070C0"/>
          <w:sz w:val="18"/>
          <w:szCs w:val="18"/>
        </w:rPr>
        <w:t> </w:t>
      </w:r>
    </w:p>
    <w:p w14:paraId="34221775" w14:textId="77777777" w:rsidR="0007561E" w:rsidRPr="00B9191F" w:rsidRDefault="0007561E" w:rsidP="006E2423">
      <w:pPr>
        <w:widowControl w:val="0"/>
        <w:ind w:left="709"/>
        <w:jc w:val="both"/>
        <w:rPr>
          <w:rFonts w:ascii="Arial" w:eastAsia="Arial" w:hAnsi="Arial" w:cs="Arial"/>
          <w:bCs/>
          <w:color w:val="0070C0"/>
          <w:sz w:val="18"/>
          <w:szCs w:val="18"/>
        </w:rPr>
      </w:pPr>
    </w:p>
    <w:p w14:paraId="39BF5288" w14:textId="724B8861" w:rsidR="0007561E" w:rsidRPr="00B9191F" w:rsidRDefault="0007561E" w:rsidP="00B80BB7">
      <w:pPr>
        <w:pStyle w:val="Prrafodelista"/>
        <w:widowControl w:val="0"/>
        <w:numPr>
          <w:ilvl w:val="0"/>
          <w:numId w:val="48"/>
        </w:numPr>
        <w:jc w:val="both"/>
        <w:rPr>
          <w:rFonts w:ascii="Arial" w:eastAsia="Arial" w:hAnsi="Arial" w:cs="Arial"/>
          <w:b/>
          <w:iCs/>
          <w:sz w:val="20"/>
          <w:szCs w:val="20"/>
          <w:lang w:val="es-ES"/>
        </w:rPr>
      </w:pPr>
      <w:r w:rsidRPr="00B9191F">
        <w:rPr>
          <w:rFonts w:ascii="Arial" w:eastAsia="Arial" w:hAnsi="Arial" w:cs="Arial"/>
          <w:b/>
          <w:iCs/>
          <w:sz w:val="20"/>
          <w:szCs w:val="20"/>
          <w:lang w:val="es-ES"/>
        </w:rPr>
        <w:lastRenderedPageBreak/>
        <w:t>OFERTA ECONÓMICA</w:t>
      </w:r>
      <w:r w:rsidR="00012CEF" w:rsidRPr="00B9191F">
        <w:rPr>
          <w:rStyle w:val="Refdenotaalpie"/>
          <w:rFonts w:ascii="Arial" w:eastAsia="Arial" w:hAnsi="Arial" w:cs="Arial"/>
          <w:b/>
          <w:iCs/>
          <w:sz w:val="20"/>
          <w:szCs w:val="20"/>
          <w:lang w:val="es-ES"/>
        </w:rPr>
        <w:footnoteReference w:id="10"/>
      </w:r>
    </w:p>
    <w:p w14:paraId="70BF3961" w14:textId="77777777" w:rsidR="0079050A" w:rsidRPr="00B9191F" w:rsidRDefault="0079050A" w:rsidP="0079050A">
      <w:pPr>
        <w:pStyle w:val="Prrafodelista"/>
        <w:widowControl w:val="0"/>
        <w:ind w:left="786"/>
        <w:jc w:val="both"/>
        <w:rPr>
          <w:rFonts w:ascii="Arial" w:eastAsia="Arial" w:hAnsi="Arial" w:cs="Arial"/>
          <w:bCs/>
          <w:iCs/>
          <w:sz w:val="18"/>
          <w:szCs w:val="18"/>
          <w:lang w:val="es-ES"/>
        </w:rPr>
      </w:pPr>
    </w:p>
    <w:p w14:paraId="5F0DF8D2" w14:textId="1FAC11B5" w:rsidR="0079050A" w:rsidRPr="00B9191F" w:rsidRDefault="00EB4E70" w:rsidP="00B80BB7">
      <w:pPr>
        <w:pStyle w:val="WW-Textosinformato"/>
        <w:widowControl w:val="0"/>
        <w:numPr>
          <w:ilvl w:val="0"/>
          <w:numId w:val="49"/>
        </w:numPr>
        <w:tabs>
          <w:tab w:val="left" w:pos="1276"/>
          <w:tab w:val="center" w:pos="1560"/>
          <w:tab w:val="center" w:pos="1843"/>
          <w:tab w:val="right" w:pos="11163"/>
        </w:tabs>
        <w:jc w:val="both"/>
        <w:rPr>
          <w:rFonts w:ascii="Arial" w:eastAsia="Arial" w:hAnsi="Arial" w:cs="Arial"/>
          <w:lang w:val="es-ES"/>
        </w:rPr>
      </w:pPr>
      <w:r w:rsidRPr="00B9191F">
        <w:rPr>
          <w:rFonts w:ascii="Arial" w:hAnsi="Arial" w:cs="Arial"/>
        </w:rPr>
        <w:t>La o</w:t>
      </w:r>
      <w:r w:rsidR="0079050A" w:rsidRPr="00B9191F">
        <w:rPr>
          <w:rFonts w:ascii="Arial" w:hAnsi="Arial" w:cs="Arial"/>
        </w:rPr>
        <w:t xml:space="preserve">ferta económica </w:t>
      </w:r>
      <w:r w:rsidRPr="00B9191F">
        <w:rPr>
          <w:rFonts w:ascii="Arial" w:hAnsi="Arial" w:cs="Arial"/>
        </w:rPr>
        <w:t xml:space="preserve">se presenta empleando el </w:t>
      </w:r>
      <w:r w:rsidR="0079050A" w:rsidRPr="00B9191F">
        <w:rPr>
          <w:rFonts w:ascii="Arial" w:hAnsi="Arial" w:cs="Arial"/>
          <w:b/>
          <w:bCs/>
        </w:rPr>
        <w:t>Anexo N° 4</w:t>
      </w:r>
      <w:r w:rsidR="0079050A" w:rsidRPr="00B9191F">
        <w:rPr>
          <w:rFonts w:ascii="Arial" w:hAnsi="Arial" w:cs="Arial"/>
        </w:rPr>
        <w:t xml:space="preserve">. </w:t>
      </w:r>
      <w:r w:rsidR="0079050A" w:rsidRPr="00B9191F">
        <w:rPr>
          <w:rFonts w:ascii="Arial" w:eastAsia="Arial" w:hAnsi="Arial" w:cs="Arial"/>
        </w:rPr>
        <w:t>En caso el requerimiento contenga prestaciones accesorias, la oferta económica individualiza los montos correspondientes a las prestaciones principales y las prestaciones accesorias.</w:t>
      </w:r>
    </w:p>
    <w:p w14:paraId="72C5A733" w14:textId="77777777" w:rsidR="008407F6" w:rsidRPr="00B9191F" w:rsidRDefault="008407F6" w:rsidP="008407F6">
      <w:pPr>
        <w:pStyle w:val="WW-Textosinformato"/>
        <w:widowControl w:val="0"/>
        <w:tabs>
          <w:tab w:val="left" w:pos="1276"/>
          <w:tab w:val="center" w:pos="1560"/>
          <w:tab w:val="center" w:pos="1843"/>
          <w:tab w:val="right" w:pos="11163"/>
        </w:tabs>
        <w:ind w:left="1146"/>
        <w:jc w:val="both"/>
        <w:rPr>
          <w:rFonts w:ascii="Arial" w:eastAsia="Arial" w:hAnsi="Arial" w:cs="Arial"/>
          <w:lang w:val="es-ES"/>
        </w:rPr>
      </w:pPr>
    </w:p>
    <w:p w14:paraId="7F8D6410" w14:textId="77777777" w:rsidR="008407F6" w:rsidRPr="00B9191F" w:rsidRDefault="008407F6" w:rsidP="008407F6">
      <w:pPr>
        <w:pStyle w:val="WW-Textosinformato"/>
        <w:widowControl w:val="0"/>
        <w:numPr>
          <w:ilvl w:val="0"/>
          <w:numId w:val="49"/>
        </w:numPr>
        <w:tabs>
          <w:tab w:val="left" w:pos="1276"/>
          <w:tab w:val="center" w:pos="1560"/>
          <w:tab w:val="center" w:pos="1843"/>
          <w:tab w:val="right" w:pos="11163"/>
        </w:tabs>
        <w:jc w:val="both"/>
        <w:rPr>
          <w:rFonts w:ascii="Arial" w:eastAsia="Arial" w:hAnsi="Arial" w:cs="Arial"/>
          <w:lang w:val="es-ES"/>
        </w:rPr>
      </w:pPr>
      <w:r w:rsidRPr="00B9191F">
        <w:rPr>
          <w:rStyle w:val="normaltextrun"/>
          <w:rFonts w:ascii="Arial" w:hAnsi="Arial" w:cs="Arial"/>
          <w:color w:val="000000" w:themeColor="text1"/>
        </w:rPr>
        <w:t>En el caso de los proveedores que gocen del beneficio de la exoneración del IGV previsto en la Ley Nº</w:t>
      </w:r>
      <w:r w:rsidRPr="00B9191F">
        <w:rPr>
          <w:rStyle w:val="normaltextrun"/>
          <w:rFonts w:ascii="Arial" w:hAnsi="Arial" w:cs="Arial"/>
          <w:color w:val="000000"/>
          <w:shd w:val="clear" w:color="auto" w:fill="FFFFFF"/>
        </w:rPr>
        <w:t xml:space="preserve"> 27037, Ley de Promoción de la Inversión en la Amazonía, presentan adicionalmente una Declaración Jurada de cumplimiento de condiciones para la aplicación de la exoneración del IGV.</w:t>
      </w:r>
      <w:r w:rsidRPr="00B9191F">
        <w:rPr>
          <w:rStyle w:val="normaltextrun"/>
          <w:rFonts w:ascii="Arial" w:hAnsi="Arial" w:cs="Arial"/>
          <w:b/>
          <w:color w:val="000000" w:themeColor="text1"/>
        </w:rPr>
        <w:t xml:space="preserve"> (Anexo N°</w:t>
      </w:r>
      <w:r w:rsidRPr="00B9191F">
        <w:rPr>
          <w:rStyle w:val="normaltextrun"/>
          <w:rFonts w:ascii="Arial" w:hAnsi="Arial" w:cs="Arial"/>
          <w:b/>
          <w:bCs/>
          <w:color w:val="000000"/>
          <w:shd w:val="clear" w:color="auto" w:fill="FFFFFF"/>
        </w:rPr>
        <w:t xml:space="preserve"> 14).</w:t>
      </w:r>
      <w:r w:rsidRPr="00B9191F">
        <w:rPr>
          <w:rStyle w:val="eop"/>
          <w:rFonts w:ascii="Arial" w:hAnsi="Arial" w:cs="Arial"/>
          <w:color w:val="000000"/>
          <w:shd w:val="clear" w:color="auto" w:fill="FFFFFF"/>
        </w:rPr>
        <w:t> </w:t>
      </w:r>
    </w:p>
    <w:p w14:paraId="4373F4F8" w14:textId="059741C3" w:rsidR="0079050A" w:rsidRPr="00B9191F" w:rsidRDefault="0079050A" w:rsidP="008407F6">
      <w:pPr>
        <w:widowControl w:val="0"/>
        <w:jc w:val="both"/>
        <w:rPr>
          <w:rFonts w:ascii="Arial" w:eastAsia="Arial" w:hAnsi="Arial" w:cs="Arial"/>
          <w:bCs/>
          <w:iCs/>
          <w:sz w:val="18"/>
          <w:szCs w:val="18"/>
          <w:lang w:val="es-ES"/>
        </w:rPr>
      </w:pPr>
    </w:p>
    <w:p w14:paraId="368E55C0" w14:textId="754075B2" w:rsidR="5B656F28" w:rsidRPr="00B9191F" w:rsidRDefault="5B656F28" w:rsidP="006E2423">
      <w:pPr>
        <w:widowControl w:val="0"/>
        <w:jc w:val="both"/>
        <w:rPr>
          <w:rFonts w:ascii="Arial" w:hAnsi="Arial" w:cs="Arial"/>
          <w:sz w:val="20"/>
          <w:szCs w:val="20"/>
          <w:lang w:val="es-ES"/>
        </w:rPr>
      </w:pPr>
    </w:p>
    <w:p w14:paraId="1E2AC0DC" w14:textId="77777777" w:rsidR="00F66926" w:rsidRPr="00B9191F" w:rsidRDefault="00F66926" w:rsidP="00B80BB7">
      <w:pPr>
        <w:pStyle w:val="Prrafodelista"/>
        <w:widowControl w:val="0"/>
        <w:numPr>
          <w:ilvl w:val="1"/>
          <w:numId w:val="10"/>
        </w:numPr>
        <w:jc w:val="both"/>
        <w:rPr>
          <w:rFonts w:ascii="Arial" w:hAnsi="Arial" w:cs="Arial"/>
          <w:b/>
          <w:sz w:val="20"/>
        </w:rPr>
      </w:pPr>
      <w:r w:rsidRPr="00B9191F">
        <w:rPr>
          <w:rFonts w:ascii="Arial" w:hAnsi="Arial" w:cs="Arial"/>
          <w:b/>
          <w:sz w:val="20"/>
        </w:rPr>
        <w:t xml:space="preserve"> REQUISITOS PARA PERFECCIONAR EL CONTRATO</w:t>
      </w:r>
    </w:p>
    <w:p w14:paraId="69357B5B" w14:textId="77777777" w:rsidR="00F66926" w:rsidRPr="00B9191F" w:rsidRDefault="00F66926" w:rsidP="00F66926">
      <w:pPr>
        <w:widowControl w:val="0"/>
        <w:ind w:left="426"/>
        <w:jc w:val="both"/>
        <w:rPr>
          <w:rFonts w:ascii="Arial" w:hAnsi="Arial" w:cs="Arial"/>
          <w:sz w:val="20"/>
          <w:lang w:val="es-ES"/>
        </w:rPr>
      </w:pPr>
    </w:p>
    <w:p w14:paraId="43CA3E2E" w14:textId="77777777" w:rsidR="00F66926" w:rsidRPr="00B9191F" w:rsidRDefault="00F66926" w:rsidP="00F66926">
      <w:pPr>
        <w:widowControl w:val="0"/>
        <w:ind w:left="426"/>
        <w:jc w:val="both"/>
        <w:rPr>
          <w:rFonts w:ascii="Arial" w:hAnsi="Arial" w:cs="Arial"/>
          <w:sz w:val="20"/>
          <w:lang w:val="es-ES"/>
        </w:rPr>
      </w:pPr>
      <w:r w:rsidRPr="00B9191F">
        <w:rPr>
          <w:rFonts w:ascii="Arial" w:hAnsi="Arial" w:cs="Arial"/>
          <w:sz w:val="20"/>
          <w:lang w:val="es-ES"/>
        </w:rPr>
        <w:t>El postor ganador de la buena pro debe presentar los siguientes documentos para perfeccionar el contrato:</w:t>
      </w:r>
    </w:p>
    <w:p w14:paraId="40C048AC" w14:textId="77777777" w:rsidR="00F66926" w:rsidRPr="00B9191F" w:rsidRDefault="00F66926" w:rsidP="00F66926">
      <w:pPr>
        <w:widowControl w:val="0"/>
        <w:ind w:left="426"/>
        <w:jc w:val="both"/>
        <w:rPr>
          <w:rFonts w:ascii="Arial" w:hAnsi="Arial" w:cs="Arial"/>
          <w:sz w:val="20"/>
        </w:rPr>
      </w:pPr>
    </w:p>
    <w:p w14:paraId="2BB0BFC8" w14:textId="4266387C" w:rsidR="00F66926" w:rsidRPr="007C3AF3" w:rsidRDefault="00F66926" w:rsidP="00B80BB7">
      <w:pPr>
        <w:widowControl w:val="0"/>
        <w:numPr>
          <w:ilvl w:val="0"/>
          <w:numId w:val="12"/>
        </w:numPr>
        <w:tabs>
          <w:tab w:val="left" w:pos="851"/>
        </w:tabs>
        <w:ind w:left="850" w:hanging="425"/>
        <w:jc w:val="both"/>
        <w:rPr>
          <w:rFonts w:ascii="Arial" w:eastAsia="Arial" w:hAnsi="Arial" w:cs="Arial"/>
          <w:sz w:val="20"/>
          <w:szCs w:val="20"/>
          <w:lang w:val="es-ES"/>
        </w:rPr>
      </w:pPr>
      <w:r w:rsidRPr="00B9191F">
        <w:rPr>
          <w:rFonts w:ascii="Arial" w:eastAsia="Arial" w:hAnsi="Arial" w:cs="Arial"/>
          <w:color w:val="000000" w:themeColor="text1"/>
          <w:sz w:val="20"/>
          <w:szCs w:val="20"/>
        </w:rPr>
        <w:t xml:space="preserve">Garantía de fiel cumplimiento del contrato, </w:t>
      </w:r>
      <w:r w:rsidR="00D553D2" w:rsidRPr="00B9191F">
        <w:rPr>
          <w:rFonts w:ascii="Arial" w:eastAsia="Arial" w:hAnsi="Arial" w:cs="Arial"/>
          <w:color w:val="000000" w:themeColor="text1"/>
          <w:sz w:val="20"/>
          <w:szCs w:val="20"/>
        </w:rPr>
        <w:t>autorización</w:t>
      </w:r>
      <w:r w:rsidRPr="00B9191F">
        <w:rPr>
          <w:rFonts w:ascii="Arial" w:eastAsia="Arial" w:hAnsi="Arial" w:cs="Arial"/>
          <w:color w:val="000000" w:themeColor="text1"/>
          <w:sz w:val="20"/>
          <w:szCs w:val="20"/>
        </w:rPr>
        <w:t xml:space="preserve"> </w:t>
      </w:r>
      <w:r w:rsidR="00D553D2" w:rsidRPr="00B9191F">
        <w:rPr>
          <w:rFonts w:ascii="Arial" w:eastAsia="Arial" w:hAnsi="Arial" w:cs="Arial"/>
          <w:color w:val="000000" w:themeColor="text1"/>
          <w:sz w:val="20"/>
          <w:szCs w:val="20"/>
        </w:rPr>
        <w:t xml:space="preserve">de </w:t>
      </w:r>
      <w:r w:rsidRPr="00B9191F">
        <w:rPr>
          <w:rFonts w:ascii="Arial" w:eastAsia="Arial" w:hAnsi="Arial" w:cs="Arial"/>
          <w:color w:val="000000" w:themeColor="text1"/>
          <w:sz w:val="20"/>
          <w:szCs w:val="20"/>
        </w:rPr>
        <w:t xml:space="preserve">retención </w:t>
      </w:r>
      <w:r w:rsidRPr="00B9191F">
        <w:rPr>
          <w:rFonts w:ascii="Arial" w:eastAsia="Arial" w:hAnsi="Arial" w:cs="Arial"/>
          <w:b/>
          <w:color w:val="000000" w:themeColor="text1"/>
          <w:sz w:val="20"/>
          <w:szCs w:val="20"/>
        </w:rPr>
        <w:t xml:space="preserve">(Anexo </w:t>
      </w:r>
      <w:r w:rsidR="003E3F8A">
        <w:rPr>
          <w:rFonts w:ascii="Arial" w:eastAsia="Arial" w:hAnsi="Arial" w:cs="Arial"/>
          <w:b/>
          <w:color w:val="000000" w:themeColor="text1"/>
          <w:sz w:val="20"/>
          <w:szCs w:val="20"/>
        </w:rPr>
        <w:t xml:space="preserve">N° </w:t>
      </w:r>
      <w:r w:rsidR="7641E97B" w:rsidRPr="00B9191F">
        <w:rPr>
          <w:rFonts w:ascii="Arial" w:eastAsia="Arial" w:hAnsi="Arial" w:cs="Arial"/>
          <w:b/>
          <w:bCs/>
          <w:color w:val="000000" w:themeColor="text1"/>
          <w:sz w:val="20"/>
          <w:szCs w:val="20"/>
        </w:rPr>
        <w:t>6</w:t>
      </w:r>
      <w:r w:rsidRPr="00B9191F">
        <w:rPr>
          <w:rFonts w:ascii="Arial" w:eastAsia="Arial" w:hAnsi="Arial" w:cs="Arial"/>
          <w:b/>
          <w:color w:val="000000" w:themeColor="text1"/>
          <w:sz w:val="20"/>
          <w:szCs w:val="20"/>
        </w:rPr>
        <w:t xml:space="preserve">) </w:t>
      </w:r>
      <w:r w:rsidRPr="00B9191F">
        <w:rPr>
          <w:rFonts w:ascii="Arial" w:eastAsia="Arial" w:hAnsi="Arial" w:cs="Arial"/>
          <w:color w:val="000000" w:themeColor="text1"/>
          <w:sz w:val="20"/>
          <w:szCs w:val="20"/>
        </w:rPr>
        <w:t xml:space="preserve">o declaración jurada comprometiéndose a presentar la garantía mediante fideicomiso </w:t>
      </w:r>
      <w:r w:rsidRPr="00B9191F">
        <w:rPr>
          <w:rFonts w:ascii="Arial" w:eastAsia="Arial" w:hAnsi="Arial" w:cs="Arial"/>
          <w:b/>
          <w:color w:val="000000" w:themeColor="text1"/>
          <w:sz w:val="20"/>
          <w:szCs w:val="20"/>
        </w:rPr>
        <w:t xml:space="preserve">(Anexo </w:t>
      </w:r>
      <w:r w:rsidR="003E3F8A">
        <w:rPr>
          <w:rFonts w:ascii="Arial" w:eastAsia="Arial" w:hAnsi="Arial" w:cs="Arial"/>
          <w:b/>
          <w:color w:val="000000" w:themeColor="text1"/>
          <w:sz w:val="20"/>
          <w:szCs w:val="20"/>
        </w:rPr>
        <w:t xml:space="preserve">N° </w:t>
      </w:r>
      <w:r w:rsidR="77D959E3" w:rsidRPr="00B9191F">
        <w:rPr>
          <w:rFonts w:ascii="Arial" w:eastAsia="Arial" w:hAnsi="Arial" w:cs="Arial"/>
          <w:b/>
          <w:bCs/>
          <w:color w:val="000000" w:themeColor="text1"/>
          <w:sz w:val="20"/>
          <w:szCs w:val="20"/>
        </w:rPr>
        <w:t>7</w:t>
      </w:r>
      <w:r w:rsidRPr="00B9191F">
        <w:rPr>
          <w:rFonts w:ascii="Arial" w:eastAsia="Arial" w:hAnsi="Arial" w:cs="Arial"/>
          <w:b/>
          <w:color w:val="000000" w:themeColor="text1"/>
          <w:sz w:val="20"/>
          <w:szCs w:val="20"/>
        </w:rPr>
        <w:t>)</w:t>
      </w:r>
      <w:r w:rsidRPr="00B9191F">
        <w:rPr>
          <w:rFonts w:ascii="Arial" w:eastAsia="Arial" w:hAnsi="Arial" w:cs="Arial"/>
          <w:color w:val="000000" w:themeColor="text1"/>
          <w:sz w:val="20"/>
          <w:szCs w:val="20"/>
        </w:rPr>
        <w:t>, de ser el caso. [ELIMINAR ESTE LITERAL EN CASO NO CORRESPONDA SOLICITAR GARANTÍA DE FIEL CUMPLIMIENTO POR LAS EXCEPCIONES CONTEMPLADAS EN EL ARTICULO 139 DEL REGLAMENTO].</w:t>
      </w:r>
    </w:p>
    <w:p w14:paraId="60CC0F8D" w14:textId="77777777" w:rsidR="007C3AF3" w:rsidRPr="00B9191F" w:rsidRDefault="007C3AF3" w:rsidP="007C3AF3">
      <w:pPr>
        <w:widowControl w:val="0"/>
        <w:tabs>
          <w:tab w:val="left" w:pos="851"/>
        </w:tabs>
        <w:ind w:left="850"/>
        <w:jc w:val="both"/>
        <w:rPr>
          <w:rFonts w:ascii="Arial" w:eastAsia="Arial" w:hAnsi="Arial" w:cs="Arial"/>
          <w:sz w:val="20"/>
          <w:szCs w:val="20"/>
          <w:lang w:val="es-ES"/>
        </w:rPr>
      </w:pPr>
    </w:p>
    <w:p w14:paraId="36BA3891" w14:textId="00C1ECC0" w:rsidR="00F66926" w:rsidRDefault="00F66926" w:rsidP="00B80BB7">
      <w:pPr>
        <w:widowControl w:val="0"/>
        <w:numPr>
          <w:ilvl w:val="0"/>
          <w:numId w:val="12"/>
        </w:numPr>
        <w:tabs>
          <w:tab w:val="left" w:pos="851"/>
        </w:tabs>
        <w:ind w:left="850" w:hanging="425"/>
        <w:jc w:val="both"/>
        <w:rPr>
          <w:rFonts w:ascii="Arial" w:hAnsi="Arial" w:cs="Arial"/>
          <w:sz w:val="20"/>
          <w:lang w:val="es-ES"/>
        </w:rPr>
      </w:pPr>
      <w:r w:rsidRPr="00B9191F">
        <w:rPr>
          <w:rFonts w:ascii="Arial" w:hAnsi="Arial" w:cs="Arial"/>
          <w:sz w:val="20"/>
          <w:lang w:val="es-ES"/>
        </w:rPr>
        <w:t xml:space="preserve">Código de cuenta interbancaria (CCI) o, en el caso de proveedores no domiciliados, el número de su cuenta bancaria y </w:t>
      </w:r>
      <w:r w:rsidR="00C92ECA" w:rsidRPr="00B9191F">
        <w:rPr>
          <w:rFonts w:ascii="Arial" w:hAnsi="Arial" w:cs="Arial"/>
          <w:sz w:val="20"/>
          <w:lang w:val="es-ES"/>
        </w:rPr>
        <w:t xml:space="preserve">nombre de </w:t>
      </w:r>
      <w:r w:rsidRPr="00B9191F">
        <w:rPr>
          <w:rFonts w:ascii="Arial" w:hAnsi="Arial" w:cs="Arial"/>
          <w:sz w:val="20"/>
          <w:lang w:val="es-ES"/>
        </w:rPr>
        <w:t xml:space="preserve">la entidad bancaria en el exterior. </w:t>
      </w:r>
    </w:p>
    <w:p w14:paraId="7C7C6DC3" w14:textId="77777777" w:rsidR="007C3AF3" w:rsidRPr="00B9191F" w:rsidRDefault="007C3AF3" w:rsidP="007C3AF3">
      <w:pPr>
        <w:widowControl w:val="0"/>
        <w:tabs>
          <w:tab w:val="left" w:pos="851"/>
        </w:tabs>
        <w:jc w:val="both"/>
        <w:rPr>
          <w:rFonts w:ascii="Arial" w:hAnsi="Arial" w:cs="Arial"/>
          <w:sz w:val="20"/>
          <w:lang w:val="es-ES"/>
        </w:rPr>
      </w:pPr>
    </w:p>
    <w:p w14:paraId="2118F582" w14:textId="2CF075D9" w:rsidR="00F66926" w:rsidRDefault="00F66926" w:rsidP="00B80BB7">
      <w:pPr>
        <w:widowControl w:val="0"/>
        <w:numPr>
          <w:ilvl w:val="0"/>
          <w:numId w:val="12"/>
        </w:numPr>
        <w:tabs>
          <w:tab w:val="left" w:pos="851"/>
        </w:tabs>
        <w:ind w:left="850" w:hanging="425"/>
        <w:jc w:val="both"/>
        <w:rPr>
          <w:rFonts w:ascii="Arial" w:hAnsi="Arial" w:cs="Arial"/>
          <w:sz w:val="20"/>
          <w:lang w:val="es-ES"/>
        </w:rPr>
      </w:pPr>
      <w:r w:rsidRPr="00B9191F">
        <w:rPr>
          <w:rFonts w:ascii="Arial" w:hAnsi="Arial" w:cs="Arial"/>
          <w:sz w:val="20"/>
          <w:lang w:val="es-ES"/>
        </w:rPr>
        <w:t>Copia de</w:t>
      </w:r>
      <w:r w:rsidR="00A64A4F">
        <w:rPr>
          <w:rFonts w:ascii="Arial" w:hAnsi="Arial" w:cs="Arial"/>
          <w:sz w:val="20"/>
          <w:lang w:val="es-ES"/>
        </w:rPr>
        <w:t xml:space="preserve">l documento de identidad (DNI o carné de extranjería, según corresponda) </w:t>
      </w:r>
      <w:r w:rsidR="00C1573A" w:rsidRPr="00B9191F">
        <w:rPr>
          <w:rFonts w:ascii="Arial" w:hAnsi="Arial" w:cs="Arial"/>
          <w:sz w:val="20"/>
          <w:lang w:val="es-ES"/>
        </w:rPr>
        <w:t>del postor</w:t>
      </w:r>
      <w:r w:rsidR="00EE7FA3" w:rsidRPr="00B9191F">
        <w:rPr>
          <w:rFonts w:ascii="Arial" w:hAnsi="Arial" w:cs="Arial"/>
          <w:sz w:val="20"/>
          <w:lang w:val="es-ES"/>
        </w:rPr>
        <w:t>.</w:t>
      </w:r>
      <w:r w:rsidR="00B84E1C" w:rsidRPr="00B9191F">
        <w:t xml:space="preserve"> </w:t>
      </w:r>
      <w:r w:rsidR="00B84E1C" w:rsidRPr="00B9191F">
        <w:rPr>
          <w:rFonts w:ascii="Arial" w:hAnsi="Arial" w:cs="Arial"/>
          <w:sz w:val="20"/>
          <w:lang w:val="es-ES"/>
        </w:rPr>
        <w:t xml:space="preserve">En caso el proveedor cuente con apoderado, copia del poder otorgado y copia </w:t>
      </w:r>
      <w:r w:rsidR="00CF27DE" w:rsidRPr="00B9191F">
        <w:rPr>
          <w:rFonts w:ascii="Arial" w:hAnsi="Arial" w:cs="Arial"/>
          <w:sz w:val="20"/>
          <w:lang w:val="es-ES"/>
        </w:rPr>
        <w:t>de</w:t>
      </w:r>
      <w:r w:rsidR="00CF27DE">
        <w:rPr>
          <w:rFonts w:ascii="Arial" w:hAnsi="Arial" w:cs="Arial"/>
          <w:sz w:val="20"/>
          <w:lang w:val="es-ES"/>
        </w:rPr>
        <w:t>l documento de identidad (DNI o carné de extranjería, según corresponda)</w:t>
      </w:r>
      <w:r w:rsidR="00B84E1C" w:rsidRPr="00B9191F">
        <w:rPr>
          <w:rFonts w:ascii="Arial" w:hAnsi="Arial" w:cs="Arial"/>
          <w:sz w:val="20"/>
          <w:lang w:val="es-ES"/>
        </w:rPr>
        <w:t xml:space="preserve"> del apoderado</w:t>
      </w:r>
      <w:r w:rsidRPr="00B9191F">
        <w:rPr>
          <w:rFonts w:ascii="Arial" w:hAnsi="Arial" w:cs="Arial"/>
          <w:sz w:val="20"/>
          <w:lang w:val="es-ES"/>
        </w:rPr>
        <w:t>.</w:t>
      </w:r>
    </w:p>
    <w:p w14:paraId="2E4099D9" w14:textId="77777777" w:rsidR="007C3AF3" w:rsidRPr="00B9191F" w:rsidRDefault="007C3AF3" w:rsidP="007C3AF3">
      <w:pPr>
        <w:widowControl w:val="0"/>
        <w:tabs>
          <w:tab w:val="left" w:pos="851"/>
        </w:tabs>
        <w:jc w:val="both"/>
        <w:rPr>
          <w:rFonts w:ascii="Arial" w:hAnsi="Arial" w:cs="Arial"/>
          <w:b/>
          <w:sz w:val="20"/>
          <w:szCs w:val="20"/>
          <w:lang w:val="es-ES"/>
        </w:rPr>
      </w:pPr>
    </w:p>
    <w:p w14:paraId="558F461B" w14:textId="52A0AB50" w:rsidR="00F66926" w:rsidRPr="007C3AF3" w:rsidRDefault="00F66926" w:rsidP="00B80BB7">
      <w:pPr>
        <w:widowControl w:val="0"/>
        <w:numPr>
          <w:ilvl w:val="0"/>
          <w:numId w:val="12"/>
        </w:numPr>
        <w:tabs>
          <w:tab w:val="left" w:pos="851"/>
        </w:tabs>
        <w:ind w:left="850" w:hanging="425"/>
        <w:jc w:val="both"/>
        <w:rPr>
          <w:rFonts w:ascii="Arial" w:eastAsia="Arial" w:hAnsi="Arial" w:cs="Arial"/>
          <w:sz w:val="20"/>
          <w:szCs w:val="20"/>
          <w:lang w:val="es-ES"/>
        </w:rPr>
      </w:pPr>
      <w:r w:rsidRPr="00B9191F">
        <w:rPr>
          <w:rFonts w:ascii="Arial" w:eastAsia="Arial" w:hAnsi="Arial" w:cs="Arial"/>
          <w:color w:val="000000" w:themeColor="text1"/>
          <w:sz w:val="20"/>
          <w:szCs w:val="20"/>
        </w:rPr>
        <w:t>Autorización de notificaciones durante la ejecución contra</w:t>
      </w:r>
      <w:r w:rsidR="00681AFA" w:rsidRPr="00B9191F">
        <w:rPr>
          <w:rFonts w:ascii="Arial" w:eastAsia="Arial" w:hAnsi="Arial" w:cs="Arial"/>
          <w:color w:val="000000" w:themeColor="text1"/>
          <w:sz w:val="20"/>
          <w:szCs w:val="20"/>
        </w:rPr>
        <w:t xml:space="preserve">ctual </w:t>
      </w:r>
      <w:r w:rsidR="00F35DDE" w:rsidRPr="00B9191F">
        <w:rPr>
          <w:rFonts w:ascii="Arial" w:eastAsia="Arial" w:hAnsi="Arial" w:cs="Arial"/>
          <w:color w:val="000000" w:themeColor="text1"/>
          <w:sz w:val="20"/>
          <w:szCs w:val="20"/>
        </w:rPr>
        <w:t>mediante</w:t>
      </w:r>
      <w:r w:rsidRPr="00B9191F" w:rsidDel="00F35DDE">
        <w:rPr>
          <w:rFonts w:ascii="Arial" w:eastAsia="Arial" w:hAnsi="Arial" w:cs="Arial"/>
          <w:color w:val="000000" w:themeColor="text1"/>
          <w:sz w:val="20"/>
          <w:szCs w:val="20"/>
        </w:rPr>
        <w:t xml:space="preserve"> </w:t>
      </w:r>
      <w:r w:rsidRPr="00B9191F">
        <w:rPr>
          <w:rFonts w:ascii="Arial" w:eastAsia="Arial" w:hAnsi="Arial" w:cs="Arial"/>
          <w:color w:val="000000" w:themeColor="text1"/>
          <w:sz w:val="20"/>
          <w:szCs w:val="20"/>
        </w:rPr>
        <w:t>correo electrónico (</w:t>
      </w:r>
      <w:r w:rsidRPr="00B9191F">
        <w:rPr>
          <w:rFonts w:ascii="Arial" w:eastAsia="Arial" w:hAnsi="Arial" w:cs="Arial"/>
          <w:b/>
          <w:color w:val="000000" w:themeColor="text1"/>
          <w:sz w:val="20"/>
          <w:szCs w:val="20"/>
        </w:rPr>
        <w:t xml:space="preserve">Anexo </w:t>
      </w:r>
      <w:r w:rsidRPr="00B9191F">
        <w:rPr>
          <w:rFonts w:ascii="Arial" w:eastAsia="Arial" w:hAnsi="Arial" w:cs="Arial"/>
          <w:b/>
          <w:bCs/>
          <w:color w:val="000000" w:themeColor="text1"/>
          <w:sz w:val="20"/>
          <w:szCs w:val="20"/>
        </w:rPr>
        <w:t>Nº</w:t>
      </w:r>
      <w:r w:rsidR="00AA3079">
        <w:rPr>
          <w:rFonts w:ascii="Arial" w:eastAsia="Arial" w:hAnsi="Arial" w:cs="Arial"/>
          <w:b/>
          <w:bCs/>
          <w:color w:val="000000" w:themeColor="text1"/>
          <w:sz w:val="20"/>
          <w:szCs w:val="20"/>
        </w:rPr>
        <w:t xml:space="preserve"> </w:t>
      </w:r>
      <w:r w:rsidR="52E74D6F" w:rsidRPr="00B9191F">
        <w:rPr>
          <w:rFonts w:ascii="Arial" w:eastAsia="Arial" w:hAnsi="Arial" w:cs="Arial"/>
          <w:b/>
          <w:bCs/>
          <w:color w:val="000000" w:themeColor="text1"/>
          <w:sz w:val="20"/>
          <w:szCs w:val="20"/>
        </w:rPr>
        <w:t>8</w:t>
      </w:r>
      <w:r w:rsidRPr="00B9191F">
        <w:rPr>
          <w:rFonts w:ascii="Arial" w:eastAsia="Arial" w:hAnsi="Arial" w:cs="Arial"/>
          <w:color w:val="000000" w:themeColor="text1"/>
          <w:sz w:val="20"/>
          <w:szCs w:val="20"/>
        </w:rPr>
        <w:t>).</w:t>
      </w:r>
    </w:p>
    <w:p w14:paraId="71052D87" w14:textId="77777777" w:rsidR="007C3AF3" w:rsidRPr="00B9191F" w:rsidRDefault="007C3AF3" w:rsidP="007C3AF3">
      <w:pPr>
        <w:widowControl w:val="0"/>
        <w:tabs>
          <w:tab w:val="left" w:pos="851"/>
        </w:tabs>
        <w:jc w:val="both"/>
        <w:rPr>
          <w:rFonts w:ascii="Arial" w:eastAsia="Arial" w:hAnsi="Arial" w:cs="Arial"/>
          <w:sz w:val="20"/>
          <w:szCs w:val="20"/>
          <w:lang w:val="es-ES"/>
        </w:rPr>
      </w:pPr>
    </w:p>
    <w:p w14:paraId="6E03CBEB" w14:textId="10821B13" w:rsidR="00C85D30" w:rsidRPr="00B9191F" w:rsidRDefault="00F66926" w:rsidP="00B80BB7">
      <w:pPr>
        <w:widowControl w:val="0"/>
        <w:numPr>
          <w:ilvl w:val="0"/>
          <w:numId w:val="12"/>
        </w:numPr>
        <w:tabs>
          <w:tab w:val="left" w:pos="851"/>
        </w:tabs>
        <w:ind w:left="850" w:hanging="425"/>
        <w:jc w:val="both"/>
        <w:rPr>
          <w:rFonts w:ascii="Arial" w:eastAsia="Arial" w:hAnsi="Arial" w:cs="Arial"/>
          <w:color w:val="000000" w:themeColor="text1"/>
          <w:sz w:val="20"/>
          <w:szCs w:val="20"/>
        </w:rPr>
      </w:pPr>
      <w:bookmarkStart w:id="6" w:name="_Hlk515965119"/>
      <w:r w:rsidRPr="00B9191F">
        <w:rPr>
          <w:rFonts w:ascii="Arial" w:eastAsia="Arial" w:hAnsi="Arial" w:cs="Arial"/>
          <w:color w:val="000000" w:themeColor="text1"/>
          <w:sz w:val="20"/>
          <w:szCs w:val="20"/>
        </w:rPr>
        <w:t xml:space="preserve">Institución </w:t>
      </w:r>
      <w:r w:rsidR="00943E7E" w:rsidRPr="00B9191F">
        <w:rPr>
          <w:rFonts w:ascii="Arial" w:eastAsia="Arial" w:hAnsi="Arial" w:cs="Arial"/>
          <w:color w:val="000000" w:themeColor="text1"/>
          <w:sz w:val="20"/>
          <w:szCs w:val="20"/>
        </w:rPr>
        <w:t xml:space="preserve">Arbitral </w:t>
      </w:r>
      <w:r w:rsidR="00943E7E" w:rsidRPr="00B9191F">
        <w:rPr>
          <w:rFonts w:ascii="Arial" w:eastAsia="Batang" w:hAnsi="Arial" w:cs="Arial"/>
          <w:sz w:val="20"/>
          <w:szCs w:val="20"/>
        </w:rPr>
        <w:t>elegida</w:t>
      </w:r>
      <w:r w:rsidR="007C774C" w:rsidRPr="00B9191F">
        <w:rPr>
          <w:rFonts w:ascii="Arial" w:eastAsia="Batang" w:hAnsi="Arial" w:cs="Arial"/>
          <w:sz w:val="20"/>
          <w:szCs w:val="20"/>
        </w:rPr>
        <w:t xml:space="preserve"> del listado de instituciones arbitrales propuesto por la entidad contratante o propuesta de tres instituciones arbitrales </w:t>
      </w:r>
      <w:r w:rsidR="0028397B">
        <w:rPr>
          <w:rFonts w:ascii="Arial" w:eastAsia="Batang" w:hAnsi="Arial" w:cs="Arial"/>
          <w:sz w:val="20"/>
          <w:szCs w:val="20"/>
        </w:rPr>
        <w:t>del</w:t>
      </w:r>
      <w:r w:rsidR="007C774C" w:rsidRPr="00B9191F">
        <w:rPr>
          <w:rFonts w:ascii="Arial" w:eastAsia="Batang" w:hAnsi="Arial" w:cs="Arial"/>
          <w:sz w:val="20"/>
          <w:szCs w:val="20"/>
        </w:rPr>
        <w:t xml:space="preserve"> postor. </w:t>
      </w:r>
      <w:r w:rsidRPr="00B9191F">
        <w:rPr>
          <w:rFonts w:ascii="Arial" w:eastAsia="Arial" w:hAnsi="Arial" w:cs="Arial"/>
          <w:color w:val="000000" w:themeColor="text1"/>
          <w:sz w:val="20"/>
          <w:szCs w:val="20"/>
        </w:rPr>
        <w:t>(</w:t>
      </w:r>
      <w:r w:rsidRPr="00B9191F">
        <w:rPr>
          <w:rFonts w:ascii="Arial" w:eastAsia="Arial" w:hAnsi="Arial" w:cs="Arial"/>
          <w:b/>
          <w:bCs/>
          <w:color w:val="000000" w:themeColor="text1"/>
          <w:sz w:val="20"/>
          <w:szCs w:val="20"/>
        </w:rPr>
        <w:t xml:space="preserve">Anexo N° </w:t>
      </w:r>
      <w:r w:rsidR="36CD0CF4" w:rsidRPr="00B9191F">
        <w:rPr>
          <w:rFonts w:ascii="Arial" w:eastAsia="Arial" w:hAnsi="Arial" w:cs="Arial"/>
          <w:b/>
          <w:bCs/>
          <w:color w:val="000000" w:themeColor="text1"/>
          <w:sz w:val="20"/>
          <w:szCs w:val="20"/>
        </w:rPr>
        <w:t>9</w:t>
      </w:r>
      <w:r w:rsidRPr="00B9191F">
        <w:rPr>
          <w:rFonts w:ascii="Arial" w:eastAsia="Arial" w:hAnsi="Arial" w:cs="Arial"/>
          <w:color w:val="000000" w:themeColor="text1"/>
          <w:sz w:val="20"/>
          <w:szCs w:val="20"/>
        </w:rPr>
        <w:t>).</w:t>
      </w:r>
      <w:r w:rsidR="00C85D30" w:rsidRPr="00B9191F">
        <w:rPr>
          <w:rFonts w:ascii="Arial" w:eastAsia="Arial" w:hAnsi="Arial" w:cs="Arial"/>
          <w:color w:val="000000" w:themeColor="text1"/>
          <w:sz w:val="20"/>
          <w:szCs w:val="20"/>
        </w:rPr>
        <w:t xml:space="preserve"> </w:t>
      </w:r>
    </w:p>
    <w:p w14:paraId="3EC6BEB4" w14:textId="77777777" w:rsidR="00955CC4" w:rsidRPr="00B9191F" w:rsidRDefault="00955CC4" w:rsidP="00CD39DA">
      <w:pPr>
        <w:widowControl w:val="0"/>
        <w:tabs>
          <w:tab w:val="left" w:pos="851"/>
        </w:tabs>
        <w:ind w:left="850"/>
        <w:jc w:val="both"/>
        <w:rPr>
          <w:rFonts w:ascii="Arial" w:eastAsia="Arial" w:hAnsi="Arial" w:cs="Arial"/>
          <w:color w:val="000000" w:themeColor="text1"/>
          <w:sz w:val="20"/>
          <w:szCs w:val="20"/>
        </w:rPr>
      </w:pPr>
    </w:p>
    <w:tbl>
      <w:tblPr>
        <w:tblStyle w:val="Tablaconcuadrcula"/>
        <w:tblW w:w="8221" w:type="dxa"/>
        <w:tblInd w:w="846" w:type="dxa"/>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Layout w:type="fixed"/>
        <w:tblLook w:val="0000" w:firstRow="0" w:lastRow="0" w:firstColumn="0" w:lastColumn="0" w:noHBand="0" w:noVBand="0"/>
      </w:tblPr>
      <w:tblGrid>
        <w:gridCol w:w="8221"/>
      </w:tblGrid>
      <w:tr w:rsidR="00955CC4" w:rsidRPr="00B9191F" w14:paraId="5603815C" w14:textId="77777777" w:rsidTr="00AE77EE">
        <w:trPr>
          <w:trHeight w:val="345"/>
        </w:trPr>
        <w:tc>
          <w:tcPr>
            <w:tcW w:w="8221" w:type="dxa"/>
            <w:tcMar>
              <w:left w:w="105" w:type="dxa"/>
              <w:right w:w="105" w:type="dxa"/>
            </w:tcMar>
            <w:vAlign w:val="center"/>
          </w:tcPr>
          <w:p w14:paraId="2F11B96E" w14:textId="77777777" w:rsidR="00955CC4" w:rsidRPr="00B9191F" w:rsidRDefault="00955CC4" w:rsidP="00733F0F">
            <w:pPr>
              <w:widowControl w:val="0"/>
              <w:jc w:val="both"/>
              <w:rPr>
                <w:rFonts w:ascii="Arial" w:eastAsia="Arial" w:hAnsi="Arial" w:cs="Arial"/>
                <w:b/>
                <w:color w:val="ED0000"/>
                <w:sz w:val="18"/>
                <w:szCs w:val="18"/>
                <w:lang w:eastAsia="es-PE"/>
              </w:rPr>
            </w:pPr>
            <w:r w:rsidRPr="00B9191F">
              <w:rPr>
                <w:rFonts w:ascii="Arial" w:eastAsia="Arial" w:hAnsi="Arial" w:cs="Arial"/>
                <w:b/>
                <w:color w:val="ED0000"/>
                <w:sz w:val="18"/>
                <w:szCs w:val="18"/>
                <w:lang w:eastAsia="es-PE"/>
              </w:rPr>
              <w:t>Advertencia</w:t>
            </w:r>
          </w:p>
        </w:tc>
      </w:tr>
      <w:tr w:rsidR="00955CC4" w:rsidRPr="00B9191F" w14:paraId="4719FEB8" w14:textId="77777777" w:rsidTr="00AE77EE">
        <w:trPr>
          <w:trHeight w:val="1005"/>
        </w:trPr>
        <w:tc>
          <w:tcPr>
            <w:tcW w:w="8221" w:type="dxa"/>
            <w:tcMar>
              <w:left w:w="105" w:type="dxa"/>
              <w:right w:w="105" w:type="dxa"/>
            </w:tcMar>
            <w:vAlign w:val="center"/>
          </w:tcPr>
          <w:p w14:paraId="72D5E42A" w14:textId="20DCF918" w:rsidR="00C04356" w:rsidRDefault="00C04356" w:rsidP="00B80BB7">
            <w:pPr>
              <w:pStyle w:val="Prrafodelista"/>
              <w:numPr>
                <w:ilvl w:val="0"/>
                <w:numId w:val="42"/>
              </w:numPr>
              <w:ind w:left="360"/>
              <w:jc w:val="both"/>
              <w:rPr>
                <w:rFonts w:ascii="Arial" w:hAnsi="Arial" w:cs="Arial"/>
                <w:color w:val="FF0000"/>
                <w:sz w:val="18"/>
                <w:szCs w:val="18"/>
              </w:rPr>
            </w:pPr>
            <w:r w:rsidRPr="00B9191F">
              <w:rPr>
                <w:rFonts w:ascii="Arial" w:hAnsi="Arial" w:cs="Arial"/>
                <w:color w:val="FF0000"/>
                <w:sz w:val="18"/>
                <w:szCs w:val="18"/>
              </w:rPr>
              <w:t>La Institución Arbitral es elegida por el postor ganador de la buena pro del listado de instituciones arbitrales propuesta por la entidad contratante en las bases del procedimiento de selección o, en su defecto, es elegida por la entidad contratante del listado de Instituciones Arbitrales adicionales propuesto por el mismo postor. En este último supuesto, si la entidad contratante tampoco elige alguna de las Instituciones Arbitrales propuestas por el postor ganador de la buena pro, se consolida una lista de seis Instituciones Arbitrales y se realiza un sorteo, a través de la Pladicop, para definir dicha institución</w:t>
            </w:r>
            <w:r w:rsidR="00405E31" w:rsidRPr="00B9191F">
              <w:rPr>
                <w:rStyle w:val="Refdenotaalpie"/>
                <w:rFonts w:ascii="Arial" w:hAnsi="Arial" w:cs="Arial"/>
                <w:color w:val="FF0000"/>
                <w:sz w:val="18"/>
                <w:szCs w:val="18"/>
              </w:rPr>
              <w:footnoteReference w:id="11"/>
            </w:r>
            <w:r w:rsidRPr="00B9191F">
              <w:rPr>
                <w:rFonts w:ascii="Arial" w:hAnsi="Arial" w:cs="Arial"/>
                <w:color w:val="FF0000"/>
                <w:sz w:val="18"/>
                <w:szCs w:val="18"/>
              </w:rPr>
              <w:t xml:space="preserve">. </w:t>
            </w:r>
          </w:p>
          <w:p w14:paraId="4F95292B" w14:textId="77777777" w:rsidR="004731B6" w:rsidRPr="00B9191F" w:rsidRDefault="004731B6" w:rsidP="004731B6">
            <w:pPr>
              <w:pStyle w:val="Prrafodelista"/>
              <w:ind w:left="360"/>
              <w:jc w:val="both"/>
              <w:rPr>
                <w:rFonts w:ascii="Arial" w:hAnsi="Arial" w:cs="Arial"/>
                <w:color w:val="FF0000"/>
                <w:sz w:val="18"/>
                <w:szCs w:val="18"/>
              </w:rPr>
            </w:pPr>
          </w:p>
          <w:p w14:paraId="5F8687F0" w14:textId="45B85D28" w:rsidR="00955CC4" w:rsidRPr="00B9191F" w:rsidRDefault="00C04356" w:rsidP="00B80BB7">
            <w:pPr>
              <w:pStyle w:val="Prrafodelista"/>
              <w:numPr>
                <w:ilvl w:val="0"/>
                <w:numId w:val="42"/>
              </w:numPr>
              <w:ind w:left="360"/>
              <w:jc w:val="both"/>
              <w:rPr>
                <w:rFonts w:ascii="Arial" w:hAnsi="Arial" w:cs="Arial"/>
                <w:color w:val="FF0000"/>
                <w:sz w:val="18"/>
                <w:szCs w:val="18"/>
              </w:rPr>
            </w:pPr>
            <w:r w:rsidRPr="00B9191F">
              <w:rPr>
                <w:rFonts w:ascii="Arial" w:hAnsi="Arial" w:cs="Arial"/>
                <w:color w:val="FF0000"/>
                <w:sz w:val="18"/>
                <w:szCs w:val="18"/>
              </w:rPr>
              <w:t>Las partes pueden establecer estipulaciones adicionales o modificatorias al convenio arbitral, en la medida que no contravengan las disposiciones de la normativa de contrataciones públicas y/o las disposiciones especiales contenidas en la normativa general de arbitraje.</w:t>
            </w:r>
          </w:p>
        </w:tc>
      </w:tr>
    </w:tbl>
    <w:p w14:paraId="7E50F4D5" w14:textId="77777777" w:rsidR="00955CC4" w:rsidRPr="00B9191F" w:rsidRDefault="00955CC4" w:rsidP="00CD39DA">
      <w:pPr>
        <w:widowControl w:val="0"/>
        <w:tabs>
          <w:tab w:val="left" w:pos="851"/>
        </w:tabs>
        <w:ind w:left="850"/>
        <w:jc w:val="both"/>
        <w:rPr>
          <w:rFonts w:ascii="Arial" w:eastAsia="Arial" w:hAnsi="Arial" w:cs="Arial"/>
          <w:color w:val="000000" w:themeColor="text1"/>
          <w:sz w:val="20"/>
          <w:szCs w:val="20"/>
        </w:rPr>
      </w:pPr>
    </w:p>
    <w:p w14:paraId="64A5CDDF" w14:textId="759FEAFE" w:rsidR="00400AAE" w:rsidRPr="00B9191F" w:rsidRDefault="00400AAE" w:rsidP="00B80BB7">
      <w:pPr>
        <w:widowControl w:val="0"/>
        <w:numPr>
          <w:ilvl w:val="0"/>
          <w:numId w:val="12"/>
        </w:numPr>
        <w:tabs>
          <w:tab w:val="left" w:pos="851"/>
        </w:tabs>
        <w:ind w:left="850" w:hanging="425"/>
        <w:jc w:val="both"/>
        <w:rPr>
          <w:rFonts w:ascii="Arial" w:eastAsia="Arial" w:hAnsi="Arial" w:cs="Arial"/>
          <w:color w:val="000000" w:themeColor="text1"/>
          <w:sz w:val="20"/>
          <w:szCs w:val="20"/>
        </w:rPr>
      </w:pPr>
      <w:r w:rsidRPr="00B9191F">
        <w:rPr>
          <w:rFonts w:ascii="Arial" w:eastAsia="Arial" w:hAnsi="Arial" w:cs="Arial"/>
          <w:color w:val="000000" w:themeColor="text1"/>
          <w:sz w:val="20"/>
          <w:szCs w:val="20"/>
        </w:rPr>
        <w:t xml:space="preserve">Declaración Jurada </w:t>
      </w:r>
      <w:r w:rsidR="674D23C8" w:rsidRPr="00B9191F">
        <w:rPr>
          <w:rFonts w:ascii="Arial" w:eastAsia="Arial" w:hAnsi="Arial" w:cs="Arial"/>
          <w:color w:val="000000" w:themeColor="text1"/>
          <w:sz w:val="20"/>
          <w:szCs w:val="20"/>
        </w:rPr>
        <w:t xml:space="preserve">actualizada </w:t>
      </w:r>
      <w:r w:rsidRPr="00B9191F">
        <w:rPr>
          <w:rFonts w:ascii="Arial" w:eastAsia="Arial" w:hAnsi="Arial" w:cs="Arial"/>
          <w:color w:val="000000" w:themeColor="text1"/>
          <w:sz w:val="20"/>
          <w:szCs w:val="20"/>
        </w:rPr>
        <w:t>de Desafectación de Impedimento (</w:t>
      </w:r>
      <w:r w:rsidRPr="00B9191F">
        <w:rPr>
          <w:rFonts w:ascii="Arial" w:eastAsia="Arial" w:hAnsi="Arial" w:cs="Arial"/>
          <w:b/>
          <w:bCs/>
          <w:color w:val="000000" w:themeColor="text1"/>
          <w:sz w:val="20"/>
          <w:szCs w:val="20"/>
        </w:rPr>
        <w:t>Anexo N° 10</w:t>
      </w:r>
      <w:r w:rsidRPr="00B9191F">
        <w:rPr>
          <w:rFonts w:ascii="Arial" w:eastAsia="Arial" w:hAnsi="Arial" w:cs="Arial"/>
          <w:color w:val="000000" w:themeColor="text1"/>
          <w:sz w:val="20"/>
          <w:szCs w:val="20"/>
        </w:rPr>
        <w:t>) y la documentación que acredite dicha desafectación</w:t>
      </w:r>
      <w:r w:rsidR="0068372B">
        <w:rPr>
          <w:rFonts w:ascii="Arial" w:eastAsia="Arial" w:hAnsi="Arial" w:cs="Arial"/>
          <w:color w:val="000000" w:themeColor="text1"/>
          <w:sz w:val="20"/>
          <w:szCs w:val="20"/>
        </w:rPr>
        <w:t>, de corresponder.</w:t>
      </w:r>
    </w:p>
    <w:bookmarkEnd w:id="6"/>
    <w:p w14:paraId="64AC8E3A" w14:textId="77777777" w:rsidR="00F66926" w:rsidRPr="00B9191F" w:rsidRDefault="00F66926" w:rsidP="00F66926">
      <w:pPr>
        <w:widowControl w:val="0"/>
        <w:ind w:left="425"/>
        <w:jc w:val="both"/>
        <w:rPr>
          <w:rFonts w:ascii="Arial" w:hAnsi="Arial" w:cs="Arial"/>
          <w:sz w:val="20"/>
        </w:rPr>
      </w:pPr>
    </w:p>
    <w:tbl>
      <w:tblPr>
        <w:tblStyle w:val="Tabladecuadrcula1clara-nfasis310"/>
        <w:tblW w:w="8221" w:type="dxa"/>
        <w:tblInd w:w="846" w:type="dxa"/>
        <w:tblLook w:val="04A0" w:firstRow="1" w:lastRow="0" w:firstColumn="1" w:lastColumn="0" w:noHBand="0" w:noVBand="1"/>
      </w:tblPr>
      <w:tblGrid>
        <w:gridCol w:w="8221"/>
      </w:tblGrid>
      <w:tr w:rsidR="00B17D15" w:rsidRPr="00B9191F" w14:paraId="69E78657" w14:textId="77777777" w:rsidTr="00AE77EE">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221"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vAlign w:val="center"/>
          </w:tcPr>
          <w:p w14:paraId="40D5ECBB" w14:textId="77777777" w:rsidR="00B17D15" w:rsidRPr="00B9191F" w:rsidRDefault="00B17D15" w:rsidP="00E57581">
            <w:pPr>
              <w:jc w:val="both"/>
              <w:rPr>
                <w:rFonts w:ascii="Arial" w:hAnsi="Arial" w:cs="Arial"/>
                <w:color w:val="FF0000"/>
                <w:sz w:val="18"/>
                <w:szCs w:val="18"/>
                <w:lang w:val="es-ES"/>
              </w:rPr>
            </w:pPr>
            <w:r w:rsidRPr="00B9191F">
              <w:rPr>
                <w:rFonts w:ascii="Arial" w:hAnsi="Arial" w:cs="Arial"/>
                <w:color w:val="FF0000"/>
                <w:sz w:val="18"/>
                <w:szCs w:val="18"/>
              </w:rPr>
              <w:t>Advertencia</w:t>
            </w:r>
          </w:p>
        </w:tc>
      </w:tr>
      <w:tr w:rsidR="00B17D15" w:rsidRPr="00B9191F" w14:paraId="56565C8D" w14:textId="77777777" w:rsidTr="00AE77EE">
        <w:trPr>
          <w:trHeight w:val="42"/>
        </w:trPr>
        <w:tc>
          <w:tcPr>
            <w:cnfStyle w:val="001000000000" w:firstRow="0" w:lastRow="0" w:firstColumn="1" w:lastColumn="0" w:oddVBand="0" w:evenVBand="0" w:oddHBand="0" w:evenHBand="0" w:firstRowFirstColumn="0" w:firstRowLastColumn="0" w:lastRowFirstColumn="0" w:lastRowLastColumn="0"/>
            <w:tcW w:w="8221"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vAlign w:val="center"/>
          </w:tcPr>
          <w:p w14:paraId="7219B196" w14:textId="16BD1F9F" w:rsidR="00B17D15" w:rsidRPr="00B9191F" w:rsidRDefault="00B17D15" w:rsidP="00B80BB7">
            <w:pPr>
              <w:pStyle w:val="Prrafodelista"/>
              <w:numPr>
                <w:ilvl w:val="0"/>
                <w:numId w:val="15"/>
              </w:numPr>
              <w:spacing w:line="259" w:lineRule="auto"/>
              <w:jc w:val="both"/>
              <w:rPr>
                <w:rFonts w:ascii="Arial" w:eastAsia="Arial" w:hAnsi="Arial" w:cs="Arial"/>
                <w:b w:val="0"/>
                <w:bCs w:val="0"/>
                <w:color w:val="FF0000"/>
                <w:sz w:val="18"/>
                <w:szCs w:val="18"/>
              </w:rPr>
            </w:pPr>
            <w:r w:rsidRPr="00B9191F">
              <w:rPr>
                <w:rFonts w:ascii="Arial" w:eastAsia="Arial" w:hAnsi="Arial" w:cs="Arial"/>
                <w:b w:val="0"/>
                <w:color w:val="FF0000"/>
                <w:sz w:val="18"/>
                <w:szCs w:val="18"/>
              </w:rPr>
              <w:lastRenderedPageBreak/>
              <w:t xml:space="preserve">El requisito indicado en el literal </w:t>
            </w:r>
            <w:r w:rsidR="0018511A" w:rsidRPr="00B9191F">
              <w:rPr>
                <w:rFonts w:ascii="Arial" w:eastAsia="Arial" w:hAnsi="Arial" w:cs="Arial"/>
                <w:b w:val="0"/>
                <w:color w:val="FF0000"/>
                <w:sz w:val="18"/>
                <w:szCs w:val="18"/>
              </w:rPr>
              <w:t>f</w:t>
            </w:r>
            <w:r w:rsidRPr="00B9191F">
              <w:rPr>
                <w:rFonts w:ascii="Arial" w:eastAsia="Arial" w:hAnsi="Arial" w:cs="Arial"/>
                <w:b w:val="0"/>
                <w:color w:val="FF0000"/>
                <w:sz w:val="18"/>
                <w:szCs w:val="18"/>
              </w:rPr>
              <w:t>) únicamente se solicita si el postor adjudicado hubiera presentado la Declaración Jurada de Desafectación del Impedimento en el procedimiento de selección.</w:t>
            </w:r>
          </w:p>
          <w:p w14:paraId="4B1BE289" w14:textId="77777777" w:rsidR="00102D5B" w:rsidRPr="00B9191F" w:rsidRDefault="00102D5B" w:rsidP="00E57581">
            <w:pPr>
              <w:spacing w:line="259" w:lineRule="auto"/>
              <w:jc w:val="both"/>
              <w:rPr>
                <w:rFonts w:ascii="Arial" w:hAnsi="Arial" w:cs="Arial"/>
                <w:b w:val="0"/>
                <w:bCs w:val="0"/>
                <w:color w:val="FF0000"/>
                <w:sz w:val="18"/>
                <w:szCs w:val="18"/>
              </w:rPr>
            </w:pPr>
          </w:p>
          <w:p w14:paraId="072B7FA5" w14:textId="77969C22" w:rsidR="00B17D15" w:rsidRPr="00B9191F" w:rsidRDefault="00102D5B" w:rsidP="00B80BB7">
            <w:pPr>
              <w:pStyle w:val="Prrafodelista"/>
              <w:numPr>
                <w:ilvl w:val="0"/>
                <w:numId w:val="15"/>
              </w:numPr>
              <w:spacing w:line="259" w:lineRule="auto"/>
              <w:jc w:val="both"/>
              <w:rPr>
                <w:rFonts w:ascii="Arial" w:hAnsi="Arial" w:cs="Arial"/>
                <w:b w:val="0"/>
                <w:bCs w:val="0"/>
                <w:color w:val="FF0000"/>
                <w:sz w:val="18"/>
                <w:szCs w:val="18"/>
                <w:lang w:val="es-ES"/>
              </w:rPr>
            </w:pPr>
            <w:r w:rsidRPr="00B9191F">
              <w:rPr>
                <w:rFonts w:ascii="Arial" w:hAnsi="Arial" w:cs="Arial"/>
                <w:b w:val="0"/>
                <w:color w:val="FF0000"/>
                <w:sz w:val="18"/>
                <w:szCs w:val="18"/>
                <w:lang w:val="es-ES"/>
              </w:rPr>
              <w:t xml:space="preserve">De acuerdo con el artículo 4 del Decreto Legislativo N° 1246, las entidades </w:t>
            </w:r>
            <w:r w:rsidR="00510F2B" w:rsidRPr="00B9191F">
              <w:rPr>
                <w:rFonts w:ascii="Arial" w:hAnsi="Arial" w:cs="Arial"/>
                <w:b w:val="0"/>
                <w:color w:val="FF0000"/>
                <w:sz w:val="18"/>
                <w:szCs w:val="18"/>
                <w:lang w:val="es-ES"/>
              </w:rPr>
              <w:t xml:space="preserve">contratantes </w:t>
            </w:r>
            <w:r w:rsidRPr="00B9191F">
              <w:rPr>
                <w:rFonts w:ascii="Arial" w:hAnsi="Arial" w:cs="Arial"/>
                <w:b w:val="0"/>
                <w:color w:val="FF0000"/>
                <w:sz w:val="18"/>
                <w:szCs w:val="18"/>
                <w:lang w:val="es-ES"/>
              </w:rPr>
              <w:t>están prohibidas de exigir a los administrados o usuarios la información que puedan obtener directamente mediante la interoperabilidad a que se refieren los artículos 2 y 3 de dicho Decreto Legislativo. En esa medida, si la entidad contratante es usuaria de la Plataforma de Interoperabilidad del Estado – PIDE</w:t>
            </w:r>
            <w:r w:rsidRPr="00B9191F">
              <w:rPr>
                <w:rStyle w:val="Refdenotaalpie"/>
                <w:rFonts w:ascii="Arial" w:hAnsi="Arial" w:cs="Arial"/>
                <w:b w:val="0"/>
                <w:color w:val="FF0000"/>
                <w:sz w:val="18"/>
                <w:szCs w:val="18"/>
                <w:lang w:val="es-ES"/>
              </w:rPr>
              <w:footnoteReference w:id="12"/>
            </w:r>
            <w:r w:rsidRPr="00B9191F">
              <w:rPr>
                <w:rFonts w:ascii="Arial" w:hAnsi="Arial" w:cs="Arial"/>
                <w:b w:val="0"/>
                <w:color w:val="FF0000"/>
                <w:sz w:val="18"/>
                <w:szCs w:val="18"/>
                <w:lang w:val="es-ES"/>
              </w:rPr>
              <w:t xml:space="preserve"> y siempre que el servicio web se encuentre activo en el Catálogo de Servicios de dicha plataforma, no corresponde exigir </w:t>
            </w:r>
            <w:r w:rsidR="00E952A0" w:rsidRPr="00B9191F">
              <w:rPr>
                <w:rFonts w:ascii="Arial" w:hAnsi="Arial" w:cs="Arial"/>
                <w:b w:val="0"/>
                <w:color w:val="FF0000"/>
                <w:sz w:val="18"/>
                <w:szCs w:val="18"/>
                <w:lang w:val="es-ES"/>
              </w:rPr>
              <w:t xml:space="preserve">copia de </w:t>
            </w:r>
            <w:r w:rsidR="00495B90" w:rsidRPr="00B9191F">
              <w:rPr>
                <w:rFonts w:ascii="Arial" w:hAnsi="Arial" w:cs="Arial"/>
                <w:b w:val="0"/>
                <w:color w:val="FF0000"/>
                <w:sz w:val="18"/>
                <w:szCs w:val="18"/>
                <w:lang w:val="es-ES"/>
              </w:rPr>
              <w:t>la vigencia del poder del apoderado del postor que acredite que cuenta con facultades para perfeccionar el contrato, cuando corresponda, ni la copia de DNI del postor o de su apoderado</w:t>
            </w:r>
            <w:r w:rsidRPr="00B9191F">
              <w:rPr>
                <w:rFonts w:ascii="Arial" w:hAnsi="Arial" w:cs="Arial"/>
                <w:b w:val="0"/>
                <w:color w:val="FF0000"/>
                <w:sz w:val="18"/>
                <w:szCs w:val="18"/>
                <w:lang w:val="es-ES"/>
              </w:rPr>
              <w:t>.</w:t>
            </w:r>
          </w:p>
          <w:p w14:paraId="400DF83B" w14:textId="77777777" w:rsidR="00BC5C6A" w:rsidRPr="00B9191F" w:rsidRDefault="00BC5C6A" w:rsidP="00E57581">
            <w:pPr>
              <w:spacing w:line="259" w:lineRule="auto"/>
              <w:jc w:val="both"/>
              <w:rPr>
                <w:rFonts w:ascii="Arial" w:hAnsi="Arial" w:cs="Arial"/>
                <w:b w:val="0"/>
                <w:bCs w:val="0"/>
                <w:color w:val="FF0000"/>
                <w:sz w:val="18"/>
                <w:szCs w:val="18"/>
              </w:rPr>
            </w:pPr>
          </w:p>
          <w:p w14:paraId="5EBEBC9B" w14:textId="480F9279" w:rsidR="00BC5C6A" w:rsidRPr="00B9191F" w:rsidRDefault="00BC5C6A" w:rsidP="00B80BB7">
            <w:pPr>
              <w:pStyle w:val="Prrafodelista"/>
              <w:numPr>
                <w:ilvl w:val="0"/>
                <w:numId w:val="15"/>
              </w:numPr>
              <w:spacing w:line="259" w:lineRule="auto"/>
              <w:jc w:val="both"/>
              <w:rPr>
                <w:rFonts w:ascii="Arial" w:hAnsi="Arial" w:cs="Arial"/>
                <w:color w:val="FF0000"/>
                <w:sz w:val="18"/>
                <w:szCs w:val="18"/>
              </w:rPr>
            </w:pPr>
            <w:r w:rsidRPr="00B9191F">
              <w:rPr>
                <w:rFonts w:ascii="Arial" w:hAnsi="Arial" w:cs="Arial"/>
                <w:b w:val="0"/>
                <w:color w:val="FF0000"/>
                <w:sz w:val="18"/>
                <w:szCs w:val="18"/>
              </w:rPr>
              <w:t xml:space="preserve">En caso el postor declare la inaplicabilidad del impedimento Tipo 4.D del inciso 4 del numeral 30.1 del artículo 30 de la Ley, referido a las personas inscritas en el Registro de Deudores Alimentarios Morosos del Poder Judicial (Redam) presenta la Declaración Jurada respectiva </w:t>
            </w:r>
            <w:r w:rsidRPr="00B9191F">
              <w:rPr>
                <w:rFonts w:ascii="Arial" w:hAnsi="Arial" w:cs="Arial"/>
                <w:color w:val="FF0000"/>
                <w:sz w:val="18"/>
                <w:szCs w:val="18"/>
              </w:rPr>
              <w:t>(Anexo N° 12).</w:t>
            </w:r>
          </w:p>
        </w:tc>
      </w:tr>
    </w:tbl>
    <w:p w14:paraId="6546E254" w14:textId="77777777" w:rsidR="00D24816" w:rsidRPr="00B9191F" w:rsidRDefault="00D24816" w:rsidP="00F66926">
      <w:pPr>
        <w:widowControl w:val="0"/>
        <w:tabs>
          <w:tab w:val="left" w:pos="1350"/>
        </w:tabs>
        <w:ind w:left="604"/>
        <w:jc w:val="both"/>
        <w:rPr>
          <w:rFonts w:ascii="Arial" w:hAnsi="Arial" w:cs="Arial"/>
          <w:sz w:val="20"/>
        </w:rPr>
      </w:pPr>
    </w:p>
    <w:p w14:paraId="6CA534A7" w14:textId="77777777" w:rsidR="00F66926" w:rsidRPr="00B9191F" w:rsidRDefault="00F66926" w:rsidP="00B80BB7">
      <w:pPr>
        <w:pStyle w:val="Prrafodelista"/>
        <w:widowControl w:val="0"/>
        <w:numPr>
          <w:ilvl w:val="1"/>
          <w:numId w:val="10"/>
        </w:numPr>
        <w:contextualSpacing w:val="0"/>
        <w:jc w:val="both"/>
        <w:rPr>
          <w:rFonts w:ascii="Arial" w:hAnsi="Arial" w:cs="Arial"/>
          <w:b/>
          <w:sz w:val="20"/>
        </w:rPr>
      </w:pPr>
      <w:r w:rsidRPr="00B9191F">
        <w:rPr>
          <w:rFonts w:ascii="Arial" w:hAnsi="Arial" w:cs="Arial"/>
          <w:b/>
          <w:sz w:val="20"/>
        </w:rPr>
        <w:t>PERFECCIONAMIENTO DEL CONTRATO</w:t>
      </w:r>
    </w:p>
    <w:p w14:paraId="18E1E148" w14:textId="77777777" w:rsidR="00F66926" w:rsidRPr="00B9191F" w:rsidRDefault="00F66926" w:rsidP="00F66926">
      <w:pPr>
        <w:widowControl w:val="0"/>
        <w:ind w:left="360"/>
        <w:jc w:val="both"/>
        <w:rPr>
          <w:rFonts w:ascii="Arial" w:hAnsi="Arial" w:cs="Arial"/>
          <w:sz w:val="20"/>
        </w:rPr>
      </w:pPr>
    </w:p>
    <w:p w14:paraId="6C395D99" w14:textId="68F583FD" w:rsidR="00D040E7" w:rsidRPr="00B9191F" w:rsidRDefault="0055226E" w:rsidP="00B82BC9">
      <w:pPr>
        <w:widowControl w:val="0"/>
        <w:ind w:left="709" w:hanging="568"/>
        <w:jc w:val="both"/>
        <w:rPr>
          <w:rFonts w:ascii="Arial" w:hAnsi="Arial" w:cs="Arial"/>
          <w:sz w:val="20"/>
          <w:szCs w:val="20"/>
        </w:rPr>
      </w:pPr>
      <w:r w:rsidRPr="00112B0F">
        <w:rPr>
          <w:rFonts w:ascii="Arial" w:hAnsi="Arial" w:cs="Arial"/>
          <w:sz w:val="20"/>
          <w:szCs w:val="20"/>
        </w:rPr>
        <w:t xml:space="preserve">2.4.1 </w:t>
      </w:r>
      <w:r w:rsidR="00B82BC9" w:rsidRPr="00112B0F">
        <w:rPr>
          <w:rFonts w:ascii="Arial" w:hAnsi="Arial" w:cs="Arial"/>
          <w:sz w:val="20"/>
          <w:szCs w:val="20"/>
        </w:rPr>
        <w:t xml:space="preserve"> </w:t>
      </w:r>
      <w:r w:rsidR="00F66926" w:rsidRPr="00112B0F">
        <w:rPr>
          <w:rFonts w:ascii="Arial" w:hAnsi="Arial" w:cs="Arial"/>
          <w:sz w:val="20"/>
          <w:szCs w:val="20"/>
        </w:rPr>
        <w:t xml:space="preserve">El contrato se perfecciona </w:t>
      </w:r>
      <w:r w:rsidR="00B82988" w:rsidRPr="00112B0F">
        <w:rPr>
          <w:rFonts w:ascii="Arial" w:hAnsi="Arial" w:cs="Arial"/>
          <w:sz w:val="20"/>
          <w:szCs w:val="20"/>
        </w:rPr>
        <w:t xml:space="preserve">con </w:t>
      </w:r>
      <w:r w:rsidR="009F3C7B" w:rsidRPr="00112B0F">
        <w:rPr>
          <w:rFonts w:ascii="Arial" w:hAnsi="Arial" w:cs="Arial"/>
          <w:sz w:val="20"/>
          <w:szCs w:val="20"/>
        </w:rPr>
        <w:t xml:space="preserve">la </w:t>
      </w:r>
      <w:r w:rsidR="00013089" w:rsidRPr="00112B0F">
        <w:rPr>
          <w:rFonts w:ascii="Arial" w:hAnsi="Arial" w:cs="Arial"/>
          <w:sz w:val="20"/>
          <w:szCs w:val="20"/>
        </w:rPr>
        <w:t>[CONSIGNAR LA SUSCRIPCIÓN DEL DOCUMENTO QUE LO CONTIENE O LA ORDEN DE SERVICIO]</w:t>
      </w:r>
      <w:r w:rsidR="009F3C7B" w:rsidRPr="00112B0F">
        <w:rPr>
          <w:rFonts w:ascii="Arial" w:hAnsi="Arial" w:cs="Arial"/>
          <w:sz w:val="20"/>
          <w:szCs w:val="20"/>
        </w:rPr>
        <w:t>.</w:t>
      </w:r>
      <w:r w:rsidR="00596A32" w:rsidRPr="00112B0F">
        <w:rPr>
          <w:rFonts w:ascii="Arial" w:hAnsi="Arial" w:cs="Arial"/>
          <w:sz w:val="20"/>
          <w:szCs w:val="20"/>
        </w:rPr>
        <w:t xml:space="preserve"> </w:t>
      </w:r>
      <w:r w:rsidR="00C8657A" w:rsidRPr="00112B0F">
        <w:rPr>
          <w:rFonts w:ascii="Arial" w:hAnsi="Arial" w:cs="Arial"/>
          <w:sz w:val="20"/>
          <w:szCs w:val="20"/>
        </w:rPr>
        <w:t xml:space="preserve">Para dicho efecto el </w:t>
      </w:r>
      <w:r w:rsidR="00C8657A" w:rsidRPr="00B9191F">
        <w:rPr>
          <w:rFonts w:ascii="Arial" w:hAnsi="Arial" w:cs="Arial"/>
          <w:sz w:val="20"/>
          <w:szCs w:val="20"/>
        </w:rPr>
        <w:t xml:space="preserve">postor ganador de la buena pro, dentro del plazo previsto en el artículo </w:t>
      </w:r>
      <w:r w:rsidR="003927B9" w:rsidRPr="00B9191F">
        <w:rPr>
          <w:rFonts w:ascii="Arial" w:hAnsi="Arial" w:cs="Arial"/>
          <w:sz w:val="20"/>
          <w:szCs w:val="20"/>
        </w:rPr>
        <w:t>90</w:t>
      </w:r>
      <w:r w:rsidR="00C8657A" w:rsidRPr="00B9191F">
        <w:rPr>
          <w:rFonts w:ascii="Arial" w:hAnsi="Arial" w:cs="Arial"/>
          <w:sz w:val="20"/>
          <w:szCs w:val="20"/>
        </w:rPr>
        <w:t xml:space="preserve"> del Reglamento, debe presentar l</w:t>
      </w:r>
      <w:r w:rsidR="00C8657A" w:rsidRPr="00112B0F">
        <w:rPr>
          <w:rFonts w:ascii="Arial" w:hAnsi="Arial" w:cs="Arial"/>
          <w:sz w:val="20"/>
          <w:szCs w:val="20"/>
        </w:rPr>
        <w:t xml:space="preserve">a documentación requerida </w:t>
      </w:r>
      <w:r w:rsidR="00170C9D" w:rsidRPr="00112B0F">
        <w:rPr>
          <w:rFonts w:ascii="Arial" w:hAnsi="Arial" w:cs="Arial"/>
          <w:sz w:val="20"/>
          <w:szCs w:val="20"/>
        </w:rPr>
        <w:t xml:space="preserve">en la mesa de partes digital o física de la entidad contratante, ubicada </w:t>
      </w:r>
      <w:r w:rsidR="00C8657A" w:rsidRPr="00112B0F">
        <w:rPr>
          <w:rFonts w:ascii="Arial" w:hAnsi="Arial" w:cs="Arial"/>
          <w:sz w:val="20"/>
          <w:szCs w:val="20"/>
        </w:rPr>
        <w:t xml:space="preserve">en [INDICAR </w:t>
      </w:r>
      <w:r w:rsidR="69BDC636" w:rsidRPr="00112B0F">
        <w:rPr>
          <w:rFonts w:ascii="Arial" w:hAnsi="Arial" w:cs="Arial"/>
          <w:sz w:val="20"/>
          <w:szCs w:val="20"/>
        </w:rPr>
        <w:t xml:space="preserve">MESA DE PARTES DIGITAL O </w:t>
      </w:r>
      <w:r w:rsidR="00C8657A" w:rsidRPr="00112B0F">
        <w:rPr>
          <w:rFonts w:ascii="Arial" w:hAnsi="Arial" w:cs="Arial"/>
          <w:sz w:val="20"/>
          <w:szCs w:val="20"/>
        </w:rPr>
        <w:t>LUGAR Y DIRECCIÓN EXACTA DONDE DEBE DIRIGIRSE EL POSTOR GANADOR].</w:t>
      </w:r>
      <w:r w:rsidR="27A69F4B" w:rsidRPr="00B9191F">
        <w:rPr>
          <w:rFonts w:ascii="Arial" w:hAnsi="Arial" w:cs="Arial"/>
          <w:sz w:val="20"/>
          <w:szCs w:val="20"/>
        </w:rPr>
        <w:t xml:space="preserve"> </w:t>
      </w:r>
    </w:p>
    <w:p w14:paraId="370A2DA1" w14:textId="77777777" w:rsidR="00170C9D" w:rsidRPr="00B9191F" w:rsidRDefault="00170C9D" w:rsidP="001E0344">
      <w:pPr>
        <w:ind w:left="426" w:right="-15" w:hanging="568"/>
        <w:jc w:val="both"/>
        <w:rPr>
          <w:rFonts w:ascii="Arial" w:hAnsi="Arial" w:cs="Arial"/>
          <w:sz w:val="20"/>
          <w:szCs w:val="20"/>
          <w:lang w:eastAsia="es-PE"/>
        </w:rPr>
      </w:pPr>
    </w:p>
    <w:tbl>
      <w:tblPr>
        <w:tblStyle w:val="Tablaconcuadrcula1clara-nfasis31"/>
        <w:tblW w:w="8363" w:type="dxa"/>
        <w:tblInd w:w="704" w:type="dxa"/>
        <w:tblLook w:val="04A0" w:firstRow="1" w:lastRow="0" w:firstColumn="1" w:lastColumn="0" w:noHBand="0" w:noVBand="1"/>
      </w:tblPr>
      <w:tblGrid>
        <w:gridCol w:w="8363"/>
      </w:tblGrid>
      <w:tr w:rsidR="00D040E7" w:rsidRPr="00B9191F" w14:paraId="7FF9C748" w14:textId="77777777" w:rsidTr="00AF54B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363"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vAlign w:val="center"/>
          </w:tcPr>
          <w:p w14:paraId="6FC8A89F" w14:textId="77777777" w:rsidR="00D040E7" w:rsidRPr="00B9191F" w:rsidRDefault="00D040E7">
            <w:pPr>
              <w:widowControl w:val="0"/>
              <w:jc w:val="both"/>
              <w:rPr>
                <w:rFonts w:ascii="Arial" w:hAnsi="Arial" w:cs="Arial"/>
                <w:color w:val="0070C0"/>
                <w:sz w:val="18"/>
                <w:szCs w:val="18"/>
                <w:lang w:val="es-ES"/>
              </w:rPr>
            </w:pPr>
            <w:r w:rsidRPr="00B9191F">
              <w:rPr>
                <w:rFonts w:ascii="Arial" w:hAnsi="Arial" w:cs="Arial"/>
                <w:color w:val="0070C0"/>
                <w:sz w:val="18"/>
                <w:szCs w:val="18"/>
              </w:rPr>
              <w:t>Importante para la entidad contratante</w:t>
            </w:r>
          </w:p>
        </w:tc>
      </w:tr>
      <w:tr w:rsidR="00D040E7" w:rsidRPr="00B9191F" w14:paraId="115BCC9B" w14:textId="77777777" w:rsidTr="005C10D1">
        <w:trPr>
          <w:trHeight w:val="20"/>
        </w:trPr>
        <w:tc>
          <w:tcPr>
            <w:cnfStyle w:val="001000000000" w:firstRow="0" w:lastRow="0" w:firstColumn="1" w:lastColumn="0" w:oddVBand="0" w:evenVBand="0" w:oddHBand="0" w:evenHBand="0" w:firstRowFirstColumn="0" w:firstRowLastColumn="0" w:lastRowFirstColumn="0" w:lastRowLastColumn="0"/>
            <w:tcW w:w="8363"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vAlign w:val="center"/>
          </w:tcPr>
          <w:p w14:paraId="2C5F082C" w14:textId="33D1DF95" w:rsidR="00D040E7" w:rsidRPr="00B9191F" w:rsidRDefault="00D040E7" w:rsidP="005C10D1">
            <w:pPr>
              <w:pStyle w:val="Ttulo2"/>
              <w:spacing w:before="0" w:after="0"/>
              <w:jc w:val="both"/>
              <w:rPr>
                <w:rFonts w:ascii="Arial" w:hAnsi="Arial" w:cs="Arial"/>
                <w:bCs/>
                <w:color w:val="0070C0"/>
                <w:sz w:val="18"/>
                <w:szCs w:val="18"/>
              </w:rPr>
            </w:pPr>
            <w:r w:rsidRPr="00B9191F">
              <w:rPr>
                <w:rFonts w:ascii="Arial" w:hAnsi="Arial" w:cs="Arial"/>
                <w:color w:val="0070C0"/>
                <w:sz w:val="18"/>
                <w:szCs w:val="18"/>
              </w:rPr>
              <w:t xml:space="preserve">En caso el procedimiento de selección </w:t>
            </w:r>
            <w:r w:rsidR="002F5FDD" w:rsidRPr="00B9191F">
              <w:rPr>
                <w:rFonts w:ascii="Arial" w:hAnsi="Arial" w:cs="Arial"/>
                <w:color w:val="0070C0"/>
                <w:sz w:val="18"/>
                <w:szCs w:val="18"/>
              </w:rPr>
              <w:t>corresponda a una modalidad abreviada</w:t>
            </w:r>
            <w:r w:rsidRPr="00B9191F">
              <w:rPr>
                <w:rFonts w:ascii="Arial" w:hAnsi="Arial" w:cs="Arial"/>
                <w:color w:val="0070C0"/>
                <w:sz w:val="18"/>
                <w:szCs w:val="18"/>
              </w:rPr>
              <w:t xml:space="preserve">, </w:t>
            </w:r>
            <w:r w:rsidR="00FC6E55" w:rsidRPr="00B9191F">
              <w:rPr>
                <w:rFonts w:ascii="Arial" w:hAnsi="Arial" w:cs="Arial"/>
                <w:color w:val="0070C0"/>
                <w:sz w:val="18"/>
                <w:szCs w:val="18"/>
              </w:rPr>
              <w:t xml:space="preserve">se </w:t>
            </w:r>
            <w:r w:rsidRPr="00B9191F">
              <w:rPr>
                <w:rFonts w:ascii="Arial" w:hAnsi="Arial" w:cs="Arial"/>
                <w:color w:val="0070C0"/>
                <w:sz w:val="18"/>
                <w:szCs w:val="18"/>
              </w:rPr>
              <w:t xml:space="preserve">puede </w:t>
            </w:r>
            <w:r w:rsidR="007F05BD" w:rsidRPr="00B9191F">
              <w:rPr>
                <w:rFonts w:ascii="Arial" w:hAnsi="Arial" w:cs="Arial"/>
                <w:color w:val="0070C0"/>
                <w:sz w:val="18"/>
                <w:szCs w:val="18"/>
              </w:rPr>
              <w:t>perfeccionar el</w:t>
            </w:r>
            <w:r w:rsidR="00FC6E55" w:rsidRPr="00B9191F">
              <w:rPr>
                <w:rFonts w:ascii="Arial" w:hAnsi="Arial" w:cs="Arial"/>
                <w:color w:val="0070C0"/>
                <w:sz w:val="18"/>
                <w:szCs w:val="18"/>
              </w:rPr>
              <w:t xml:space="preserve"> contrato con </w:t>
            </w:r>
            <w:r w:rsidRPr="00B9191F">
              <w:rPr>
                <w:rFonts w:ascii="Arial" w:hAnsi="Arial" w:cs="Arial"/>
                <w:color w:val="0070C0"/>
                <w:sz w:val="18"/>
                <w:szCs w:val="18"/>
              </w:rPr>
              <w:t xml:space="preserve">la recepción de </w:t>
            </w:r>
            <w:r w:rsidR="00644AE0" w:rsidRPr="00B9191F">
              <w:rPr>
                <w:rFonts w:ascii="Arial" w:hAnsi="Arial" w:cs="Arial"/>
                <w:color w:val="0070C0"/>
                <w:sz w:val="18"/>
                <w:szCs w:val="18"/>
              </w:rPr>
              <w:t>un</w:t>
            </w:r>
            <w:r w:rsidRPr="00B9191F">
              <w:rPr>
                <w:rFonts w:ascii="Arial" w:hAnsi="Arial" w:cs="Arial"/>
                <w:color w:val="0070C0"/>
                <w:sz w:val="18"/>
                <w:szCs w:val="18"/>
              </w:rPr>
              <w:t>a orden de servicio, siempre que el monto de la contratación no supere lo establecido para un concurso público abreviado y que la ejecución contractual no supere el año fiscal, en ese caso, se reemplaza este numeral por lo siguiente:</w:t>
            </w:r>
          </w:p>
          <w:p w14:paraId="66443F8A" w14:textId="0C28517E" w:rsidR="5BBE959D" w:rsidRPr="00151E62" w:rsidRDefault="5BBE959D" w:rsidP="1B0DA255">
            <w:pPr>
              <w:rPr>
                <w:b w:val="0"/>
                <w:bCs w:val="0"/>
              </w:rPr>
            </w:pPr>
          </w:p>
          <w:p w14:paraId="09450AE9" w14:textId="3DC06CC1" w:rsidR="00F2780E" w:rsidRPr="00B9191F" w:rsidRDefault="00D040E7" w:rsidP="00F2780E">
            <w:pPr>
              <w:jc w:val="both"/>
              <w:rPr>
                <w:rFonts w:ascii="Arial" w:hAnsi="Arial" w:cs="Arial"/>
                <w:color w:val="0070C0"/>
                <w:sz w:val="18"/>
                <w:szCs w:val="18"/>
              </w:rPr>
            </w:pPr>
            <w:r w:rsidRPr="00151E62">
              <w:rPr>
                <w:rFonts w:ascii="Arial" w:hAnsi="Arial" w:cs="Arial"/>
                <w:b w:val="0"/>
                <w:bCs w:val="0"/>
                <w:color w:val="0070C0"/>
                <w:sz w:val="18"/>
                <w:szCs w:val="18"/>
              </w:rPr>
              <w:t xml:space="preserve"> 2.4.1 El contrato</w:t>
            </w:r>
            <w:r w:rsidRPr="00B9191F">
              <w:rPr>
                <w:rFonts w:ascii="Arial" w:hAnsi="Arial" w:cs="Arial"/>
                <w:b w:val="0"/>
                <w:color w:val="0070C0"/>
                <w:sz w:val="18"/>
                <w:szCs w:val="18"/>
              </w:rPr>
              <w:t xml:space="preserve"> se perfecciona mediante la recepción de la orden de servicio. </w:t>
            </w:r>
            <w:r w:rsidRPr="00B9191F">
              <w:rPr>
                <w:rFonts w:ascii="Arial" w:hAnsi="Arial" w:cs="Arial"/>
                <w:b w:val="0"/>
                <w:color w:val="0070C0"/>
                <w:sz w:val="18"/>
                <w:szCs w:val="18"/>
                <w:lang w:val="es-ES"/>
              </w:rPr>
              <w:t xml:space="preserve">Para dicho efecto el </w:t>
            </w:r>
            <w:r w:rsidRPr="00B9191F">
              <w:rPr>
                <w:rFonts w:ascii="Arial" w:hAnsi="Arial" w:cs="Arial"/>
                <w:b w:val="0"/>
                <w:color w:val="0070C0"/>
                <w:sz w:val="18"/>
                <w:szCs w:val="18"/>
              </w:rPr>
              <w:t>postor ganador de la buena pro, dentro</w:t>
            </w:r>
            <w:r w:rsidRPr="00FD0D60">
              <w:rPr>
                <w:rFonts w:ascii="Arial" w:hAnsi="Arial" w:cs="Arial"/>
                <w:b w:val="0"/>
                <w:color w:val="0070C0"/>
                <w:sz w:val="18"/>
                <w:szCs w:val="18"/>
              </w:rPr>
              <w:t xml:space="preserve"> del plazo previsto en el artículo 90 del Reglamento, debe presentar l</w:t>
            </w:r>
            <w:r w:rsidRPr="00FD0D60">
              <w:rPr>
                <w:rFonts w:ascii="Arial" w:hAnsi="Arial" w:cs="Arial"/>
                <w:b w:val="0"/>
                <w:color w:val="0070C0"/>
                <w:sz w:val="18"/>
                <w:szCs w:val="18"/>
                <w:lang w:val="es-ES"/>
              </w:rPr>
              <w:t>a documentación requerida en [INDICAR LUGAR Y DIRECCIÓN EXACTA DONDE DEBE DIRIGIRSE EL POSTOR GANADOR].</w:t>
            </w:r>
            <w:r w:rsidR="00F2780E" w:rsidRPr="00B9191F">
              <w:rPr>
                <w:rFonts w:ascii="Arial" w:hAnsi="Arial" w:cs="Arial"/>
                <w:b w:val="0"/>
                <w:bCs w:val="0"/>
                <w:color w:val="0070C0"/>
                <w:sz w:val="18"/>
                <w:szCs w:val="18"/>
              </w:rPr>
              <w:t xml:space="preserve"> </w:t>
            </w:r>
          </w:p>
          <w:p w14:paraId="4A7F5139" w14:textId="3BBE2959" w:rsidR="00D040E7" w:rsidRPr="00256FE4" w:rsidRDefault="00F2780E" w:rsidP="00943E7E">
            <w:pPr>
              <w:jc w:val="both"/>
              <w:rPr>
                <w:rFonts w:ascii="Arial" w:hAnsi="Arial" w:cs="Arial"/>
                <w:b w:val="0"/>
                <w:bCs w:val="0"/>
                <w:color w:val="0070C0"/>
                <w:sz w:val="18"/>
                <w:szCs w:val="18"/>
              </w:rPr>
            </w:pPr>
            <w:r w:rsidRPr="00256FE4">
              <w:rPr>
                <w:rFonts w:ascii="Arial" w:hAnsi="Arial" w:cs="Arial"/>
                <w:b w:val="0"/>
                <w:bCs w:val="0"/>
                <w:color w:val="0070C0"/>
                <w:sz w:val="18"/>
                <w:szCs w:val="18"/>
              </w:rPr>
              <w:t>Una vez incorporado el texto, la entidad contratante procederá a eliminar la sección correspondiente a la proforma del contrato, así como los documentos vinculados a esta.</w:t>
            </w:r>
          </w:p>
        </w:tc>
      </w:tr>
    </w:tbl>
    <w:p w14:paraId="2A0464FF" w14:textId="577CC384" w:rsidR="00724642" w:rsidRPr="00B9191F" w:rsidRDefault="00D040E7" w:rsidP="00943E7E">
      <w:pPr>
        <w:widowControl w:val="0"/>
        <w:jc w:val="both"/>
        <w:rPr>
          <w:rFonts w:ascii="Arial" w:hAnsi="Arial" w:cs="Arial"/>
          <w:bCs/>
          <w:sz w:val="20"/>
          <w:szCs w:val="20"/>
          <w:lang w:eastAsia="es-PE"/>
        </w:rPr>
      </w:pPr>
      <w:r w:rsidRPr="00B9191F">
        <w:rPr>
          <w:rFonts w:ascii="Arial" w:hAnsi="Arial" w:cs="Arial"/>
          <w:b/>
          <w:color w:val="0070C0"/>
          <w:sz w:val="18"/>
          <w:szCs w:val="18"/>
        </w:rPr>
        <w:t xml:space="preserve">          </w:t>
      </w:r>
      <w:r w:rsidR="00582975">
        <w:rPr>
          <w:rFonts w:ascii="Arial" w:hAnsi="Arial" w:cs="Arial"/>
          <w:b/>
          <w:color w:val="0070C0"/>
          <w:sz w:val="18"/>
          <w:szCs w:val="18"/>
        </w:rPr>
        <w:t xml:space="preserve">   </w:t>
      </w:r>
      <w:r w:rsidRPr="00B9191F">
        <w:rPr>
          <w:rFonts w:ascii="Arial" w:hAnsi="Arial" w:cs="Arial"/>
          <w:b/>
          <w:color w:val="0070C0"/>
          <w:sz w:val="18"/>
          <w:szCs w:val="18"/>
        </w:rPr>
        <w:t xml:space="preserve"> </w:t>
      </w:r>
      <w:r w:rsidRPr="00B9191F">
        <w:rPr>
          <w:rFonts w:ascii="Arial" w:hAnsi="Arial" w:cs="Arial"/>
          <w:bCs/>
          <w:color w:val="0070C0"/>
          <w:sz w:val="18"/>
          <w:szCs w:val="18"/>
        </w:rPr>
        <w:t>Esta nota debe ser eliminada una vez culminada la elaboración de las bases</w:t>
      </w:r>
    </w:p>
    <w:p w14:paraId="7C75EDF7" w14:textId="77777777" w:rsidR="00724642" w:rsidRPr="00B9191F" w:rsidRDefault="00724642" w:rsidP="00CD39DA">
      <w:pPr>
        <w:ind w:left="426" w:right="-15"/>
        <w:jc w:val="both"/>
        <w:textAlignment w:val="baseline"/>
        <w:rPr>
          <w:rFonts w:ascii="Segoe UI" w:hAnsi="Segoe UI" w:cs="Segoe UI"/>
          <w:sz w:val="20"/>
          <w:szCs w:val="20"/>
          <w:lang w:eastAsia="es-PE"/>
        </w:rPr>
      </w:pPr>
      <w:r w:rsidRPr="00B9191F">
        <w:rPr>
          <w:rFonts w:ascii="Arial" w:hAnsi="Arial" w:cs="Arial"/>
          <w:sz w:val="20"/>
          <w:szCs w:val="20"/>
          <w:lang w:eastAsia="es-PE"/>
        </w:rPr>
        <w:t> </w:t>
      </w:r>
    </w:p>
    <w:p w14:paraId="53370D46" w14:textId="67FC1EEF" w:rsidR="00724642" w:rsidRPr="00112B0F" w:rsidRDefault="00112B0F" w:rsidP="00112B0F">
      <w:pPr>
        <w:widowControl w:val="0"/>
        <w:ind w:left="709" w:hanging="568"/>
        <w:jc w:val="both"/>
      </w:pPr>
      <w:r w:rsidRPr="00B9191F">
        <w:rPr>
          <w:rFonts w:ascii="Arial" w:hAnsi="Arial" w:cs="Arial"/>
          <w:sz w:val="20"/>
          <w:szCs w:val="20"/>
        </w:rPr>
        <w:t>2.4.</w:t>
      </w:r>
      <w:r>
        <w:rPr>
          <w:rFonts w:ascii="Arial" w:hAnsi="Arial" w:cs="Arial"/>
          <w:sz w:val="20"/>
          <w:szCs w:val="20"/>
        </w:rPr>
        <w:t xml:space="preserve">2 </w:t>
      </w:r>
      <w:r w:rsidR="00A03D34">
        <w:rPr>
          <w:rFonts w:ascii="Arial" w:hAnsi="Arial" w:cs="Arial"/>
          <w:sz w:val="20"/>
          <w:szCs w:val="20"/>
        </w:rPr>
        <w:t xml:space="preserve"> </w:t>
      </w:r>
      <w:r w:rsidRPr="00B9191F">
        <w:rPr>
          <w:rFonts w:ascii="Arial" w:hAnsi="Arial" w:cs="Arial"/>
          <w:sz w:val="20"/>
          <w:szCs w:val="20"/>
        </w:rPr>
        <w:t>El</w:t>
      </w:r>
      <w:r w:rsidR="00724642" w:rsidRPr="00B9191F">
        <w:rPr>
          <w:rFonts w:ascii="Arial" w:hAnsi="Arial" w:cs="Arial"/>
          <w:sz w:val="20"/>
          <w:szCs w:val="20"/>
        </w:rPr>
        <w:t xml:space="preserve"> contrato firmado digitalmente se remite a la siguiente dirección electrónica: [CONSIGNAR DIRECCIÓN ELECTRÓNICA PARA REMITIR EL CONTRATO FIRMADO], en caso de no contar con firma digital, la suscripción del contrato se realiza en [CONSIGNAR LA DEPENDENCIA ESPECÍFICA DE LA ENTIDAD CONTRATANTE DONDE SE DEBE REALIZAR LA SU</w:t>
      </w:r>
      <w:r w:rsidR="00C36F37" w:rsidRPr="006A6CD9">
        <w:rPr>
          <w:rFonts w:ascii="Arial" w:hAnsi="Arial" w:cs="Arial"/>
          <w:sz w:val="20"/>
          <w:szCs w:val="20"/>
        </w:rPr>
        <w:t>SCRIPCIÓN DEL CONTRATO</w:t>
      </w:r>
      <w:r w:rsidR="00C36F37" w:rsidRPr="00112B0F">
        <w:t xml:space="preserve">, </w:t>
      </w:r>
      <w:r w:rsidR="00C36F37" w:rsidRPr="006A6CD9">
        <w:rPr>
          <w:rFonts w:ascii="Arial" w:hAnsi="Arial" w:cs="Arial"/>
          <w:sz w:val="20"/>
          <w:szCs w:val="20"/>
        </w:rPr>
        <w:t>sito en [CONSIGNAR LA DIRECCIÓN EXACTA].</w:t>
      </w:r>
    </w:p>
    <w:p w14:paraId="07645C39" w14:textId="351AEC20" w:rsidR="00F66926" w:rsidRPr="00B9191F" w:rsidDel="00232FA7" w:rsidRDefault="00F66926"/>
    <w:tbl>
      <w:tblPr>
        <w:tblW w:w="8363" w:type="dxa"/>
        <w:tblInd w:w="701" w:type="dxa"/>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8363"/>
      </w:tblGrid>
      <w:tr w:rsidR="786FA94B" w:rsidRPr="00B9191F" w14:paraId="3DE70266" w14:textId="77777777" w:rsidTr="00A03D34">
        <w:trPr>
          <w:trHeight w:val="285"/>
        </w:trPr>
        <w:tc>
          <w:tcPr>
            <w:tcW w:w="8363" w:type="dxa"/>
            <w:tcBorders>
              <w:top w:val="single" w:sz="6" w:space="0" w:color="B4C6E7" w:themeColor="accent5" w:themeTint="66"/>
              <w:left w:val="single" w:sz="6" w:space="0" w:color="B4C6E7" w:themeColor="accent5" w:themeTint="66"/>
              <w:bottom w:val="single" w:sz="12" w:space="0" w:color="B4C6E7" w:themeColor="accent5" w:themeTint="66"/>
              <w:right w:val="single" w:sz="6" w:space="0" w:color="B4C6E7" w:themeColor="accent5" w:themeTint="66"/>
            </w:tcBorders>
            <w:tcMar>
              <w:left w:w="105" w:type="dxa"/>
              <w:right w:w="105" w:type="dxa"/>
            </w:tcMar>
            <w:vAlign w:val="center"/>
          </w:tcPr>
          <w:p w14:paraId="07DE3AA2" w14:textId="684160B3" w:rsidR="786FA94B" w:rsidRPr="00B9191F" w:rsidRDefault="786FA94B" w:rsidP="00943E7E">
            <w:pPr>
              <w:spacing w:line="259" w:lineRule="auto"/>
              <w:ind w:left="30"/>
              <w:jc w:val="both"/>
              <w:rPr>
                <w:rFonts w:ascii="Arial" w:eastAsia="Arial" w:hAnsi="Arial" w:cs="Arial"/>
                <w:color w:val="FF0000"/>
                <w:sz w:val="18"/>
                <w:szCs w:val="18"/>
                <w:lang w:val="es-ES"/>
              </w:rPr>
            </w:pPr>
            <w:r w:rsidRPr="00B9191F">
              <w:rPr>
                <w:rFonts w:ascii="Arial" w:eastAsia="Arial" w:hAnsi="Arial" w:cs="Arial"/>
                <w:b/>
                <w:bCs/>
                <w:color w:val="FF0000"/>
                <w:sz w:val="18"/>
                <w:szCs w:val="18"/>
                <w:lang w:val="es"/>
              </w:rPr>
              <w:t>Advertencia</w:t>
            </w:r>
            <w:r w:rsidRPr="00B9191F">
              <w:rPr>
                <w:rFonts w:ascii="Arial" w:eastAsia="Arial" w:hAnsi="Arial" w:cs="Arial"/>
                <w:b/>
                <w:bCs/>
                <w:color w:val="FF0000"/>
                <w:sz w:val="18"/>
                <w:szCs w:val="18"/>
              </w:rPr>
              <w:t xml:space="preserve">  </w:t>
            </w:r>
          </w:p>
        </w:tc>
      </w:tr>
      <w:tr w:rsidR="786FA94B" w:rsidRPr="00B9191F" w14:paraId="098F2A7C" w14:textId="77777777" w:rsidTr="00A03D34">
        <w:trPr>
          <w:trHeight w:val="300"/>
        </w:trPr>
        <w:tc>
          <w:tcPr>
            <w:tcW w:w="8363" w:type="dxa"/>
            <w:tcBorders>
              <w:top w:val="single" w:sz="12" w:space="0" w:color="B4C6E7" w:themeColor="accent5" w:themeTint="66"/>
              <w:left w:val="single" w:sz="6" w:space="0" w:color="B4C6E7" w:themeColor="accent5" w:themeTint="66"/>
              <w:bottom w:val="single" w:sz="6" w:space="0" w:color="B4C6E7" w:themeColor="accent5" w:themeTint="66"/>
              <w:right w:val="single" w:sz="6" w:space="0" w:color="B4C6E7" w:themeColor="accent5" w:themeTint="66"/>
            </w:tcBorders>
            <w:tcMar>
              <w:left w:w="105" w:type="dxa"/>
              <w:right w:w="105" w:type="dxa"/>
            </w:tcMar>
            <w:vAlign w:val="center"/>
          </w:tcPr>
          <w:p w14:paraId="50C4988B" w14:textId="3BD5BEB9" w:rsidR="786FA94B" w:rsidRPr="00B9191F" w:rsidRDefault="786FA94B" w:rsidP="00943E7E">
            <w:pPr>
              <w:spacing w:line="259" w:lineRule="auto"/>
              <w:ind w:left="30"/>
              <w:jc w:val="both"/>
              <w:rPr>
                <w:rFonts w:ascii="Arial" w:eastAsia="Arial" w:hAnsi="Arial" w:cs="Arial"/>
                <w:color w:val="FF0000"/>
                <w:sz w:val="18"/>
                <w:szCs w:val="18"/>
                <w:lang w:val="es-ES"/>
              </w:rPr>
            </w:pPr>
            <w:r w:rsidRPr="00B9191F">
              <w:rPr>
                <w:rFonts w:ascii="Arial" w:eastAsia="Arial" w:hAnsi="Arial" w:cs="Arial"/>
                <w:color w:val="FF0000"/>
                <w:sz w:val="18"/>
                <w:szCs w:val="18"/>
              </w:rPr>
              <w:t xml:space="preserve">En caso se verifique en la Pladicop que el proveedor tiene multas impagas impuestas en el marco de lo previsto en el artículo 89 de la Ley que no se encuentran en procedimiento coactivo, se incorpora al contrato una cláusula de compromiso de pago de la multa, estableciéndose que durante su ejecución la entidad contratante retiene de forma prorrateada hasta el 10% del monto del contrato para el pago o amortización de </w:t>
            </w:r>
            <w:r w:rsidR="19EF9786" w:rsidRPr="00B9191F">
              <w:rPr>
                <w:rFonts w:ascii="Arial" w:eastAsia="Arial" w:hAnsi="Arial" w:cs="Arial"/>
                <w:color w:val="FF0000"/>
                <w:sz w:val="18"/>
                <w:szCs w:val="18"/>
              </w:rPr>
              <w:t xml:space="preserve">dichas </w:t>
            </w:r>
            <w:r w:rsidRPr="00B9191F">
              <w:rPr>
                <w:rFonts w:ascii="Arial" w:eastAsia="Arial" w:hAnsi="Arial" w:cs="Arial"/>
                <w:color w:val="FF0000"/>
                <w:sz w:val="18"/>
                <w:szCs w:val="18"/>
              </w:rPr>
              <w:t>multas.</w:t>
            </w:r>
          </w:p>
        </w:tc>
      </w:tr>
    </w:tbl>
    <w:p w14:paraId="2A115FBA" w14:textId="1B4251F8" w:rsidR="00F66926" w:rsidRPr="00B9191F" w:rsidDel="00232FA7" w:rsidRDefault="00F66926"/>
    <w:p w14:paraId="723A4838" w14:textId="19FB8159" w:rsidR="00F66926" w:rsidRPr="00B9191F" w:rsidRDefault="00F66926" w:rsidP="1B0DA255">
      <w:pPr>
        <w:widowControl w:val="0"/>
        <w:jc w:val="both"/>
        <w:rPr>
          <w:rFonts w:ascii="Arial" w:hAnsi="Arial" w:cs="Arial"/>
          <w:b/>
          <w:color w:val="0070C0"/>
          <w:sz w:val="18"/>
          <w:szCs w:val="18"/>
        </w:rPr>
      </w:pPr>
    </w:p>
    <w:p w14:paraId="40F180EF" w14:textId="77777777" w:rsidR="00F66926" w:rsidRPr="00B9191F" w:rsidRDefault="00F66926" w:rsidP="00B80BB7">
      <w:pPr>
        <w:pStyle w:val="Prrafodelista"/>
        <w:widowControl w:val="0"/>
        <w:numPr>
          <w:ilvl w:val="1"/>
          <w:numId w:val="10"/>
        </w:numPr>
        <w:ind w:hanging="644"/>
        <w:jc w:val="both"/>
        <w:rPr>
          <w:rFonts w:ascii="Arial" w:hAnsi="Arial" w:cs="Arial"/>
          <w:b/>
          <w:sz w:val="20"/>
        </w:rPr>
      </w:pPr>
      <w:r w:rsidRPr="00B9191F">
        <w:rPr>
          <w:rFonts w:ascii="Arial" w:hAnsi="Arial" w:cs="Arial"/>
          <w:b/>
          <w:sz w:val="20"/>
        </w:rPr>
        <w:t>FORMA DE PAGO</w:t>
      </w:r>
    </w:p>
    <w:p w14:paraId="0BEC1C95" w14:textId="77777777" w:rsidR="00F66926" w:rsidRPr="00B9191F" w:rsidRDefault="00F66926" w:rsidP="00F66926">
      <w:pPr>
        <w:widowControl w:val="0"/>
        <w:ind w:left="360"/>
        <w:jc w:val="both"/>
        <w:rPr>
          <w:rFonts w:ascii="Arial" w:hAnsi="Arial" w:cs="Arial"/>
          <w:sz w:val="20"/>
        </w:rPr>
      </w:pPr>
    </w:p>
    <w:p w14:paraId="7C1125BD" w14:textId="3825E02C" w:rsidR="00F66926" w:rsidRPr="00B9191F" w:rsidRDefault="00DB77A7" w:rsidP="00F66926">
      <w:pPr>
        <w:spacing w:line="259" w:lineRule="auto"/>
        <w:ind w:left="360"/>
        <w:jc w:val="both"/>
        <w:rPr>
          <w:rFonts w:ascii="Arial" w:hAnsi="Arial" w:cs="Arial"/>
          <w:sz w:val="20"/>
        </w:rPr>
      </w:pPr>
      <w:r w:rsidRPr="00B9191F">
        <w:rPr>
          <w:rFonts w:ascii="Arial" w:hAnsi="Arial" w:cs="Arial"/>
          <w:color w:val="000000" w:themeColor="text1"/>
          <w:sz w:val="20"/>
        </w:rPr>
        <w:t>El pago se realiza de conformidad con lo establecido en el artículo 67 de la Ley</w:t>
      </w:r>
      <w:r w:rsidR="00346316" w:rsidRPr="00B9191F">
        <w:rPr>
          <w:rFonts w:ascii="Arial" w:hAnsi="Arial" w:cs="Arial"/>
          <w:color w:val="000000" w:themeColor="text1"/>
          <w:sz w:val="20"/>
        </w:rPr>
        <w:t>.</w:t>
      </w:r>
    </w:p>
    <w:p w14:paraId="38E1CAE8" w14:textId="77777777" w:rsidR="00F66926" w:rsidRPr="00B9191F" w:rsidRDefault="00F66926" w:rsidP="00F66926">
      <w:pPr>
        <w:spacing w:line="259" w:lineRule="auto"/>
        <w:ind w:left="360"/>
        <w:jc w:val="both"/>
        <w:rPr>
          <w:rFonts w:ascii="Arial" w:hAnsi="Arial" w:cs="Arial"/>
          <w:sz w:val="20"/>
        </w:rPr>
      </w:pPr>
    </w:p>
    <w:p w14:paraId="4931FAE0" w14:textId="77777777" w:rsidR="00F66926" w:rsidRPr="00B9191F" w:rsidRDefault="00F66926" w:rsidP="00F66926">
      <w:pPr>
        <w:spacing w:line="259" w:lineRule="auto"/>
        <w:ind w:left="360"/>
        <w:jc w:val="both"/>
        <w:rPr>
          <w:rFonts w:ascii="Arial" w:hAnsi="Arial" w:cs="Arial"/>
          <w:sz w:val="20"/>
        </w:rPr>
      </w:pPr>
      <w:r w:rsidRPr="00B9191F">
        <w:rPr>
          <w:rFonts w:ascii="Arial" w:hAnsi="Arial" w:cs="Arial"/>
          <w:sz w:val="20"/>
        </w:rPr>
        <w:t>La entidad contratante paga las contraprestaciones pactadas a favor del contratista dentro de los diez días hábiles siguientes de otorgada la conformidad por parte del área usuaria, y es prorrogable, previa justificación de la demora, por cinco días hábiles.</w:t>
      </w:r>
    </w:p>
    <w:p w14:paraId="1D723FFD" w14:textId="77777777" w:rsidR="00F66926" w:rsidRPr="00B9191F" w:rsidRDefault="00F66926" w:rsidP="00F66926">
      <w:pPr>
        <w:spacing w:line="259" w:lineRule="auto"/>
        <w:ind w:left="360"/>
        <w:jc w:val="both"/>
        <w:rPr>
          <w:rFonts w:ascii="Arial" w:hAnsi="Arial" w:cs="Arial"/>
          <w:sz w:val="20"/>
        </w:rPr>
      </w:pPr>
    </w:p>
    <w:p w14:paraId="430D93DE" w14:textId="509A54F4" w:rsidR="00F66926" w:rsidRPr="00B9191F" w:rsidRDefault="00F66926" w:rsidP="00F66926">
      <w:pPr>
        <w:widowControl w:val="0"/>
        <w:spacing w:line="259" w:lineRule="auto"/>
        <w:ind w:left="360"/>
        <w:jc w:val="both"/>
        <w:rPr>
          <w:rFonts w:ascii="Arial" w:hAnsi="Arial" w:cs="Arial"/>
          <w:sz w:val="20"/>
        </w:rPr>
      </w:pPr>
      <w:r w:rsidRPr="00B9191F">
        <w:rPr>
          <w:rFonts w:ascii="Arial" w:hAnsi="Arial" w:cs="Arial"/>
          <w:sz w:val="20"/>
        </w:rPr>
        <w:t xml:space="preserve">La entidad contratante realiza el pago de la contraprestación pactada a favor del contratista en [CONSIGNAR SI SE TRATA DE ÚNICO PAGO O PAGOS A CUENTA, ASÍ COMO EL DETALLE QUE CORRESPONDE EN EL CASO DE PAGO A CUENTA].  </w:t>
      </w:r>
    </w:p>
    <w:p w14:paraId="7AEE8602" w14:textId="77777777" w:rsidR="00F66926" w:rsidRPr="00B9191F" w:rsidRDefault="00F66926" w:rsidP="00F66926">
      <w:pPr>
        <w:ind w:left="567"/>
        <w:jc w:val="both"/>
        <w:rPr>
          <w:rFonts w:ascii="Arial" w:eastAsia="Arial" w:hAnsi="Arial" w:cs="Arial"/>
          <w:color w:val="000000" w:themeColor="text1"/>
          <w:sz w:val="20"/>
        </w:rPr>
      </w:pPr>
    </w:p>
    <w:p w14:paraId="2B97FD2E" w14:textId="77777777" w:rsidR="00F66926" w:rsidRPr="00B9191F" w:rsidRDefault="00F66926" w:rsidP="00F66926">
      <w:pPr>
        <w:widowControl w:val="0"/>
        <w:ind w:left="360"/>
        <w:jc w:val="both"/>
        <w:rPr>
          <w:rFonts w:ascii="Arial" w:hAnsi="Arial" w:cs="Arial"/>
          <w:sz w:val="20"/>
        </w:rPr>
      </w:pPr>
      <w:r w:rsidRPr="00B9191F">
        <w:rPr>
          <w:rFonts w:ascii="Arial" w:hAnsi="Arial" w:cs="Arial"/>
          <w:sz w:val="20"/>
        </w:rPr>
        <w:t>Para efectos del pago de las contraprestaciones ejecutadas por el contratista, la entidad contratante debe contar con la siguiente documentación:</w:t>
      </w:r>
    </w:p>
    <w:p w14:paraId="00D88A55" w14:textId="77777777" w:rsidR="00F66926" w:rsidRPr="00B9191F" w:rsidRDefault="00F66926" w:rsidP="00F66926">
      <w:pPr>
        <w:widowControl w:val="0"/>
        <w:ind w:left="360"/>
        <w:jc w:val="both"/>
        <w:rPr>
          <w:rFonts w:ascii="Arial" w:hAnsi="Arial" w:cs="Arial"/>
          <w:sz w:val="20"/>
        </w:rPr>
      </w:pPr>
    </w:p>
    <w:p w14:paraId="62BD5746" w14:textId="77777777" w:rsidR="00ED24EF" w:rsidRPr="00B9191F" w:rsidRDefault="00ED24EF" w:rsidP="00B80BB7">
      <w:pPr>
        <w:widowControl w:val="0"/>
        <w:numPr>
          <w:ilvl w:val="0"/>
          <w:numId w:val="7"/>
        </w:numPr>
        <w:tabs>
          <w:tab w:val="clear" w:pos="1470"/>
          <w:tab w:val="num" w:pos="242"/>
        </w:tabs>
        <w:ind w:left="720"/>
        <w:jc w:val="both"/>
        <w:rPr>
          <w:rFonts w:ascii="Arial" w:hAnsi="Arial" w:cs="Arial"/>
          <w:sz w:val="20"/>
        </w:rPr>
      </w:pPr>
      <w:r w:rsidRPr="00B9191F">
        <w:rPr>
          <w:rFonts w:ascii="Arial" w:hAnsi="Arial" w:cs="Arial"/>
          <w:sz w:val="20"/>
        </w:rPr>
        <w:t>Documento en el que conste la conformidad de la prestación efectuada suscrita por el servidor responsable del [REGISTRAR LA DENOMINACIÓN DEL ÁREA RESPONSABLE DE OTORGAR LA CONFORMIDAD].</w:t>
      </w:r>
    </w:p>
    <w:p w14:paraId="3790E239" w14:textId="77777777" w:rsidR="00F66926" w:rsidRPr="00B9191F" w:rsidRDefault="00F66926" w:rsidP="00B80BB7">
      <w:pPr>
        <w:widowControl w:val="0"/>
        <w:numPr>
          <w:ilvl w:val="0"/>
          <w:numId w:val="7"/>
        </w:numPr>
        <w:tabs>
          <w:tab w:val="clear" w:pos="1470"/>
          <w:tab w:val="num" w:pos="242"/>
        </w:tabs>
        <w:ind w:left="720"/>
        <w:jc w:val="both"/>
        <w:rPr>
          <w:rFonts w:ascii="Arial" w:hAnsi="Arial" w:cs="Arial"/>
          <w:b/>
          <w:bCs/>
          <w:i/>
          <w:iCs/>
          <w:sz w:val="20"/>
        </w:rPr>
      </w:pPr>
      <w:r w:rsidRPr="00B9191F">
        <w:rPr>
          <w:rFonts w:ascii="Arial" w:hAnsi="Arial" w:cs="Arial"/>
          <w:sz w:val="20"/>
        </w:rPr>
        <w:t>Comprobante de pago.</w:t>
      </w:r>
    </w:p>
    <w:p w14:paraId="4C4385C7" w14:textId="77777777" w:rsidR="00F66926" w:rsidRPr="00B9191F" w:rsidRDefault="00F66926" w:rsidP="00F66926">
      <w:pPr>
        <w:widowControl w:val="0"/>
        <w:tabs>
          <w:tab w:val="num" w:pos="242"/>
        </w:tabs>
        <w:ind w:left="720"/>
        <w:jc w:val="both"/>
        <w:rPr>
          <w:rFonts w:ascii="Arial" w:eastAsia="Arial" w:hAnsi="Arial" w:cs="Arial"/>
          <w:color w:val="000000" w:themeColor="text1"/>
          <w:sz w:val="20"/>
        </w:rPr>
      </w:pPr>
      <w:r w:rsidRPr="00B9191F">
        <w:rPr>
          <w:rFonts w:ascii="Arial" w:eastAsia="Arial" w:hAnsi="Arial" w:cs="Arial"/>
          <w:color w:val="000000" w:themeColor="text1"/>
          <w:sz w:val="20"/>
        </w:rPr>
        <w:t>[CONSIGNAR OTRA DOCUMENTACIÓN NECESARIA A SER PRESENTADA PARA EL PAGO ÚNICO O LOS PAGOS A CUENTA, SEGÚN CORRESPONDA].</w:t>
      </w:r>
    </w:p>
    <w:p w14:paraId="556FF616" w14:textId="77777777" w:rsidR="00F66926" w:rsidRPr="00B9191F" w:rsidRDefault="00F66926" w:rsidP="00F66926">
      <w:pPr>
        <w:widowControl w:val="0"/>
        <w:ind w:left="360"/>
        <w:jc w:val="both"/>
        <w:rPr>
          <w:rFonts w:ascii="Arial" w:hAnsi="Arial" w:cs="Arial"/>
          <w:sz w:val="20"/>
        </w:rPr>
      </w:pPr>
    </w:p>
    <w:p w14:paraId="5B62D0D8" w14:textId="4D015082" w:rsidR="00C10C23" w:rsidRPr="00B9191F" w:rsidRDefault="00C10C23" w:rsidP="003B2FB2">
      <w:pPr>
        <w:widowControl w:val="0"/>
        <w:ind w:left="360"/>
        <w:jc w:val="both"/>
        <w:rPr>
          <w:rFonts w:ascii="Arial" w:hAnsi="Arial" w:cs="Arial"/>
          <w:sz w:val="20"/>
        </w:rPr>
      </w:pPr>
      <w:bookmarkStart w:id="7" w:name="_Hlk515966453"/>
      <w:r w:rsidRPr="00B9191F">
        <w:rPr>
          <w:rFonts w:ascii="Arial" w:hAnsi="Arial" w:cs="Arial"/>
          <w:sz w:val="20"/>
        </w:rPr>
        <w:t>Salvo los documentos de conformidad, el contratista debe presentar la documentación restante [CONSIGNAR MESA DE PARTES O LA DEPENDENCIA ESPECÍFICA DE LA ENTIDAD CONTRATANTE DONDE SE DEBE PRESENTAR LA DOCUMENTACIÓN], sito en [CONSIGNAR LA DIRECCIÓN EXACTA].</w:t>
      </w:r>
    </w:p>
    <w:bookmarkEnd w:id="7"/>
    <w:p w14:paraId="781257CB" w14:textId="77777777" w:rsidR="00561F74" w:rsidRPr="00B9191F" w:rsidRDefault="00561F74">
      <w:pPr>
        <w:rPr>
          <w:rFonts w:ascii="Arial" w:hAnsi="Arial" w:cs="Arial"/>
          <w:sz w:val="20"/>
          <w:szCs w:val="20"/>
        </w:rPr>
      </w:pPr>
    </w:p>
    <w:p w14:paraId="64798DF7" w14:textId="2015CCCE" w:rsidR="008F0699" w:rsidRPr="00B9191F" w:rsidRDefault="008F0699">
      <w:pPr>
        <w:rPr>
          <w:rFonts w:ascii="Arial" w:hAnsi="Arial" w:cs="Arial"/>
          <w:sz w:val="20"/>
          <w:szCs w:val="20"/>
        </w:rPr>
      </w:pPr>
    </w:p>
    <w:p w14:paraId="2822B47A" w14:textId="77777777" w:rsidR="0059181A" w:rsidRPr="00B9191F" w:rsidRDefault="0059181A">
      <w:pPr>
        <w:rPr>
          <w:rFonts w:ascii="Arial" w:hAnsi="Arial" w:cs="Arial"/>
          <w:sz w:val="20"/>
          <w:szCs w:val="20"/>
        </w:rPr>
      </w:pPr>
    </w:p>
    <w:p w14:paraId="247EC5F2" w14:textId="77777777" w:rsidR="00561F74" w:rsidRPr="00B9191F" w:rsidRDefault="00561F74">
      <w:pPr>
        <w:rPr>
          <w:rFonts w:ascii="Arial" w:hAnsi="Arial" w:cs="Arial"/>
          <w:sz w:val="20"/>
          <w:szCs w:val="20"/>
        </w:rPr>
      </w:pPr>
    </w:p>
    <w:p w14:paraId="5BA5D06C" w14:textId="77777777" w:rsidR="00D350C7" w:rsidRPr="00B9191F" w:rsidRDefault="00D350C7">
      <w:pPr>
        <w:rPr>
          <w:rFonts w:ascii="Arial" w:hAnsi="Arial" w:cs="Arial"/>
          <w:b/>
          <w:szCs w:val="22"/>
        </w:rPr>
      </w:pPr>
      <w:r w:rsidRPr="00B9191F">
        <w:rPr>
          <w:rFonts w:ascii="Arial" w:hAnsi="Arial" w:cs="Arial"/>
          <w:b/>
          <w:szCs w:val="22"/>
        </w:rPr>
        <w:br w:type="page"/>
      </w:r>
    </w:p>
    <w:p w14:paraId="14F710F2" w14:textId="5DF0FE7C" w:rsidR="00CA0D66" w:rsidRPr="00970263" w:rsidRDefault="00D553D2" w:rsidP="00970263">
      <w:pPr>
        <w:pStyle w:val="Prrafodelista"/>
        <w:widowControl w:val="0"/>
        <w:ind w:left="0"/>
        <w:jc w:val="center"/>
        <w:rPr>
          <w:rFonts w:ascii="Arial" w:hAnsi="Arial" w:cs="Arial"/>
          <w:b/>
          <w:szCs w:val="22"/>
        </w:rPr>
      </w:pPr>
      <w:r w:rsidRPr="00B9191F">
        <w:rPr>
          <w:rFonts w:ascii="Arial" w:hAnsi="Arial" w:cs="Arial"/>
          <w:b/>
          <w:szCs w:val="22"/>
        </w:rPr>
        <w:lastRenderedPageBreak/>
        <w:t>CAPÍTULO III</w:t>
      </w:r>
    </w:p>
    <w:p w14:paraId="36CA1AA0" w14:textId="77777777" w:rsidR="00D553D2" w:rsidRPr="00B9191F" w:rsidRDefault="00D553D2" w:rsidP="00D553D2">
      <w:pPr>
        <w:widowControl w:val="0"/>
        <w:jc w:val="center"/>
        <w:rPr>
          <w:rFonts w:ascii="Arial" w:hAnsi="Arial" w:cs="Arial"/>
          <w:b/>
          <w:szCs w:val="22"/>
        </w:rPr>
      </w:pPr>
      <w:r w:rsidRPr="00B9191F">
        <w:rPr>
          <w:rFonts w:ascii="Arial" w:hAnsi="Arial" w:cs="Arial"/>
          <w:b/>
          <w:szCs w:val="22"/>
        </w:rPr>
        <w:t>REQUERIMIENTO</w:t>
      </w:r>
    </w:p>
    <w:p w14:paraId="148F28B9" w14:textId="77777777" w:rsidR="00F66926" w:rsidRPr="00B9191F" w:rsidRDefault="00F66926" w:rsidP="00F66926">
      <w:pPr>
        <w:widowControl w:val="0"/>
        <w:ind w:left="360"/>
        <w:jc w:val="both"/>
        <w:rPr>
          <w:rFonts w:ascii="Arial" w:hAnsi="Arial" w:cs="Arial"/>
          <w:sz w:val="20"/>
        </w:rPr>
      </w:pPr>
    </w:p>
    <w:tbl>
      <w:tblPr>
        <w:tblStyle w:val="Tablaconcuadrcula1clara-nfasis51"/>
        <w:tblW w:w="8505" w:type="dxa"/>
        <w:tblInd w:w="562" w:type="dxa"/>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CellMar>
          <w:top w:w="57" w:type="dxa"/>
          <w:bottom w:w="57" w:type="dxa"/>
        </w:tblCellMar>
        <w:tblLook w:val="04A0" w:firstRow="1" w:lastRow="0" w:firstColumn="1" w:lastColumn="0" w:noHBand="0" w:noVBand="1"/>
      </w:tblPr>
      <w:tblGrid>
        <w:gridCol w:w="8505"/>
      </w:tblGrid>
      <w:tr w:rsidR="00F66926" w:rsidRPr="00B9191F" w14:paraId="2878D078" w14:textId="77777777" w:rsidTr="00A318B9">
        <w:trPr>
          <w:cnfStyle w:val="100000000000" w:firstRow="1" w:lastRow="0" w:firstColumn="0" w:lastColumn="0" w:oddVBand="0" w:evenVBand="0" w:oddHBand="0" w:evenHBand="0" w:firstRowFirstColumn="0" w:firstRowLastColumn="0" w:lastRowFirstColumn="0" w:lastRowLastColumn="0"/>
          <w:trHeight w:val="212"/>
        </w:trPr>
        <w:tc>
          <w:tcPr>
            <w:cnfStyle w:val="001000000000" w:firstRow="0" w:lastRow="0" w:firstColumn="1" w:lastColumn="0" w:oddVBand="0" w:evenVBand="0" w:oddHBand="0" w:evenHBand="0" w:firstRowFirstColumn="0" w:firstRowLastColumn="0" w:lastRowFirstColumn="0" w:lastRowLastColumn="0"/>
            <w:tcW w:w="8505" w:type="dxa"/>
            <w:vAlign w:val="center"/>
          </w:tcPr>
          <w:p w14:paraId="531A0684" w14:textId="77777777" w:rsidR="00F66926" w:rsidRPr="00B9191F" w:rsidRDefault="00F66926" w:rsidP="00DA6A19">
            <w:pPr>
              <w:jc w:val="both"/>
              <w:rPr>
                <w:rFonts w:ascii="Arial" w:hAnsi="Arial" w:cs="Arial"/>
                <w:color w:val="FF0000"/>
                <w:sz w:val="18"/>
                <w:szCs w:val="18"/>
                <w:lang w:val="es-ES"/>
              </w:rPr>
            </w:pPr>
            <w:r w:rsidRPr="00B9191F">
              <w:rPr>
                <w:rFonts w:ascii="Arial" w:hAnsi="Arial" w:cs="Arial"/>
                <w:color w:val="FF0000"/>
                <w:sz w:val="18"/>
                <w:szCs w:val="18"/>
                <w:lang w:val="es-ES"/>
              </w:rPr>
              <w:t>Advertencia</w:t>
            </w:r>
          </w:p>
        </w:tc>
      </w:tr>
      <w:tr w:rsidR="00F66926" w:rsidRPr="00B9191F" w14:paraId="2E074B47" w14:textId="77777777" w:rsidTr="00A318B9">
        <w:trPr>
          <w:trHeight w:val="835"/>
        </w:trPr>
        <w:tc>
          <w:tcPr>
            <w:cnfStyle w:val="001000000000" w:firstRow="0" w:lastRow="0" w:firstColumn="1" w:lastColumn="0" w:oddVBand="0" w:evenVBand="0" w:oddHBand="0" w:evenHBand="0" w:firstRowFirstColumn="0" w:firstRowLastColumn="0" w:lastRowFirstColumn="0" w:lastRowLastColumn="0"/>
            <w:tcW w:w="8505" w:type="dxa"/>
            <w:vAlign w:val="center"/>
          </w:tcPr>
          <w:p w14:paraId="3DE24F41" w14:textId="2554A54B" w:rsidR="0094713E" w:rsidRPr="00B9191F" w:rsidRDefault="00C25C8F" w:rsidP="285D2EA9">
            <w:pPr>
              <w:pStyle w:val="Prrafodelista"/>
              <w:widowControl w:val="0"/>
              <w:ind w:left="33"/>
              <w:jc w:val="both"/>
              <w:rPr>
                <w:rFonts w:ascii="Arial" w:hAnsi="Arial" w:cs="Arial"/>
                <w:b w:val="0"/>
                <w:bCs w:val="0"/>
                <w:color w:val="FF0000"/>
                <w:sz w:val="18"/>
                <w:szCs w:val="18"/>
              </w:rPr>
            </w:pPr>
            <w:r w:rsidRPr="00B9191F">
              <w:rPr>
                <w:rFonts w:ascii="Arial" w:hAnsi="Arial" w:cs="Arial"/>
                <w:b w:val="0"/>
                <w:bCs w:val="0"/>
                <w:color w:val="FF0000"/>
                <w:sz w:val="18"/>
                <w:szCs w:val="18"/>
              </w:rPr>
              <w:t xml:space="preserve">Al elaborar las bases, los evaluadores incluyen en esta sección el requerimiento que forma parte del expediente de contratación aprobado. El área usuaria es responsable de formular adecuadamente el requerimiento, en coordinación con la </w:t>
            </w:r>
            <w:r w:rsidR="0024273F">
              <w:rPr>
                <w:rFonts w:ascii="Arial" w:hAnsi="Arial" w:cs="Arial"/>
                <w:b w:val="0"/>
                <w:bCs w:val="0"/>
                <w:color w:val="FF0000"/>
                <w:sz w:val="18"/>
                <w:szCs w:val="18"/>
              </w:rPr>
              <w:t>DEC</w:t>
            </w:r>
            <w:r w:rsidRPr="00B9191F">
              <w:rPr>
                <w:rFonts w:ascii="Arial" w:hAnsi="Arial" w:cs="Arial"/>
                <w:b w:val="0"/>
                <w:bCs w:val="0"/>
                <w:color w:val="FF0000"/>
                <w:sz w:val="18"/>
                <w:szCs w:val="18"/>
              </w:rPr>
              <w:t xml:space="preserve">, de conformidad con el artículo 20 del Reglamento. El requerimiento debe elaborarse de acuerdo con el formato consignado en este capítulo y estar incluido en el </w:t>
            </w:r>
            <w:r w:rsidR="00C1573C" w:rsidRPr="00B9191F">
              <w:rPr>
                <w:rFonts w:ascii="Arial" w:hAnsi="Arial" w:cs="Arial"/>
                <w:b w:val="0"/>
                <w:bCs w:val="0"/>
                <w:color w:val="FF0000"/>
                <w:sz w:val="18"/>
                <w:szCs w:val="18"/>
              </w:rPr>
              <w:t xml:space="preserve">Cuadro Multianual </w:t>
            </w:r>
            <w:r w:rsidRPr="00B9191F">
              <w:rPr>
                <w:rFonts w:ascii="Arial" w:hAnsi="Arial" w:cs="Arial"/>
                <w:b w:val="0"/>
                <w:bCs w:val="0"/>
                <w:color w:val="FF0000"/>
                <w:sz w:val="18"/>
                <w:szCs w:val="18"/>
              </w:rPr>
              <w:t xml:space="preserve">de </w:t>
            </w:r>
            <w:r w:rsidR="00C1573C" w:rsidRPr="00B9191F">
              <w:rPr>
                <w:rFonts w:ascii="Arial" w:hAnsi="Arial" w:cs="Arial"/>
                <w:b w:val="0"/>
                <w:bCs w:val="0"/>
                <w:color w:val="FF0000"/>
                <w:sz w:val="18"/>
                <w:szCs w:val="18"/>
              </w:rPr>
              <w:t>Necesidades</w:t>
            </w:r>
            <w:r w:rsidRPr="00B9191F">
              <w:rPr>
                <w:rFonts w:ascii="Arial" w:hAnsi="Arial" w:cs="Arial"/>
                <w:b w:val="0"/>
                <w:bCs w:val="0"/>
                <w:color w:val="FF0000"/>
                <w:sz w:val="18"/>
                <w:szCs w:val="18"/>
              </w:rPr>
              <w:t>.</w:t>
            </w:r>
          </w:p>
        </w:tc>
      </w:tr>
    </w:tbl>
    <w:p w14:paraId="68DFB463" w14:textId="77777777" w:rsidR="00F66926" w:rsidRPr="00B9191F" w:rsidRDefault="00F66926" w:rsidP="00A318B9">
      <w:pPr>
        <w:spacing w:before="240" w:after="240"/>
        <w:ind w:left="-142" w:firstLine="360"/>
        <w:rPr>
          <w:rFonts w:ascii="Arial" w:hAnsi="Arial" w:cs="Arial"/>
          <w:b/>
          <w:bCs/>
          <w:color w:val="000000" w:themeColor="text1"/>
          <w:sz w:val="20"/>
        </w:rPr>
      </w:pPr>
      <w:r w:rsidRPr="00B9191F">
        <w:rPr>
          <w:rFonts w:ascii="Arial" w:hAnsi="Arial" w:cs="Arial"/>
          <w:b/>
          <w:bCs/>
          <w:color w:val="000000" w:themeColor="text1"/>
          <w:sz w:val="20"/>
        </w:rPr>
        <w:t xml:space="preserve">3.1. FINALIDAD PÚBLICA DE LA CONTRATACIÓN </w:t>
      </w:r>
    </w:p>
    <w:p w14:paraId="691832BF" w14:textId="71825597" w:rsidR="00F66926" w:rsidRPr="00B9191F" w:rsidRDefault="00F66926" w:rsidP="00261CDD">
      <w:pPr>
        <w:spacing w:before="240" w:after="240"/>
        <w:ind w:left="567"/>
        <w:jc w:val="both"/>
        <w:rPr>
          <w:rFonts w:ascii="Arial" w:hAnsi="Arial" w:cs="Arial"/>
          <w:sz w:val="20"/>
        </w:rPr>
      </w:pPr>
      <w:r w:rsidRPr="00B9191F">
        <w:rPr>
          <w:rFonts w:ascii="Arial" w:hAnsi="Arial" w:cs="Arial"/>
          <w:sz w:val="20"/>
        </w:rPr>
        <w:t>[INDICAR LA FINALIDAD PÚBLICA DE LA CONTRATACIÓN]</w:t>
      </w:r>
    </w:p>
    <w:p w14:paraId="605FC218" w14:textId="77777777" w:rsidR="00F66926" w:rsidRPr="00B9191F" w:rsidRDefault="00F66926" w:rsidP="00A318B9">
      <w:pPr>
        <w:spacing w:before="240" w:after="240"/>
        <w:ind w:left="-142" w:firstLine="360"/>
        <w:rPr>
          <w:rFonts w:ascii="Arial" w:eastAsia="Arial" w:hAnsi="Arial" w:cs="Arial"/>
          <w:b/>
          <w:bCs/>
          <w:sz w:val="20"/>
        </w:rPr>
      </w:pPr>
      <w:r w:rsidRPr="00B9191F">
        <w:rPr>
          <w:rFonts w:ascii="Arial" w:hAnsi="Arial" w:cs="Arial"/>
          <w:b/>
          <w:bCs/>
          <w:color w:val="000000" w:themeColor="text1"/>
          <w:sz w:val="20"/>
        </w:rPr>
        <w:t xml:space="preserve">3.2. </w:t>
      </w:r>
      <w:r w:rsidRPr="00B9191F">
        <w:rPr>
          <w:rFonts w:ascii="Arial" w:eastAsia="Arial" w:hAnsi="Arial" w:cs="Arial"/>
          <w:b/>
          <w:bCs/>
          <w:sz w:val="20"/>
        </w:rPr>
        <w:t>DESCRIPCIÓN GENERAL DEL REQUERIMIENTO</w:t>
      </w:r>
    </w:p>
    <w:p w14:paraId="54A60475" w14:textId="2AA31249" w:rsidR="00F66926" w:rsidRPr="00B9191F" w:rsidRDefault="00F66926" w:rsidP="00261CDD">
      <w:pPr>
        <w:spacing w:before="240" w:after="240"/>
        <w:ind w:left="567"/>
        <w:jc w:val="both"/>
        <w:rPr>
          <w:rFonts w:ascii="Arial" w:hAnsi="Arial" w:cs="Arial"/>
          <w:color w:val="000000" w:themeColor="text1"/>
          <w:sz w:val="20"/>
          <w:szCs w:val="20"/>
        </w:rPr>
      </w:pPr>
      <w:r w:rsidRPr="00B9191F">
        <w:rPr>
          <w:rFonts w:ascii="Arial" w:hAnsi="Arial" w:cs="Arial"/>
          <w:color w:val="000000" w:themeColor="text1"/>
          <w:sz w:val="20"/>
          <w:szCs w:val="20"/>
        </w:rPr>
        <w:t>[INDICAR LA DESCRIPCIÓN GENERAL DEL REQUERIMIENTO</w:t>
      </w:r>
      <w:r w:rsidR="00BF4BED" w:rsidRPr="00B9191F">
        <w:rPr>
          <w:rFonts w:ascii="Arial" w:hAnsi="Arial" w:cs="Arial"/>
          <w:sz w:val="20"/>
          <w:szCs w:val="20"/>
        </w:rPr>
        <w:t>, INCLUYENDO LOS ÍTEMS, DE SER EL CASO.</w:t>
      </w:r>
      <w:r w:rsidR="00BF0582" w:rsidRPr="00B9191F">
        <w:rPr>
          <w:rFonts w:ascii="Arial" w:hAnsi="Arial" w:cs="Arial"/>
          <w:sz w:val="20"/>
          <w:szCs w:val="20"/>
        </w:rPr>
        <w:t xml:space="preserve"> </w:t>
      </w:r>
      <w:r w:rsidR="00ED0E38" w:rsidRPr="00B9191F">
        <w:rPr>
          <w:rFonts w:ascii="Arial" w:hAnsi="Arial" w:cs="Arial"/>
          <w:sz w:val="20"/>
          <w:szCs w:val="20"/>
        </w:rPr>
        <w:t>EN CASO LA PRESTACIÓN PRINCIPAL CONLLEVE PRESTACIONES ACCESORIAS, CONSIGNARLAS</w:t>
      </w:r>
      <w:r w:rsidRPr="00B9191F">
        <w:rPr>
          <w:rFonts w:ascii="Arial" w:hAnsi="Arial" w:cs="Arial"/>
          <w:color w:val="000000" w:themeColor="text1"/>
          <w:sz w:val="20"/>
          <w:szCs w:val="20"/>
        </w:rPr>
        <w:t>]</w:t>
      </w:r>
    </w:p>
    <w:p w14:paraId="0005F25F" w14:textId="77777777" w:rsidR="00F66926" w:rsidRPr="00B9191F" w:rsidRDefault="00F66926" w:rsidP="00A318B9">
      <w:pPr>
        <w:spacing w:before="240" w:after="240"/>
        <w:ind w:left="284"/>
        <w:rPr>
          <w:rFonts w:ascii="Arial" w:hAnsi="Arial" w:cs="Arial"/>
          <w:b/>
          <w:bCs/>
          <w:color w:val="000000" w:themeColor="text1"/>
          <w:sz w:val="20"/>
        </w:rPr>
      </w:pPr>
      <w:r w:rsidRPr="00B9191F">
        <w:rPr>
          <w:rFonts w:ascii="Arial" w:hAnsi="Arial" w:cs="Arial"/>
          <w:b/>
          <w:bCs/>
          <w:color w:val="000000" w:themeColor="text1"/>
          <w:sz w:val="20"/>
        </w:rPr>
        <w:t>3.3 CONDICIONES DE CONTRATACIÓN</w:t>
      </w:r>
    </w:p>
    <w:p w14:paraId="7F2FCF45" w14:textId="1B850595" w:rsidR="00F66926" w:rsidRPr="00D66AB9" w:rsidRDefault="007513A8" w:rsidP="00B80BB7">
      <w:pPr>
        <w:pStyle w:val="Prrafodelista"/>
        <w:widowControl w:val="0"/>
        <w:numPr>
          <w:ilvl w:val="1"/>
          <w:numId w:val="14"/>
        </w:numPr>
        <w:spacing w:line="259" w:lineRule="auto"/>
        <w:ind w:left="952"/>
        <w:jc w:val="both"/>
        <w:rPr>
          <w:rFonts w:ascii="Arial" w:hAnsi="Arial" w:cs="Arial"/>
          <w:b/>
          <w:sz w:val="20"/>
          <w:szCs w:val="20"/>
        </w:rPr>
      </w:pPr>
      <w:r w:rsidRPr="00B9191F">
        <w:rPr>
          <w:rFonts w:ascii="Arial" w:hAnsi="Arial" w:cs="Arial"/>
          <w:b/>
          <w:bCs/>
          <w:sz w:val="20"/>
          <w:szCs w:val="20"/>
        </w:rPr>
        <w:t>MODALIDAD DE PAGO</w:t>
      </w:r>
    </w:p>
    <w:p w14:paraId="0B0A3EA3" w14:textId="77777777" w:rsidR="00D66AB9" w:rsidRPr="00B9191F" w:rsidRDefault="00D66AB9" w:rsidP="00D66AB9">
      <w:pPr>
        <w:pStyle w:val="Prrafodelista"/>
        <w:widowControl w:val="0"/>
        <w:spacing w:line="259" w:lineRule="auto"/>
        <w:ind w:left="952"/>
        <w:jc w:val="both"/>
        <w:rPr>
          <w:rFonts w:ascii="Arial" w:hAnsi="Arial" w:cs="Arial"/>
          <w:b/>
          <w:sz w:val="20"/>
          <w:szCs w:val="20"/>
        </w:rPr>
      </w:pPr>
    </w:p>
    <w:p w14:paraId="01C46505" w14:textId="0538906F" w:rsidR="00F66926" w:rsidRPr="00B9191F" w:rsidRDefault="00F66926" w:rsidP="00F66926">
      <w:pPr>
        <w:widowControl w:val="0"/>
        <w:ind w:left="567"/>
        <w:jc w:val="both"/>
        <w:rPr>
          <w:rFonts w:ascii="Arial" w:hAnsi="Arial" w:cs="Arial"/>
          <w:sz w:val="20"/>
          <w:szCs w:val="20"/>
        </w:rPr>
      </w:pPr>
      <w:r w:rsidRPr="00B9191F">
        <w:rPr>
          <w:rFonts w:ascii="Arial" w:hAnsi="Arial" w:cs="Arial"/>
          <w:sz w:val="20"/>
          <w:szCs w:val="20"/>
        </w:rPr>
        <w:t>El contrato se rige por la modalidad de</w:t>
      </w:r>
      <w:r w:rsidR="10A6DB52" w:rsidRPr="00B9191F">
        <w:rPr>
          <w:rFonts w:ascii="Arial" w:hAnsi="Arial" w:cs="Arial"/>
          <w:sz w:val="20"/>
          <w:szCs w:val="20"/>
        </w:rPr>
        <w:t xml:space="preserve"> </w:t>
      </w:r>
      <w:r w:rsidRPr="00B9191F">
        <w:rPr>
          <w:rFonts w:ascii="Arial" w:hAnsi="Arial" w:cs="Arial"/>
          <w:sz w:val="20"/>
          <w:szCs w:val="20"/>
        </w:rPr>
        <w:t xml:space="preserve">[CONSIGNAR LA </w:t>
      </w:r>
      <w:r w:rsidR="00AC245F" w:rsidRPr="00B9191F">
        <w:rPr>
          <w:rFonts w:ascii="Arial" w:hAnsi="Arial" w:cs="Arial"/>
          <w:sz w:val="20"/>
          <w:szCs w:val="20"/>
        </w:rPr>
        <w:t xml:space="preserve">MODALIDAD DE PAGO DETERMINADA EN LA </w:t>
      </w:r>
      <w:r w:rsidRPr="00B9191F">
        <w:rPr>
          <w:rFonts w:ascii="Arial" w:hAnsi="Arial" w:cs="Arial"/>
          <w:sz w:val="20"/>
          <w:szCs w:val="20"/>
        </w:rPr>
        <w:t>ESTRATEGIA DE CONTRATACIÓN], de conformidad con el artículo 130 del Reglamento.</w:t>
      </w:r>
    </w:p>
    <w:p w14:paraId="6224A76D" w14:textId="77777777" w:rsidR="00F66926" w:rsidRPr="00B9191F" w:rsidRDefault="00F66926" w:rsidP="00F66926">
      <w:pPr>
        <w:widowControl w:val="0"/>
        <w:jc w:val="both"/>
        <w:rPr>
          <w:rFonts w:ascii="Arial" w:hAnsi="Arial" w:cs="Arial"/>
          <w:sz w:val="20"/>
          <w:szCs w:val="20"/>
        </w:rPr>
      </w:pPr>
    </w:p>
    <w:p w14:paraId="3337E048" w14:textId="200BF297" w:rsidR="00F66926" w:rsidRPr="0011427F" w:rsidRDefault="007513A8" w:rsidP="00B80BB7">
      <w:pPr>
        <w:pStyle w:val="Prrafodelista"/>
        <w:widowControl w:val="0"/>
        <w:numPr>
          <w:ilvl w:val="1"/>
          <w:numId w:val="14"/>
        </w:numPr>
        <w:spacing w:line="259" w:lineRule="auto"/>
        <w:ind w:left="952"/>
        <w:jc w:val="both"/>
        <w:rPr>
          <w:rFonts w:ascii="Arial" w:hAnsi="Arial" w:cs="Arial"/>
          <w:b/>
          <w:sz w:val="20"/>
          <w:szCs w:val="20"/>
        </w:rPr>
      </w:pPr>
      <w:r w:rsidRPr="00B9191F">
        <w:rPr>
          <w:rFonts w:ascii="Arial" w:hAnsi="Arial" w:cs="Arial"/>
          <w:b/>
          <w:bCs/>
          <w:sz w:val="20"/>
          <w:szCs w:val="20"/>
        </w:rPr>
        <w:t xml:space="preserve">PLAZO DE PRESTACIÓN </w:t>
      </w:r>
    </w:p>
    <w:p w14:paraId="78A9BE7C" w14:textId="77777777" w:rsidR="0011427F" w:rsidRPr="00B9191F" w:rsidRDefault="0011427F" w:rsidP="0011427F">
      <w:pPr>
        <w:pStyle w:val="Prrafodelista"/>
        <w:widowControl w:val="0"/>
        <w:spacing w:line="259" w:lineRule="auto"/>
        <w:ind w:left="952"/>
        <w:jc w:val="both"/>
        <w:rPr>
          <w:rFonts w:ascii="Arial" w:hAnsi="Arial" w:cs="Arial"/>
          <w:b/>
          <w:sz w:val="20"/>
          <w:szCs w:val="20"/>
        </w:rPr>
      </w:pPr>
    </w:p>
    <w:p w14:paraId="48F24310" w14:textId="1B859B65" w:rsidR="00D66AB9" w:rsidRPr="00D66AB9" w:rsidRDefault="00F66926" w:rsidP="00D66AB9">
      <w:pPr>
        <w:pStyle w:val="Prrafodelista"/>
        <w:spacing w:before="240" w:after="240"/>
        <w:ind w:left="567"/>
        <w:jc w:val="both"/>
        <w:rPr>
          <w:rFonts w:ascii="Arial" w:hAnsi="Arial" w:cs="Arial"/>
          <w:sz w:val="20"/>
          <w:szCs w:val="20"/>
        </w:rPr>
      </w:pPr>
      <w:r w:rsidRPr="00B9191F">
        <w:rPr>
          <w:rFonts w:ascii="Arial" w:hAnsi="Arial" w:cs="Arial"/>
          <w:sz w:val="20"/>
          <w:szCs w:val="20"/>
        </w:rPr>
        <w:t>Los servicios materia de la presente convocatoria se prestan en el plazo de [CONSIGNAR EL PLAZO DE PRESTACIÓN DE LOS SERVICIOS]</w:t>
      </w:r>
      <w:r w:rsidR="000A4199" w:rsidRPr="00B9191F">
        <w:rPr>
          <w:rFonts w:ascii="Arial" w:hAnsi="Arial" w:cs="Arial"/>
          <w:sz w:val="20"/>
          <w:szCs w:val="20"/>
        </w:rPr>
        <w:t>.</w:t>
      </w:r>
    </w:p>
    <w:p w14:paraId="0BF80249" w14:textId="77777777" w:rsidR="00F66926" w:rsidRPr="00B9191F" w:rsidRDefault="00F66926" w:rsidP="00F66926">
      <w:pPr>
        <w:pStyle w:val="Prrafodelista"/>
        <w:spacing w:before="240" w:after="240"/>
        <w:ind w:left="360"/>
        <w:jc w:val="both"/>
        <w:rPr>
          <w:rFonts w:ascii="Arial" w:hAnsi="Arial" w:cs="Arial"/>
          <w:sz w:val="20"/>
          <w:szCs w:val="20"/>
        </w:rPr>
      </w:pPr>
    </w:p>
    <w:p w14:paraId="415173AE" w14:textId="6948D79F" w:rsidR="00724523" w:rsidRDefault="007513A8" w:rsidP="00B80BB7">
      <w:pPr>
        <w:pStyle w:val="Prrafodelista"/>
        <w:widowControl w:val="0"/>
        <w:numPr>
          <w:ilvl w:val="1"/>
          <w:numId w:val="14"/>
        </w:numPr>
        <w:spacing w:line="259" w:lineRule="auto"/>
        <w:ind w:left="952"/>
        <w:jc w:val="both"/>
        <w:rPr>
          <w:rFonts w:ascii="Arial" w:hAnsi="Arial" w:cs="Arial"/>
          <w:b/>
          <w:sz w:val="20"/>
          <w:szCs w:val="20"/>
        </w:rPr>
      </w:pPr>
      <w:r w:rsidRPr="00B9191F">
        <w:rPr>
          <w:rFonts w:ascii="Arial" w:hAnsi="Arial" w:cs="Arial"/>
          <w:b/>
          <w:sz w:val="20"/>
          <w:szCs w:val="20"/>
        </w:rPr>
        <w:t>LUGAR DE PRESTACIÓN DEL SERVICIO</w:t>
      </w:r>
    </w:p>
    <w:p w14:paraId="629DD2CC" w14:textId="77777777" w:rsidR="0011427F" w:rsidRPr="00B9191F" w:rsidRDefault="0011427F" w:rsidP="0011427F">
      <w:pPr>
        <w:pStyle w:val="Prrafodelista"/>
        <w:widowControl w:val="0"/>
        <w:spacing w:line="259" w:lineRule="auto"/>
        <w:ind w:left="952"/>
        <w:jc w:val="both"/>
        <w:rPr>
          <w:rFonts w:ascii="Arial" w:hAnsi="Arial" w:cs="Arial"/>
          <w:b/>
          <w:sz w:val="20"/>
          <w:szCs w:val="20"/>
        </w:rPr>
      </w:pPr>
    </w:p>
    <w:p w14:paraId="538E9041" w14:textId="4AF4921F" w:rsidR="00724523" w:rsidRPr="00B9191F" w:rsidRDefault="00724523" w:rsidP="00E83899">
      <w:pPr>
        <w:widowControl w:val="0"/>
        <w:ind w:left="567"/>
        <w:jc w:val="both"/>
        <w:rPr>
          <w:rFonts w:ascii="Arial" w:hAnsi="Arial" w:cs="Arial"/>
          <w:sz w:val="20"/>
          <w:szCs w:val="20"/>
        </w:rPr>
      </w:pPr>
      <w:r w:rsidRPr="00B9191F">
        <w:rPr>
          <w:rFonts w:ascii="Arial" w:hAnsi="Arial" w:cs="Arial"/>
          <w:sz w:val="20"/>
          <w:szCs w:val="20"/>
        </w:rPr>
        <w:t>El servicio se presta en [INDICAR EL DETALLE DEL LUGAR O LOS LUGARES EN QUE SE PRESTA EL SERVICIO</w:t>
      </w:r>
      <w:r w:rsidR="00861485" w:rsidRPr="00B9191F">
        <w:rPr>
          <w:rFonts w:ascii="Arial" w:hAnsi="Arial" w:cs="Arial"/>
          <w:sz w:val="20"/>
          <w:szCs w:val="20"/>
        </w:rPr>
        <w:t xml:space="preserve"> CONSI</w:t>
      </w:r>
      <w:r w:rsidR="009B15DF" w:rsidRPr="00B9191F">
        <w:rPr>
          <w:rFonts w:ascii="Arial" w:hAnsi="Arial" w:cs="Arial"/>
          <w:sz w:val="20"/>
          <w:szCs w:val="20"/>
        </w:rPr>
        <w:t>GNAN</w:t>
      </w:r>
      <w:r w:rsidR="00861485" w:rsidRPr="00B9191F">
        <w:rPr>
          <w:rFonts w:ascii="Arial" w:hAnsi="Arial" w:cs="Arial"/>
          <w:sz w:val="20"/>
          <w:szCs w:val="20"/>
        </w:rPr>
        <w:t xml:space="preserve">DO </w:t>
      </w:r>
      <w:r w:rsidR="009B15DF" w:rsidRPr="00B9191F">
        <w:rPr>
          <w:rFonts w:ascii="Arial" w:hAnsi="Arial" w:cs="Arial"/>
          <w:sz w:val="20"/>
          <w:szCs w:val="20"/>
        </w:rPr>
        <w:t xml:space="preserve">EL </w:t>
      </w:r>
      <w:r w:rsidR="00861485" w:rsidRPr="00B9191F">
        <w:rPr>
          <w:rFonts w:ascii="Arial" w:hAnsi="Arial" w:cs="Arial"/>
          <w:sz w:val="20"/>
          <w:szCs w:val="20"/>
        </w:rPr>
        <w:t>DISTRITO, PROVINCIA Y DEPARTAMENTO</w:t>
      </w:r>
      <w:r w:rsidRPr="00B9191F">
        <w:rPr>
          <w:rFonts w:ascii="Arial" w:hAnsi="Arial" w:cs="Arial"/>
          <w:sz w:val="20"/>
          <w:szCs w:val="20"/>
        </w:rPr>
        <w:t>]</w:t>
      </w:r>
    </w:p>
    <w:p w14:paraId="66FF18DD" w14:textId="77777777" w:rsidR="00E83899" w:rsidRPr="00B9191F" w:rsidRDefault="00E83899" w:rsidP="006E2423">
      <w:pPr>
        <w:widowControl w:val="0"/>
        <w:jc w:val="both"/>
        <w:rPr>
          <w:rFonts w:ascii="Arial" w:hAnsi="Arial" w:cs="Arial"/>
          <w:sz w:val="20"/>
          <w:szCs w:val="20"/>
        </w:rPr>
      </w:pPr>
    </w:p>
    <w:p w14:paraId="6BC60921" w14:textId="33F2A6B1" w:rsidR="00F66926" w:rsidRPr="0011427F" w:rsidRDefault="007513A8" w:rsidP="00B80BB7">
      <w:pPr>
        <w:pStyle w:val="Prrafodelista"/>
        <w:widowControl w:val="0"/>
        <w:numPr>
          <w:ilvl w:val="1"/>
          <w:numId w:val="14"/>
        </w:numPr>
        <w:spacing w:line="259" w:lineRule="auto"/>
        <w:ind w:left="952"/>
        <w:jc w:val="both"/>
        <w:rPr>
          <w:rFonts w:ascii="Arial" w:hAnsi="Arial" w:cs="Arial"/>
          <w:b/>
          <w:sz w:val="20"/>
          <w:szCs w:val="20"/>
        </w:rPr>
      </w:pPr>
      <w:r w:rsidRPr="00B9191F">
        <w:rPr>
          <w:rFonts w:ascii="Arial" w:hAnsi="Arial" w:cs="Arial"/>
          <w:b/>
          <w:bCs/>
          <w:sz w:val="20"/>
          <w:szCs w:val="20"/>
        </w:rPr>
        <w:t>PENALIDADES</w:t>
      </w:r>
    </w:p>
    <w:p w14:paraId="2BCFC5D5" w14:textId="77777777" w:rsidR="0011427F" w:rsidRPr="00B9191F" w:rsidRDefault="0011427F" w:rsidP="0011427F">
      <w:pPr>
        <w:pStyle w:val="Prrafodelista"/>
        <w:widowControl w:val="0"/>
        <w:spacing w:line="259" w:lineRule="auto"/>
        <w:ind w:left="952"/>
        <w:jc w:val="both"/>
        <w:rPr>
          <w:rFonts w:ascii="Arial" w:hAnsi="Arial" w:cs="Arial"/>
          <w:b/>
          <w:sz w:val="20"/>
          <w:szCs w:val="20"/>
        </w:rPr>
      </w:pPr>
    </w:p>
    <w:p w14:paraId="24D80247" w14:textId="3667A7E8" w:rsidR="00F66926" w:rsidRDefault="00CB7CFE" w:rsidP="00FE6104">
      <w:pPr>
        <w:widowControl w:val="0"/>
        <w:ind w:left="567"/>
        <w:jc w:val="both"/>
        <w:rPr>
          <w:rStyle w:val="normaltextrun"/>
          <w:rFonts w:ascii="Arial" w:hAnsi="Arial" w:cs="Arial"/>
          <w:b/>
          <w:bCs/>
          <w:color w:val="000000"/>
          <w:sz w:val="20"/>
          <w:szCs w:val="20"/>
          <w:shd w:val="clear" w:color="auto" w:fill="FFFFFF"/>
        </w:rPr>
      </w:pPr>
      <w:r>
        <w:rPr>
          <w:rStyle w:val="normaltextrun"/>
          <w:rFonts w:ascii="Arial" w:hAnsi="Arial" w:cs="Arial"/>
          <w:b/>
          <w:bCs/>
          <w:color w:val="000000"/>
          <w:sz w:val="20"/>
          <w:szCs w:val="20"/>
          <w:shd w:val="clear" w:color="auto" w:fill="FFFFFF"/>
        </w:rPr>
        <w:t>Penalidad por mora</w:t>
      </w:r>
      <w:r w:rsidR="00FE6104" w:rsidRPr="00B9191F">
        <w:rPr>
          <w:rStyle w:val="normaltextrun"/>
          <w:rFonts w:ascii="Arial" w:hAnsi="Arial" w:cs="Arial"/>
          <w:b/>
          <w:bCs/>
          <w:color w:val="000000"/>
          <w:sz w:val="20"/>
          <w:szCs w:val="20"/>
          <w:shd w:val="clear" w:color="auto" w:fill="FFFFFF"/>
        </w:rPr>
        <w:t>:</w:t>
      </w:r>
    </w:p>
    <w:p w14:paraId="4C4A76CF" w14:textId="77777777" w:rsidR="00CB7CFE" w:rsidRPr="00B9191F" w:rsidRDefault="00CB7CFE" w:rsidP="00FE6104">
      <w:pPr>
        <w:widowControl w:val="0"/>
        <w:ind w:left="567"/>
        <w:jc w:val="both"/>
        <w:rPr>
          <w:rStyle w:val="normaltextrun"/>
          <w:rFonts w:ascii="Arial" w:hAnsi="Arial" w:cs="Arial"/>
          <w:b/>
          <w:bCs/>
          <w:color w:val="000000"/>
          <w:sz w:val="20"/>
          <w:szCs w:val="20"/>
          <w:shd w:val="clear" w:color="auto" w:fill="FFFFFF"/>
        </w:rPr>
      </w:pPr>
    </w:p>
    <w:p w14:paraId="4F7DEB01" w14:textId="77777777" w:rsidR="00F66926" w:rsidRPr="00B9191F" w:rsidRDefault="00F66926" w:rsidP="00C22978">
      <w:pPr>
        <w:widowControl w:val="0"/>
        <w:ind w:left="567"/>
        <w:jc w:val="both"/>
        <w:rPr>
          <w:rStyle w:val="eop"/>
          <w:rFonts w:ascii="Arial" w:hAnsi="Arial" w:cs="Arial"/>
          <w:color w:val="000000"/>
          <w:sz w:val="20"/>
          <w:szCs w:val="20"/>
          <w:shd w:val="clear" w:color="auto" w:fill="FFFFFF"/>
        </w:rPr>
      </w:pPr>
      <w:r w:rsidRPr="00B9191F">
        <w:rPr>
          <w:rStyle w:val="normaltextrun"/>
          <w:rFonts w:ascii="Arial" w:hAnsi="Arial" w:cs="Arial"/>
          <w:color w:val="000000"/>
          <w:sz w:val="20"/>
          <w:szCs w:val="20"/>
          <w:shd w:val="clear" w:color="auto" w:fill="FFFFFF"/>
        </w:rPr>
        <w:t>En caso de retraso injustificado del contratista en la ejecución de las prestaciones objeto del contrato, la entidad contratante le aplica automáticamente una penalidad por mora por cada día de atraso que le sea imputable, de conformidad con el artículo 120 del Reglamento.</w:t>
      </w:r>
      <w:r w:rsidRPr="00B9191F">
        <w:rPr>
          <w:rStyle w:val="eop"/>
          <w:rFonts w:ascii="Arial" w:hAnsi="Arial" w:cs="Arial"/>
          <w:color w:val="000000"/>
          <w:sz w:val="20"/>
          <w:szCs w:val="20"/>
          <w:shd w:val="clear" w:color="auto" w:fill="FFFFFF"/>
        </w:rPr>
        <w:t> </w:t>
      </w:r>
    </w:p>
    <w:p w14:paraId="2CAD61FA" w14:textId="77777777" w:rsidR="00F66926" w:rsidRPr="00B9191F" w:rsidRDefault="00F66926" w:rsidP="00F66926">
      <w:pPr>
        <w:widowControl w:val="0"/>
        <w:ind w:left="709"/>
        <w:jc w:val="both"/>
        <w:rPr>
          <w:rStyle w:val="eop"/>
          <w:rFonts w:ascii="Arial" w:hAnsi="Arial" w:cs="Arial"/>
          <w:color w:val="000000"/>
          <w:sz w:val="20"/>
          <w:szCs w:val="20"/>
          <w:shd w:val="clear" w:color="auto" w:fill="FFFFFF"/>
        </w:rPr>
      </w:pPr>
    </w:p>
    <w:tbl>
      <w:tblPr>
        <w:tblStyle w:val="Tabladecuadrcula1clara-nfasis31"/>
        <w:tblW w:w="8574" w:type="dxa"/>
        <w:tblInd w:w="562" w:type="dxa"/>
        <w:tblLook w:val="04A0" w:firstRow="1" w:lastRow="0" w:firstColumn="1" w:lastColumn="0" w:noHBand="0" w:noVBand="1"/>
      </w:tblPr>
      <w:tblGrid>
        <w:gridCol w:w="8574"/>
      </w:tblGrid>
      <w:tr w:rsidR="00F66926" w:rsidRPr="00B9191F" w14:paraId="6536FEA8" w14:textId="77777777" w:rsidTr="0021125B">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574" w:type="dxa"/>
            <w:tcBorders>
              <w:top w:val="single" w:sz="4" w:space="0" w:color="B4C6E7" w:themeColor="accent5" w:themeTint="66"/>
              <w:left w:val="single" w:sz="4" w:space="0" w:color="B4C6E7" w:themeColor="accent5" w:themeTint="66"/>
              <w:bottom w:val="single" w:sz="4" w:space="0" w:color="B4C6E7" w:themeColor="accent5" w:themeTint="66"/>
              <w:right w:val="single" w:sz="4" w:space="0" w:color="B4C6E7" w:themeColor="accent5" w:themeTint="66"/>
            </w:tcBorders>
            <w:vAlign w:val="center"/>
          </w:tcPr>
          <w:p w14:paraId="12947AC8" w14:textId="77777777" w:rsidR="00F66926" w:rsidRPr="00B9191F" w:rsidRDefault="00F66926" w:rsidP="00DA6A19">
            <w:pPr>
              <w:jc w:val="both"/>
              <w:rPr>
                <w:rFonts w:ascii="Arial" w:hAnsi="Arial" w:cs="Arial"/>
                <w:color w:val="0070C0"/>
                <w:sz w:val="19"/>
                <w:szCs w:val="19"/>
                <w:lang w:val="es-ES"/>
              </w:rPr>
            </w:pPr>
            <w:r w:rsidRPr="00B9191F">
              <w:rPr>
                <w:rFonts w:ascii="Arial" w:hAnsi="Arial" w:cs="Arial"/>
                <w:color w:val="0070C0"/>
                <w:sz w:val="19"/>
                <w:szCs w:val="19"/>
              </w:rPr>
              <w:t>Importante para la entidad contratante</w:t>
            </w:r>
          </w:p>
        </w:tc>
      </w:tr>
      <w:tr w:rsidR="00F66926" w:rsidRPr="00B9191F" w14:paraId="2DEE2BF2" w14:textId="77777777" w:rsidTr="0021125B">
        <w:trPr>
          <w:trHeight w:val="396"/>
        </w:trPr>
        <w:tc>
          <w:tcPr>
            <w:cnfStyle w:val="001000000000" w:firstRow="0" w:lastRow="0" w:firstColumn="1" w:lastColumn="0" w:oddVBand="0" w:evenVBand="0" w:oddHBand="0" w:evenHBand="0" w:firstRowFirstColumn="0" w:firstRowLastColumn="0" w:lastRowFirstColumn="0" w:lastRowLastColumn="0"/>
            <w:tcW w:w="8574" w:type="dxa"/>
            <w:tcBorders>
              <w:top w:val="single" w:sz="4" w:space="0" w:color="B4C6E7" w:themeColor="accent5" w:themeTint="66"/>
              <w:left w:val="single" w:sz="4" w:space="0" w:color="B4C6E7" w:themeColor="accent5" w:themeTint="66"/>
              <w:bottom w:val="single" w:sz="4" w:space="0" w:color="B4C6E7" w:themeColor="accent5" w:themeTint="66"/>
              <w:right w:val="single" w:sz="4" w:space="0" w:color="B4C6E7" w:themeColor="accent5" w:themeTint="66"/>
            </w:tcBorders>
            <w:vAlign w:val="center"/>
          </w:tcPr>
          <w:p w14:paraId="09D44F1F" w14:textId="49292A1B" w:rsidR="00F66926" w:rsidRPr="00CC22EB" w:rsidRDefault="00710D45" w:rsidP="005B3FB4">
            <w:pPr>
              <w:widowControl w:val="0"/>
              <w:jc w:val="both"/>
              <w:rPr>
                <w:rFonts w:ascii="Arial" w:hAnsi="Arial" w:cs="Arial"/>
                <w:b w:val="0"/>
                <w:bCs w:val="0"/>
                <w:color w:val="0070C0"/>
                <w:sz w:val="18"/>
                <w:szCs w:val="18"/>
                <w:lang w:val="es-ES"/>
              </w:rPr>
            </w:pPr>
            <w:r w:rsidRPr="00CC22EB">
              <w:rPr>
                <w:rFonts w:ascii="Arial" w:hAnsi="Arial" w:cs="Arial"/>
                <w:b w:val="0"/>
                <w:bCs w:val="0"/>
                <w:color w:val="0070C0"/>
                <w:sz w:val="18"/>
                <w:szCs w:val="18"/>
              </w:rPr>
              <w:t>La siguiente disposición puede ser incluida cuando resulte necesario a propuesta del área usuaria y previa validación durante la estrategia de contratación, para establecer otras penalidades por incumplimiento injustificado del contratista, las cuales deben ser objetivas, razonables, congruentes y proporcionales con el objeto de la contratación, y no afectar el equilibrio económico financiero del contrato, conforme al principio de valor por dinero:</w:t>
            </w:r>
          </w:p>
          <w:p w14:paraId="30EC14CE" w14:textId="77777777" w:rsidR="00F66926" w:rsidRPr="00B9191F" w:rsidRDefault="00F66926" w:rsidP="285D2EA9">
            <w:pPr>
              <w:widowControl w:val="0"/>
              <w:tabs>
                <w:tab w:val="num" w:pos="177"/>
              </w:tabs>
              <w:ind w:left="177" w:hanging="1470"/>
              <w:jc w:val="both"/>
              <w:rPr>
                <w:rFonts w:ascii="Arial" w:hAnsi="Arial" w:cs="Arial"/>
                <w:b w:val="0"/>
                <w:bCs w:val="0"/>
                <w:color w:val="0070C0"/>
                <w:sz w:val="18"/>
                <w:szCs w:val="18"/>
                <w:lang w:val="es-ES"/>
              </w:rPr>
            </w:pPr>
          </w:p>
          <w:p w14:paraId="10D7F40B" w14:textId="77777777" w:rsidR="003F5226" w:rsidRDefault="003F5226" w:rsidP="003F5226">
            <w:pPr>
              <w:widowControl w:val="0"/>
              <w:jc w:val="both"/>
              <w:rPr>
                <w:rFonts w:ascii="Arial" w:hAnsi="Arial" w:cs="Arial"/>
                <w:b w:val="0"/>
                <w:bCs w:val="0"/>
                <w:color w:val="0070C0"/>
                <w:sz w:val="18"/>
                <w:szCs w:val="18"/>
              </w:rPr>
            </w:pPr>
            <w:r w:rsidRPr="00065E67">
              <w:rPr>
                <w:rFonts w:ascii="Arial" w:hAnsi="Arial" w:cs="Arial"/>
                <w:b w:val="0"/>
                <w:bCs w:val="0"/>
                <w:color w:val="0070C0"/>
                <w:sz w:val="18"/>
                <w:szCs w:val="18"/>
              </w:rPr>
              <w:t>“</w:t>
            </w:r>
            <w:r w:rsidRPr="0048344D">
              <w:rPr>
                <w:rFonts w:ascii="Arial" w:hAnsi="Arial" w:cs="Arial"/>
                <w:color w:val="0070C0"/>
                <w:sz w:val="18"/>
                <w:szCs w:val="18"/>
              </w:rPr>
              <w:t>Otras penalidades:</w:t>
            </w:r>
          </w:p>
          <w:p w14:paraId="6BF437ED" w14:textId="77777777" w:rsidR="003F5226" w:rsidRPr="00065E67" w:rsidRDefault="003F5226" w:rsidP="003F5226">
            <w:pPr>
              <w:widowControl w:val="0"/>
              <w:jc w:val="both"/>
              <w:rPr>
                <w:rFonts w:ascii="Arial" w:hAnsi="Arial" w:cs="Arial"/>
                <w:b w:val="0"/>
                <w:bCs w:val="0"/>
                <w:color w:val="0070C0"/>
                <w:sz w:val="18"/>
                <w:szCs w:val="18"/>
              </w:rPr>
            </w:pPr>
          </w:p>
          <w:p w14:paraId="4BCE06D3" w14:textId="77777777" w:rsidR="00F66926" w:rsidRPr="00B9191F" w:rsidRDefault="00F66926" w:rsidP="005B3FB4">
            <w:pPr>
              <w:widowControl w:val="0"/>
              <w:ind w:left="33"/>
              <w:jc w:val="both"/>
              <w:rPr>
                <w:rFonts w:ascii="Arial" w:hAnsi="Arial" w:cs="Arial"/>
                <w:b w:val="0"/>
                <w:bCs w:val="0"/>
                <w:color w:val="0070C0"/>
                <w:sz w:val="18"/>
                <w:szCs w:val="18"/>
              </w:rPr>
            </w:pPr>
            <w:r w:rsidRPr="00B9191F">
              <w:rPr>
                <w:rFonts w:ascii="Arial" w:hAnsi="Arial" w:cs="Arial"/>
                <w:b w:val="0"/>
                <w:bCs w:val="0"/>
                <w:color w:val="0070C0"/>
                <w:sz w:val="18"/>
                <w:szCs w:val="18"/>
              </w:rPr>
              <w:t>“Adicionalmente a la penalidad por mora, se aplican las siguientes penalidades:</w:t>
            </w:r>
          </w:p>
          <w:p w14:paraId="39E8BAA6" w14:textId="77777777" w:rsidR="00F66926" w:rsidRPr="00B9191F" w:rsidRDefault="00F66926" w:rsidP="285D2EA9">
            <w:pPr>
              <w:widowControl w:val="0"/>
              <w:ind w:left="567"/>
              <w:jc w:val="both"/>
              <w:rPr>
                <w:rFonts w:ascii="Arial" w:hAnsi="Arial" w:cs="Arial"/>
                <w:b w:val="0"/>
                <w:bCs w:val="0"/>
                <w:color w:val="0070C0"/>
                <w:sz w:val="18"/>
                <w:szCs w:val="18"/>
              </w:rPr>
            </w:pPr>
          </w:p>
          <w:tbl>
            <w:tblPr>
              <w:tblStyle w:val="Tablaconcuadrcula"/>
              <w:tblW w:w="0" w:type="auto"/>
              <w:tblInd w:w="27" w:type="dxa"/>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Look w:val="04A0" w:firstRow="1" w:lastRow="0" w:firstColumn="1" w:lastColumn="0" w:noHBand="0" w:noVBand="1"/>
            </w:tblPr>
            <w:tblGrid>
              <w:gridCol w:w="702"/>
              <w:gridCol w:w="4431"/>
              <w:gridCol w:w="1579"/>
              <w:gridCol w:w="1609"/>
            </w:tblGrid>
            <w:tr w:rsidR="00F66926" w:rsidRPr="00B9191F" w14:paraId="1E699065" w14:textId="77777777" w:rsidTr="005B3FB4">
              <w:trPr>
                <w:trHeight w:val="300"/>
              </w:trPr>
              <w:tc>
                <w:tcPr>
                  <w:tcW w:w="8321" w:type="dxa"/>
                  <w:gridSpan w:val="4"/>
                </w:tcPr>
                <w:p w14:paraId="304D3EA8" w14:textId="77777777" w:rsidR="00F66926" w:rsidRPr="00B9191F" w:rsidRDefault="00F66926" w:rsidP="285D2EA9">
                  <w:pPr>
                    <w:widowControl w:val="0"/>
                    <w:jc w:val="center"/>
                    <w:rPr>
                      <w:rFonts w:ascii="Arial" w:hAnsi="Arial" w:cs="Arial"/>
                      <w:color w:val="0070C0"/>
                      <w:sz w:val="18"/>
                      <w:szCs w:val="18"/>
                    </w:rPr>
                  </w:pPr>
                  <w:r w:rsidRPr="00B9191F">
                    <w:rPr>
                      <w:rFonts w:ascii="Arial" w:hAnsi="Arial" w:cs="Arial"/>
                      <w:color w:val="0070C0"/>
                      <w:sz w:val="18"/>
                      <w:szCs w:val="18"/>
                    </w:rPr>
                    <w:lastRenderedPageBreak/>
                    <w:t>Otras penalidades</w:t>
                  </w:r>
                </w:p>
              </w:tc>
            </w:tr>
            <w:tr w:rsidR="00F66926" w:rsidRPr="00B9191F" w14:paraId="31DF6C0F" w14:textId="77777777" w:rsidTr="005B3FB4">
              <w:trPr>
                <w:trHeight w:val="300"/>
              </w:trPr>
              <w:tc>
                <w:tcPr>
                  <w:tcW w:w="702" w:type="dxa"/>
                  <w:vAlign w:val="center"/>
                </w:tcPr>
                <w:p w14:paraId="52D5329B" w14:textId="77777777" w:rsidR="00F66926" w:rsidRPr="00B9191F" w:rsidRDefault="00F66926" w:rsidP="285D2EA9">
                  <w:pPr>
                    <w:widowControl w:val="0"/>
                    <w:jc w:val="center"/>
                    <w:rPr>
                      <w:rFonts w:ascii="Arial" w:hAnsi="Arial" w:cs="Arial"/>
                      <w:color w:val="0070C0"/>
                      <w:sz w:val="18"/>
                      <w:szCs w:val="18"/>
                    </w:rPr>
                  </w:pPr>
                  <w:r w:rsidRPr="00B9191F">
                    <w:rPr>
                      <w:rFonts w:ascii="Arial" w:hAnsi="Arial" w:cs="Arial"/>
                      <w:color w:val="0070C0"/>
                      <w:sz w:val="18"/>
                      <w:szCs w:val="18"/>
                    </w:rPr>
                    <w:t>N°</w:t>
                  </w:r>
                </w:p>
              </w:tc>
              <w:tc>
                <w:tcPr>
                  <w:tcW w:w="4431" w:type="dxa"/>
                  <w:vAlign w:val="center"/>
                </w:tcPr>
                <w:p w14:paraId="58033BD3" w14:textId="15DF9040" w:rsidR="00F66926" w:rsidRPr="00B9191F" w:rsidRDefault="00F66926" w:rsidP="285D2EA9">
                  <w:pPr>
                    <w:widowControl w:val="0"/>
                    <w:jc w:val="center"/>
                    <w:rPr>
                      <w:rFonts w:ascii="Arial" w:hAnsi="Arial" w:cs="Arial"/>
                      <w:color w:val="0070C0"/>
                      <w:sz w:val="18"/>
                      <w:szCs w:val="18"/>
                    </w:rPr>
                  </w:pPr>
                  <w:r w:rsidRPr="00B9191F">
                    <w:rPr>
                      <w:rFonts w:ascii="Arial" w:hAnsi="Arial" w:cs="Arial"/>
                      <w:color w:val="0070C0"/>
                      <w:sz w:val="18"/>
                      <w:szCs w:val="18"/>
                    </w:rPr>
                    <w:t>Supuestos de aplicación de penalidad</w:t>
                  </w:r>
                </w:p>
              </w:tc>
              <w:tc>
                <w:tcPr>
                  <w:tcW w:w="1579" w:type="dxa"/>
                  <w:vAlign w:val="center"/>
                </w:tcPr>
                <w:p w14:paraId="0F1AED7D" w14:textId="77777777" w:rsidR="00F66926" w:rsidRPr="00B9191F" w:rsidRDefault="00F66926" w:rsidP="285D2EA9">
                  <w:pPr>
                    <w:widowControl w:val="0"/>
                    <w:jc w:val="center"/>
                    <w:rPr>
                      <w:rFonts w:ascii="Arial" w:hAnsi="Arial" w:cs="Arial"/>
                      <w:color w:val="0070C0"/>
                      <w:sz w:val="18"/>
                      <w:szCs w:val="18"/>
                    </w:rPr>
                  </w:pPr>
                  <w:r w:rsidRPr="00B9191F">
                    <w:rPr>
                      <w:rFonts w:ascii="Arial" w:hAnsi="Arial" w:cs="Arial"/>
                      <w:color w:val="0070C0"/>
                      <w:sz w:val="18"/>
                      <w:szCs w:val="18"/>
                    </w:rPr>
                    <w:t>Forma de cálculo</w:t>
                  </w:r>
                </w:p>
              </w:tc>
              <w:tc>
                <w:tcPr>
                  <w:tcW w:w="1609" w:type="dxa"/>
                  <w:vAlign w:val="center"/>
                </w:tcPr>
                <w:p w14:paraId="1715941A" w14:textId="3CADB39A" w:rsidR="00F66926" w:rsidRPr="00B9191F" w:rsidRDefault="00F66926" w:rsidP="285D2EA9">
                  <w:pPr>
                    <w:widowControl w:val="0"/>
                    <w:jc w:val="center"/>
                    <w:rPr>
                      <w:rFonts w:ascii="Arial" w:hAnsi="Arial" w:cs="Arial"/>
                      <w:color w:val="0070C0"/>
                      <w:sz w:val="18"/>
                      <w:szCs w:val="18"/>
                    </w:rPr>
                  </w:pPr>
                  <w:r w:rsidRPr="00B9191F">
                    <w:rPr>
                      <w:rFonts w:ascii="Arial" w:hAnsi="Arial" w:cs="Arial"/>
                      <w:color w:val="0070C0"/>
                      <w:sz w:val="18"/>
                      <w:szCs w:val="18"/>
                    </w:rPr>
                    <w:t>Procedimiento de verificación</w:t>
                  </w:r>
                </w:p>
              </w:tc>
            </w:tr>
            <w:tr w:rsidR="00F66926" w:rsidRPr="00B9191F" w14:paraId="467B1697" w14:textId="77777777" w:rsidTr="005B3FB4">
              <w:trPr>
                <w:trHeight w:val="300"/>
              </w:trPr>
              <w:tc>
                <w:tcPr>
                  <w:tcW w:w="702" w:type="dxa"/>
                </w:tcPr>
                <w:p w14:paraId="63414148" w14:textId="77777777" w:rsidR="00F66926" w:rsidRPr="00B9191F" w:rsidRDefault="00F66926" w:rsidP="285D2EA9">
                  <w:pPr>
                    <w:widowControl w:val="0"/>
                    <w:jc w:val="both"/>
                    <w:rPr>
                      <w:rFonts w:ascii="Arial" w:hAnsi="Arial" w:cs="Arial"/>
                      <w:color w:val="0070C0"/>
                      <w:sz w:val="18"/>
                      <w:szCs w:val="18"/>
                    </w:rPr>
                  </w:pPr>
                </w:p>
              </w:tc>
              <w:tc>
                <w:tcPr>
                  <w:tcW w:w="4431" w:type="dxa"/>
                </w:tcPr>
                <w:p w14:paraId="59724C15" w14:textId="77777777" w:rsidR="00F66926" w:rsidRPr="00B9191F" w:rsidRDefault="00F66926" w:rsidP="285D2EA9">
                  <w:pPr>
                    <w:widowControl w:val="0"/>
                    <w:jc w:val="both"/>
                    <w:rPr>
                      <w:rFonts w:ascii="Arial" w:hAnsi="Arial" w:cs="Arial"/>
                      <w:color w:val="0070C0"/>
                      <w:sz w:val="18"/>
                      <w:szCs w:val="18"/>
                    </w:rPr>
                  </w:pPr>
                </w:p>
              </w:tc>
              <w:tc>
                <w:tcPr>
                  <w:tcW w:w="1579" w:type="dxa"/>
                </w:tcPr>
                <w:p w14:paraId="10DDB52C" w14:textId="77777777" w:rsidR="00F66926" w:rsidRPr="00B9191F" w:rsidRDefault="00F66926" w:rsidP="285D2EA9">
                  <w:pPr>
                    <w:widowControl w:val="0"/>
                    <w:jc w:val="both"/>
                    <w:rPr>
                      <w:rFonts w:ascii="Arial" w:hAnsi="Arial" w:cs="Arial"/>
                      <w:color w:val="0070C0"/>
                      <w:sz w:val="18"/>
                      <w:szCs w:val="18"/>
                    </w:rPr>
                  </w:pPr>
                </w:p>
              </w:tc>
              <w:tc>
                <w:tcPr>
                  <w:tcW w:w="1609" w:type="dxa"/>
                </w:tcPr>
                <w:p w14:paraId="247C0FE9" w14:textId="77777777" w:rsidR="00F66926" w:rsidRPr="00B9191F" w:rsidRDefault="00F66926" w:rsidP="285D2EA9">
                  <w:pPr>
                    <w:widowControl w:val="0"/>
                    <w:jc w:val="both"/>
                    <w:rPr>
                      <w:rFonts w:ascii="Arial" w:hAnsi="Arial" w:cs="Arial"/>
                      <w:color w:val="0070C0"/>
                      <w:sz w:val="18"/>
                      <w:szCs w:val="18"/>
                    </w:rPr>
                  </w:pPr>
                </w:p>
              </w:tc>
            </w:tr>
          </w:tbl>
          <w:p w14:paraId="7B1E7A7D" w14:textId="77777777" w:rsidR="00F66926" w:rsidRPr="00B9191F" w:rsidRDefault="00F66926" w:rsidP="285D2EA9">
            <w:pPr>
              <w:widowControl w:val="0"/>
              <w:spacing w:line="259" w:lineRule="auto"/>
              <w:ind w:left="1419" w:hanging="426"/>
              <w:jc w:val="both"/>
              <w:rPr>
                <w:rFonts w:ascii="Arial" w:hAnsi="Arial" w:cs="Arial"/>
                <w:b w:val="0"/>
                <w:bCs w:val="0"/>
                <w:color w:val="0070C0"/>
                <w:sz w:val="18"/>
                <w:szCs w:val="18"/>
                <w:lang w:val="es-ES"/>
              </w:rPr>
            </w:pPr>
          </w:p>
          <w:p w14:paraId="5B4E133B" w14:textId="77777777" w:rsidR="00F66926" w:rsidRPr="00B9191F" w:rsidRDefault="00F66926" w:rsidP="005B3FB4">
            <w:pPr>
              <w:widowControl w:val="0"/>
              <w:jc w:val="both"/>
              <w:rPr>
                <w:rFonts w:ascii="Arial" w:hAnsi="Arial" w:cs="Arial"/>
                <w:b w:val="0"/>
                <w:bCs w:val="0"/>
                <w:color w:val="0070C0"/>
                <w:sz w:val="18"/>
                <w:szCs w:val="18"/>
              </w:rPr>
            </w:pPr>
            <w:r w:rsidRPr="00B9191F">
              <w:rPr>
                <w:rFonts w:ascii="Arial" w:hAnsi="Arial" w:cs="Arial"/>
                <w:b w:val="0"/>
                <w:bCs w:val="0"/>
                <w:color w:val="0070C0"/>
                <w:sz w:val="18"/>
                <w:szCs w:val="18"/>
              </w:rPr>
              <w:t xml:space="preserve">La suma de la aplicación de las penalidades por mora y otras penalidades no debe exceder el 10% del monto vigente del contrato o, de ser el caso, del ítem correspondiente. </w:t>
            </w:r>
          </w:p>
          <w:p w14:paraId="1B83D63A" w14:textId="77777777" w:rsidR="00F66926" w:rsidRPr="00B9191F" w:rsidRDefault="00F66926" w:rsidP="005B3FB4">
            <w:pPr>
              <w:pStyle w:val="WW-Textosinformato"/>
              <w:widowControl w:val="0"/>
              <w:tabs>
                <w:tab w:val="left" w:pos="851"/>
                <w:tab w:val="right" w:pos="10782"/>
              </w:tabs>
              <w:jc w:val="both"/>
              <w:rPr>
                <w:rFonts w:ascii="Arial" w:eastAsia="Times New Roman" w:hAnsi="Arial" w:cs="Arial"/>
                <w:b w:val="0"/>
                <w:bCs w:val="0"/>
                <w:color w:val="0070C0"/>
                <w:sz w:val="18"/>
                <w:szCs w:val="18"/>
                <w:lang w:val="es-ES"/>
              </w:rPr>
            </w:pPr>
          </w:p>
          <w:p w14:paraId="5D44A802" w14:textId="45EBDCB3" w:rsidR="00F14552" w:rsidRPr="00B9191F" w:rsidRDefault="599EC7E7" w:rsidP="005B3FB4">
            <w:pPr>
              <w:pStyle w:val="WW-Textosinformato"/>
              <w:widowControl w:val="0"/>
              <w:tabs>
                <w:tab w:val="left" w:pos="851"/>
                <w:tab w:val="right" w:pos="10782"/>
              </w:tabs>
              <w:jc w:val="both"/>
              <w:rPr>
                <w:rFonts w:ascii="Arial" w:eastAsia="Times New Roman" w:hAnsi="Arial" w:cs="Arial"/>
                <w:b w:val="0"/>
                <w:bCs w:val="0"/>
                <w:i/>
                <w:iCs/>
                <w:color w:val="0070C0"/>
                <w:sz w:val="19"/>
                <w:szCs w:val="19"/>
                <w:lang w:val="es-ES"/>
              </w:rPr>
            </w:pPr>
            <w:r w:rsidRPr="00B9191F">
              <w:rPr>
                <w:rFonts w:ascii="Arial" w:eastAsia="Times New Roman" w:hAnsi="Arial" w:cs="Arial"/>
                <w:b w:val="0"/>
                <w:bCs w:val="0"/>
                <w:color w:val="0070C0"/>
                <w:sz w:val="18"/>
                <w:szCs w:val="18"/>
                <w:lang w:val="es-ES"/>
              </w:rPr>
              <w:t>La entidad contratante considera las particularidades de las otras penalidades y señala el plazo y forma en que se notifica al contratista el supuesto incurrido para que remita sus descargos, de corresponder. En dicho caso, también se debe precisar el plazo en que la entidad contratante evalúa dicho descargo y emite una decisión.</w:t>
            </w:r>
          </w:p>
        </w:tc>
      </w:tr>
    </w:tbl>
    <w:p w14:paraId="2518A6E0" w14:textId="77777777" w:rsidR="00F66926" w:rsidRPr="00B9191F" w:rsidRDefault="00F66926" w:rsidP="00DE307D">
      <w:pPr>
        <w:ind w:left="567" w:hanging="11"/>
        <w:jc w:val="both"/>
        <w:rPr>
          <w:rFonts w:ascii="Arial" w:hAnsi="Arial" w:cs="Arial"/>
          <w:bCs/>
          <w:iCs/>
          <w:color w:val="0070C0"/>
          <w:sz w:val="18"/>
          <w:szCs w:val="18"/>
        </w:rPr>
      </w:pPr>
      <w:r w:rsidRPr="00B9191F">
        <w:rPr>
          <w:rFonts w:ascii="Arial" w:hAnsi="Arial" w:cs="Arial"/>
          <w:bCs/>
          <w:iCs/>
          <w:color w:val="0070C0"/>
          <w:sz w:val="18"/>
          <w:szCs w:val="18"/>
        </w:rPr>
        <w:lastRenderedPageBreak/>
        <w:t>Esta nota debe ser eliminada una vez culminada la elaboración de las bases</w:t>
      </w:r>
    </w:p>
    <w:p w14:paraId="0A497557" w14:textId="77777777" w:rsidR="00F66926" w:rsidRPr="00B9191F" w:rsidRDefault="00F66926" w:rsidP="00F66926">
      <w:pPr>
        <w:pStyle w:val="Prrafodelista"/>
        <w:widowControl w:val="0"/>
        <w:ind w:left="1440"/>
        <w:jc w:val="both"/>
        <w:rPr>
          <w:rFonts w:ascii="Arial" w:hAnsi="Arial" w:cs="Arial"/>
          <w:b/>
          <w:sz w:val="20"/>
          <w:szCs w:val="20"/>
        </w:rPr>
      </w:pPr>
    </w:p>
    <w:p w14:paraId="3F27382A" w14:textId="0815570D" w:rsidR="00F66926" w:rsidRPr="00AE77EE" w:rsidRDefault="007513A8" w:rsidP="00B80BB7">
      <w:pPr>
        <w:pStyle w:val="Prrafodelista"/>
        <w:widowControl w:val="0"/>
        <w:numPr>
          <w:ilvl w:val="1"/>
          <w:numId w:val="14"/>
        </w:numPr>
        <w:spacing w:line="259" w:lineRule="auto"/>
        <w:ind w:left="952"/>
        <w:jc w:val="both"/>
        <w:rPr>
          <w:rFonts w:ascii="Arial" w:hAnsi="Arial" w:cs="Arial"/>
          <w:b/>
          <w:sz w:val="20"/>
          <w:szCs w:val="20"/>
        </w:rPr>
      </w:pPr>
      <w:r w:rsidRPr="00AE77EE">
        <w:rPr>
          <w:rFonts w:ascii="Arial" w:hAnsi="Arial" w:cs="Arial"/>
          <w:b/>
          <w:bCs/>
          <w:sz w:val="20"/>
          <w:szCs w:val="20"/>
        </w:rPr>
        <w:t>SUBCONTRATACIÓN</w:t>
      </w:r>
    </w:p>
    <w:p w14:paraId="46E44D3D" w14:textId="77777777" w:rsidR="00CB7CFE" w:rsidRPr="00AE77EE" w:rsidRDefault="00CB7CFE" w:rsidP="00CB7CFE">
      <w:pPr>
        <w:pStyle w:val="Prrafodelista"/>
        <w:widowControl w:val="0"/>
        <w:spacing w:line="259" w:lineRule="auto"/>
        <w:ind w:left="952"/>
        <w:jc w:val="both"/>
        <w:rPr>
          <w:rFonts w:ascii="Arial" w:hAnsi="Arial" w:cs="Arial"/>
          <w:b/>
          <w:sz w:val="20"/>
          <w:szCs w:val="20"/>
        </w:rPr>
      </w:pPr>
    </w:p>
    <w:p w14:paraId="176A1F01" w14:textId="77777777" w:rsidR="00F66926" w:rsidRPr="00AE77EE" w:rsidRDefault="00F66926" w:rsidP="00F66926">
      <w:pPr>
        <w:widowControl w:val="0"/>
        <w:ind w:left="567"/>
        <w:jc w:val="both"/>
        <w:rPr>
          <w:rFonts w:ascii="Arial" w:hAnsi="Arial" w:cs="Arial"/>
          <w:sz w:val="20"/>
        </w:rPr>
      </w:pPr>
      <w:r w:rsidRPr="00AE77EE">
        <w:rPr>
          <w:rFonts w:ascii="Arial" w:hAnsi="Arial" w:cs="Arial"/>
          <w:sz w:val="20"/>
          <w:szCs w:val="20"/>
        </w:rPr>
        <w:t xml:space="preserve">La subcontratación se encuentra prohibida en esta contratación. </w:t>
      </w:r>
    </w:p>
    <w:p w14:paraId="32D5FAB1" w14:textId="77777777" w:rsidR="00F66926" w:rsidRPr="00AE77EE" w:rsidRDefault="00F66926" w:rsidP="006E2423">
      <w:pPr>
        <w:widowControl w:val="0"/>
        <w:jc w:val="both"/>
        <w:rPr>
          <w:rFonts w:ascii="Arial" w:hAnsi="Arial" w:cs="Arial"/>
          <w:sz w:val="20"/>
        </w:rPr>
      </w:pPr>
    </w:p>
    <w:p w14:paraId="55FF34D6" w14:textId="09C3E467" w:rsidR="00F66926" w:rsidRPr="00AE77EE" w:rsidRDefault="007513A8" w:rsidP="00B80BB7">
      <w:pPr>
        <w:pStyle w:val="Prrafodelista"/>
        <w:widowControl w:val="0"/>
        <w:numPr>
          <w:ilvl w:val="1"/>
          <w:numId w:val="14"/>
        </w:numPr>
        <w:spacing w:line="259" w:lineRule="auto"/>
        <w:ind w:left="952"/>
        <w:jc w:val="both"/>
        <w:rPr>
          <w:rFonts w:ascii="Arial" w:hAnsi="Arial" w:cs="Arial"/>
          <w:b/>
          <w:sz w:val="20"/>
          <w:szCs w:val="20"/>
        </w:rPr>
      </w:pPr>
      <w:r w:rsidRPr="00AE77EE">
        <w:rPr>
          <w:rFonts w:ascii="Arial" w:hAnsi="Arial" w:cs="Arial"/>
          <w:b/>
          <w:bCs/>
          <w:sz w:val="20"/>
          <w:szCs w:val="20"/>
        </w:rPr>
        <w:t>SOLUCIÓN DE CONTROVERSIAS CONTRACTUALES</w:t>
      </w:r>
      <w:r w:rsidR="00F66926" w:rsidRPr="00AE77EE">
        <w:rPr>
          <w:rFonts w:ascii="Arial" w:hAnsi="Arial" w:cs="Arial"/>
          <w:b/>
          <w:bCs/>
          <w:sz w:val="20"/>
          <w:szCs w:val="20"/>
        </w:rPr>
        <w:t>:</w:t>
      </w:r>
    </w:p>
    <w:p w14:paraId="6B8ECB94" w14:textId="77777777" w:rsidR="00CB7CFE" w:rsidRPr="00AE77EE" w:rsidRDefault="00CB7CFE" w:rsidP="00CB7CFE">
      <w:pPr>
        <w:pStyle w:val="Prrafodelista"/>
        <w:widowControl w:val="0"/>
        <w:spacing w:line="259" w:lineRule="auto"/>
        <w:ind w:left="952"/>
        <w:jc w:val="both"/>
        <w:rPr>
          <w:rFonts w:ascii="Arial" w:hAnsi="Arial" w:cs="Arial"/>
          <w:b/>
          <w:sz w:val="20"/>
          <w:szCs w:val="20"/>
        </w:rPr>
      </w:pPr>
    </w:p>
    <w:p w14:paraId="61FA6334" w14:textId="5520F058" w:rsidR="00F66926" w:rsidRPr="00AE77EE" w:rsidRDefault="00F66926" w:rsidP="00F66926">
      <w:pPr>
        <w:widowControl w:val="0"/>
        <w:ind w:left="567"/>
        <w:jc w:val="both"/>
        <w:rPr>
          <w:rFonts w:ascii="Arial" w:hAnsi="Arial" w:cs="Arial"/>
          <w:sz w:val="20"/>
          <w:szCs w:val="20"/>
        </w:rPr>
      </w:pPr>
      <w:r w:rsidRPr="00AE77EE">
        <w:rPr>
          <w:rFonts w:ascii="Arial" w:hAnsi="Arial" w:cs="Arial"/>
          <w:sz w:val="20"/>
          <w:szCs w:val="20"/>
        </w:rPr>
        <w:t xml:space="preserve">Las controversias que surjan entre las partes durante la ejecución del contrato se resuelven mediante </w:t>
      </w:r>
      <w:r w:rsidR="094E9D83" w:rsidRPr="00AE77EE">
        <w:rPr>
          <w:rFonts w:ascii="Arial" w:eastAsia="Arial" w:hAnsi="Arial" w:cs="Arial"/>
          <w:sz w:val="20"/>
          <w:szCs w:val="20"/>
        </w:rPr>
        <w:t>conciliación, cuando así se haya pactado</w:t>
      </w:r>
      <w:r w:rsidR="00F37B19" w:rsidRPr="00AE77EE">
        <w:rPr>
          <w:rFonts w:ascii="Arial" w:eastAsia="Arial" w:hAnsi="Arial" w:cs="Arial"/>
          <w:sz w:val="20"/>
          <w:szCs w:val="20"/>
        </w:rPr>
        <w:t>, y</w:t>
      </w:r>
      <w:r w:rsidR="094E9D83" w:rsidRPr="00AE77EE">
        <w:rPr>
          <w:rFonts w:ascii="Arial" w:eastAsia="Arial" w:hAnsi="Arial" w:cs="Arial"/>
          <w:sz w:val="20"/>
          <w:szCs w:val="20"/>
        </w:rPr>
        <w:t xml:space="preserve"> </w:t>
      </w:r>
      <w:r w:rsidRPr="00AE77EE">
        <w:rPr>
          <w:rFonts w:ascii="Arial" w:hAnsi="Arial" w:cs="Arial"/>
          <w:sz w:val="20"/>
          <w:szCs w:val="20"/>
        </w:rPr>
        <w:t xml:space="preserve">arbitraje. </w:t>
      </w:r>
    </w:p>
    <w:p w14:paraId="5DBC9D9A" w14:textId="77777777" w:rsidR="00F66926" w:rsidRPr="00AE77EE" w:rsidRDefault="00F66926" w:rsidP="00F66926">
      <w:pPr>
        <w:widowControl w:val="0"/>
        <w:ind w:left="567"/>
        <w:jc w:val="both"/>
        <w:rPr>
          <w:rFonts w:ascii="Arial" w:hAnsi="Arial" w:cs="Arial"/>
          <w:sz w:val="20"/>
          <w:szCs w:val="20"/>
        </w:rPr>
      </w:pPr>
    </w:p>
    <w:p w14:paraId="27F70360" w14:textId="76F3B339" w:rsidR="00F66926" w:rsidRPr="00AE77EE" w:rsidRDefault="00F66926" w:rsidP="00F66926">
      <w:pPr>
        <w:widowControl w:val="0"/>
        <w:ind w:left="567"/>
        <w:jc w:val="both"/>
        <w:rPr>
          <w:rFonts w:ascii="Arial" w:hAnsi="Arial" w:cs="Arial"/>
          <w:sz w:val="20"/>
          <w:szCs w:val="20"/>
        </w:rPr>
      </w:pPr>
      <w:r w:rsidRPr="00AE77EE">
        <w:rPr>
          <w:rFonts w:ascii="Arial" w:hAnsi="Arial" w:cs="Arial"/>
          <w:sz w:val="20"/>
          <w:szCs w:val="20"/>
        </w:rPr>
        <w:t xml:space="preserve">Para </w:t>
      </w:r>
      <w:r w:rsidR="630B37C9" w:rsidRPr="00AE77EE">
        <w:rPr>
          <w:rFonts w:ascii="Arial" w:hAnsi="Arial" w:cs="Arial"/>
          <w:sz w:val="20"/>
          <w:szCs w:val="20"/>
        </w:rPr>
        <w:t xml:space="preserve">el </w:t>
      </w:r>
      <w:r w:rsidR="00CB7CFE" w:rsidRPr="00AE77EE">
        <w:rPr>
          <w:rFonts w:ascii="Arial" w:hAnsi="Arial" w:cs="Arial"/>
          <w:sz w:val="20"/>
          <w:szCs w:val="20"/>
        </w:rPr>
        <w:t xml:space="preserve">caso del </w:t>
      </w:r>
      <w:r w:rsidR="630B37C9" w:rsidRPr="00AE77EE">
        <w:rPr>
          <w:rFonts w:ascii="Arial" w:hAnsi="Arial" w:cs="Arial"/>
          <w:sz w:val="20"/>
          <w:szCs w:val="20"/>
        </w:rPr>
        <w:t>arbitraje</w:t>
      </w:r>
      <w:r w:rsidRPr="00AE77EE">
        <w:rPr>
          <w:rFonts w:ascii="Arial" w:hAnsi="Arial" w:cs="Arial"/>
          <w:sz w:val="20"/>
          <w:szCs w:val="20"/>
        </w:rPr>
        <w:t>, el postor ganador de la buena</w:t>
      </w:r>
      <w:r w:rsidR="0069267C" w:rsidRPr="00AE77EE">
        <w:rPr>
          <w:rFonts w:ascii="Arial" w:hAnsi="Arial" w:cs="Arial"/>
          <w:sz w:val="20"/>
          <w:szCs w:val="20"/>
        </w:rPr>
        <w:t xml:space="preserve"> pro</w:t>
      </w:r>
      <w:r w:rsidRPr="00AE77EE">
        <w:rPr>
          <w:rFonts w:ascii="Arial" w:hAnsi="Arial" w:cs="Arial"/>
          <w:sz w:val="20"/>
          <w:szCs w:val="20"/>
        </w:rPr>
        <w:t xml:space="preserve"> selecciona a uno de las siguientes Instituciones Arbitrales para </w:t>
      </w:r>
      <w:r w:rsidR="00333ADE" w:rsidRPr="00AE77EE">
        <w:rPr>
          <w:rFonts w:ascii="Arial" w:hAnsi="Arial" w:cs="Arial"/>
          <w:sz w:val="20"/>
          <w:szCs w:val="20"/>
        </w:rPr>
        <w:t>administrarlo</w:t>
      </w:r>
      <w:r w:rsidR="00046067" w:rsidRPr="00AE77EE">
        <w:rPr>
          <w:rFonts w:ascii="Arial" w:hAnsi="Arial" w:cs="Arial"/>
          <w:sz w:val="20"/>
          <w:szCs w:val="20"/>
        </w:rPr>
        <w:t>:</w:t>
      </w:r>
    </w:p>
    <w:p w14:paraId="653DF124" w14:textId="548856D5" w:rsidR="002A09FF" w:rsidRPr="00AE77EE" w:rsidRDefault="002A09FF" w:rsidP="00046067">
      <w:pPr>
        <w:widowControl w:val="0"/>
        <w:jc w:val="both"/>
        <w:rPr>
          <w:rFonts w:ascii="Arial" w:hAnsi="Arial" w:cs="Arial"/>
          <w:sz w:val="20"/>
          <w:szCs w:val="20"/>
        </w:rPr>
      </w:pPr>
    </w:p>
    <w:tbl>
      <w:tblPr>
        <w:tblStyle w:val="Tablaconcuadrcula"/>
        <w:tblW w:w="0" w:type="auto"/>
        <w:tblInd w:w="562" w:type="dxa"/>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Look w:val="04A0" w:firstRow="1" w:lastRow="0" w:firstColumn="1" w:lastColumn="0" w:noHBand="0" w:noVBand="1"/>
      </w:tblPr>
      <w:tblGrid>
        <w:gridCol w:w="993"/>
        <w:gridCol w:w="5103"/>
        <w:gridCol w:w="2403"/>
      </w:tblGrid>
      <w:tr w:rsidR="002A09FF" w:rsidRPr="00AE77EE" w14:paraId="6B3B9273" w14:textId="77777777" w:rsidTr="00673F23">
        <w:tc>
          <w:tcPr>
            <w:tcW w:w="993" w:type="dxa"/>
          </w:tcPr>
          <w:p w14:paraId="1458D30A" w14:textId="77777777" w:rsidR="002A09FF" w:rsidRPr="00AE77EE" w:rsidRDefault="002A09FF">
            <w:pPr>
              <w:pStyle w:val="Prrafodelista"/>
              <w:widowControl w:val="0"/>
              <w:ind w:left="0"/>
              <w:jc w:val="center"/>
              <w:rPr>
                <w:rFonts w:ascii="Arial" w:hAnsi="Arial" w:cs="Arial"/>
                <w:b/>
                <w:sz w:val="20"/>
                <w:szCs w:val="20"/>
              </w:rPr>
            </w:pPr>
            <w:r w:rsidRPr="00AE77EE">
              <w:rPr>
                <w:rFonts w:ascii="Arial" w:hAnsi="Arial" w:cs="Arial"/>
                <w:b/>
                <w:sz w:val="20"/>
                <w:szCs w:val="20"/>
              </w:rPr>
              <w:t>N.º</w:t>
            </w:r>
          </w:p>
        </w:tc>
        <w:tc>
          <w:tcPr>
            <w:tcW w:w="5103" w:type="dxa"/>
          </w:tcPr>
          <w:p w14:paraId="2EA4DBC2" w14:textId="77777777" w:rsidR="002A09FF" w:rsidRPr="00AE77EE" w:rsidRDefault="002A09FF">
            <w:pPr>
              <w:pStyle w:val="Prrafodelista"/>
              <w:widowControl w:val="0"/>
              <w:ind w:left="0"/>
              <w:jc w:val="center"/>
              <w:rPr>
                <w:rFonts w:ascii="Arial" w:hAnsi="Arial" w:cs="Arial"/>
                <w:b/>
                <w:sz w:val="20"/>
                <w:szCs w:val="20"/>
              </w:rPr>
            </w:pPr>
            <w:r w:rsidRPr="00AE77EE">
              <w:rPr>
                <w:rFonts w:ascii="Arial" w:hAnsi="Arial" w:cs="Arial"/>
                <w:b/>
                <w:sz w:val="20"/>
                <w:szCs w:val="20"/>
              </w:rPr>
              <w:t>INSTITUCIONES ARBITRALES</w:t>
            </w:r>
          </w:p>
        </w:tc>
        <w:tc>
          <w:tcPr>
            <w:tcW w:w="2403" w:type="dxa"/>
          </w:tcPr>
          <w:p w14:paraId="058F7301" w14:textId="77777777" w:rsidR="002A09FF" w:rsidRPr="00AE77EE" w:rsidRDefault="002A09FF">
            <w:pPr>
              <w:pStyle w:val="Prrafodelista"/>
              <w:widowControl w:val="0"/>
              <w:ind w:left="0"/>
              <w:jc w:val="center"/>
              <w:rPr>
                <w:rFonts w:ascii="Arial" w:hAnsi="Arial" w:cs="Arial"/>
                <w:b/>
                <w:sz w:val="20"/>
                <w:szCs w:val="20"/>
              </w:rPr>
            </w:pPr>
            <w:r w:rsidRPr="00AE77EE">
              <w:rPr>
                <w:rFonts w:ascii="Arial" w:hAnsi="Arial" w:cs="Arial"/>
                <w:b/>
                <w:sz w:val="20"/>
                <w:szCs w:val="20"/>
              </w:rPr>
              <w:t>RUC</w:t>
            </w:r>
          </w:p>
        </w:tc>
      </w:tr>
      <w:tr w:rsidR="002A09FF" w:rsidRPr="00AE77EE" w14:paraId="3C046C29" w14:textId="77777777" w:rsidTr="00673F23">
        <w:tc>
          <w:tcPr>
            <w:tcW w:w="993" w:type="dxa"/>
          </w:tcPr>
          <w:p w14:paraId="676E429B" w14:textId="77777777" w:rsidR="002A09FF" w:rsidRPr="00AE77EE" w:rsidRDefault="002A09FF">
            <w:pPr>
              <w:pStyle w:val="Prrafodelista"/>
              <w:widowControl w:val="0"/>
              <w:ind w:left="0"/>
              <w:jc w:val="center"/>
              <w:rPr>
                <w:rFonts w:ascii="Arial" w:hAnsi="Arial" w:cs="Arial"/>
                <w:sz w:val="20"/>
                <w:szCs w:val="20"/>
              </w:rPr>
            </w:pPr>
            <w:r w:rsidRPr="00AE77EE">
              <w:rPr>
                <w:rFonts w:ascii="Arial" w:hAnsi="Arial" w:cs="Arial"/>
                <w:sz w:val="20"/>
                <w:szCs w:val="20"/>
              </w:rPr>
              <w:t>1</w:t>
            </w:r>
          </w:p>
        </w:tc>
        <w:tc>
          <w:tcPr>
            <w:tcW w:w="5103" w:type="dxa"/>
          </w:tcPr>
          <w:p w14:paraId="0BFE25D4" w14:textId="77777777" w:rsidR="002A09FF" w:rsidRPr="00AE77EE" w:rsidRDefault="002A09FF">
            <w:pPr>
              <w:pStyle w:val="Prrafodelista"/>
              <w:widowControl w:val="0"/>
              <w:ind w:left="0"/>
              <w:jc w:val="center"/>
              <w:rPr>
                <w:rFonts w:ascii="Arial" w:hAnsi="Arial" w:cs="Arial"/>
                <w:sz w:val="20"/>
                <w:szCs w:val="20"/>
              </w:rPr>
            </w:pPr>
            <w:r w:rsidRPr="00AE77EE">
              <w:rPr>
                <w:rFonts w:ascii="Arial" w:hAnsi="Arial" w:cs="Arial"/>
                <w:sz w:val="20"/>
                <w:szCs w:val="20"/>
              </w:rPr>
              <w:t>[CONSIGNAR LA INSTITUCIÓN ARBITRAL]</w:t>
            </w:r>
          </w:p>
        </w:tc>
        <w:tc>
          <w:tcPr>
            <w:tcW w:w="2403" w:type="dxa"/>
          </w:tcPr>
          <w:p w14:paraId="2FFDF09C" w14:textId="439050CE" w:rsidR="002A09FF" w:rsidRPr="00AE77EE" w:rsidRDefault="00046067">
            <w:pPr>
              <w:pStyle w:val="Prrafodelista"/>
              <w:widowControl w:val="0"/>
              <w:ind w:left="0"/>
              <w:jc w:val="both"/>
              <w:rPr>
                <w:rFonts w:ascii="Arial" w:hAnsi="Arial" w:cs="Arial"/>
                <w:sz w:val="20"/>
                <w:szCs w:val="20"/>
              </w:rPr>
            </w:pPr>
            <w:r w:rsidRPr="00AE77EE">
              <w:rPr>
                <w:rFonts w:ascii="Arial" w:hAnsi="Arial" w:cs="Arial"/>
                <w:sz w:val="20"/>
                <w:szCs w:val="20"/>
              </w:rPr>
              <w:t>[CONSIGNAR N° RUC]</w:t>
            </w:r>
          </w:p>
        </w:tc>
      </w:tr>
      <w:tr w:rsidR="002A09FF" w:rsidRPr="00AE77EE" w14:paraId="527C7AC4" w14:textId="77777777" w:rsidTr="00673F23">
        <w:tc>
          <w:tcPr>
            <w:tcW w:w="993" w:type="dxa"/>
          </w:tcPr>
          <w:p w14:paraId="10B6326B" w14:textId="77777777" w:rsidR="002A09FF" w:rsidRPr="00AE77EE" w:rsidRDefault="002A09FF">
            <w:pPr>
              <w:pStyle w:val="Prrafodelista"/>
              <w:widowControl w:val="0"/>
              <w:ind w:left="0"/>
              <w:jc w:val="center"/>
              <w:rPr>
                <w:rFonts w:ascii="Arial" w:hAnsi="Arial" w:cs="Arial"/>
                <w:sz w:val="20"/>
                <w:szCs w:val="20"/>
              </w:rPr>
            </w:pPr>
            <w:r w:rsidRPr="00AE77EE">
              <w:rPr>
                <w:rFonts w:ascii="Arial" w:hAnsi="Arial" w:cs="Arial"/>
                <w:sz w:val="20"/>
                <w:szCs w:val="20"/>
              </w:rPr>
              <w:t>2</w:t>
            </w:r>
          </w:p>
        </w:tc>
        <w:tc>
          <w:tcPr>
            <w:tcW w:w="5103" w:type="dxa"/>
          </w:tcPr>
          <w:p w14:paraId="38B8FE53" w14:textId="2091E685" w:rsidR="002A09FF" w:rsidRPr="00AE77EE" w:rsidRDefault="00046067" w:rsidP="00046067">
            <w:pPr>
              <w:pStyle w:val="Prrafodelista"/>
              <w:widowControl w:val="0"/>
              <w:ind w:left="0"/>
              <w:jc w:val="center"/>
              <w:rPr>
                <w:rFonts w:ascii="Arial" w:hAnsi="Arial" w:cs="Arial"/>
                <w:sz w:val="20"/>
                <w:szCs w:val="20"/>
              </w:rPr>
            </w:pPr>
            <w:r w:rsidRPr="00AE77EE">
              <w:rPr>
                <w:rFonts w:ascii="Arial" w:hAnsi="Arial" w:cs="Arial"/>
                <w:sz w:val="20"/>
                <w:szCs w:val="20"/>
              </w:rPr>
              <w:t>[…]</w:t>
            </w:r>
          </w:p>
        </w:tc>
        <w:tc>
          <w:tcPr>
            <w:tcW w:w="2403" w:type="dxa"/>
          </w:tcPr>
          <w:p w14:paraId="2C018C9F" w14:textId="5E4F71E9" w:rsidR="002A09FF" w:rsidRPr="00AE77EE" w:rsidRDefault="00046067" w:rsidP="00046067">
            <w:pPr>
              <w:pStyle w:val="Prrafodelista"/>
              <w:widowControl w:val="0"/>
              <w:ind w:left="0"/>
              <w:jc w:val="center"/>
              <w:rPr>
                <w:rFonts w:ascii="Arial" w:hAnsi="Arial" w:cs="Arial"/>
                <w:sz w:val="20"/>
                <w:szCs w:val="20"/>
              </w:rPr>
            </w:pPr>
            <w:r w:rsidRPr="00AE77EE">
              <w:rPr>
                <w:rFonts w:ascii="Arial" w:hAnsi="Arial" w:cs="Arial"/>
                <w:sz w:val="20"/>
                <w:szCs w:val="20"/>
              </w:rPr>
              <w:t>[…]</w:t>
            </w:r>
          </w:p>
        </w:tc>
      </w:tr>
      <w:tr w:rsidR="00420F5E" w:rsidRPr="00AE77EE" w14:paraId="35F1B376" w14:textId="77777777" w:rsidTr="00673F23">
        <w:tc>
          <w:tcPr>
            <w:tcW w:w="993" w:type="dxa"/>
          </w:tcPr>
          <w:p w14:paraId="04A2BCD4" w14:textId="147E818C" w:rsidR="00420F5E" w:rsidRPr="00AE77EE" w:rsidRDefault="00420F5E">
            <w:pPr>
              <w:pStyle w:val="Prrafodelista"/>
              <w:widowControl w:val="0"/>
              <w:ind w:left="0"/>
              <w:jc w:val="center"/>
              <w:rPr>
                <w:rFonts w:ascii="Arial" w:hAnsi="Arial" w:cs="Arial"/>
                <w:sz w:val="20"/>
                <w:szCs w:val="20"/>
              </w:rPr>
            </w:pPr>
            <w:r w:rsidRPr="00AE77EE">
              <w:rPr>
                <w:rFonts w:ascii="Arial" w:hAnsi="Arial" w:cs="Arial"/>
                <w:sz w:val="20"/>
                <w:szCs w:val="20"/>
              </w:rPr>
              <w:t>3</w:t>
            </w:r>
          </w:p>
        </w:tc>
        <w:tc>
          <w:tcPr>
            <w:tcW w:w="5103" w:type="dxa"/>
          </w:tcPr>
          <w:p w14:paraId="7232CA42" w14:textId="01C1174A" w:rsidR="00420F5E" w:rsidRPr="00AE77EE" w:rsidRDefault="00046067" w:rsidP="00046067">
            <w:pPr>
              <w:pStyle w:val="Prrafodelista"/>
              <w:widowControl w:val="0"/>
              <w:ind w:left="0"/>
              <w:jc w:val="center"/>
              <w:rPr>
                <w:rFonts w:ascii="Arial" w:hAnsi="Arial" w:cs="Arial"/>
                <w:sz w:val="20"/>
                <w:szCs w:val="20"/>
              </w:rPr>
            </w:pPr>
            <w:r w:rsidRPr="00AE77EE">
              <w:rPr>
                <w:rFonts w:ascii="Arial" w:hAnsi="Arial" w:cs="Arial"/>
                <w:sz w:val="20"/>
                <w:szCs w:val="20"/>
              </w:rPr>
              <w:t>[…]</w:t>
            </w:r>
          </w:p>
        </w:tc>
        <w:tc>
          <w:tcPr>
            <w:tcW w:w="2403" w:type="dxa"/>
          </w:tcPr>
          <w:p w14:paraId="21863D7D" w14:textId="38742738" w:rsidR="00420F5E" w:rsidRPr="00AE77EE" w:rsidRDefault="00046067" w:rsidP="00046067">
            <w:pPr>
              <w:pStyle w:val="Prrafodelista"/>
              <w:widowControl w:val="0"/>
              <w:ind w:left="0"/>
              <w:jc w:val="center"/>
              <w:rPr>
                <w:rFonts w:ascii="Arial" w:hAnsi="Arial" w:cs="Arial"/>
                <w:sz w:val="20"/>
                <w:szCs w:val="20"/>
              </w:rPr>
            </w:pPr>
            <w:r w:rsidRPr="00AE77EE">
              <w:rPr>
                <w:rFonts w:ascii="Arial" w:hAnsi="Arial" w:cs="Arial"/>
                <w:sz w:val="20"/>
                <w:szCs w:val="20"/>
              </w:rPr>
              <w:t>[…]</w:t>
            </w:r>
          </w:p>
        </w:tc>
      </w:tr>
    </w:tbl>
    <w:tbl>
      <w:tblPr>
        <w:tblpPr w:leftFromText="141" w:rightFromText="141" w:vertAnchor="text" w:horzAnchor="margin" w:tblpXSpec="right" w:tblpY="265"/>
        <w:tblW w:w="850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505"/>
      </w:tblGrid>
      <w:tr w:rsidR="00EE0300" w:rsidRPr="00AE77EE" w14:paraId="1CC5EF1E" w14:textId="77777777" w:rsidTr="001B5353">
        <w:trPr>
          <w:trHeight w:val="300"/>
        </w:trPr>
        <w:tc>
          <w:tcPr>
            <w:tcW w:w="8505" w:type="dxa"/>
            <w:tcBorders>
              <w:top w:val="single" w:sz="6" w:space="0" w:color="DBDBDB"/>
              <w:left w:val="single" w:sz="6" w:space="0" w:color="DBDBDB"/>
              <w:bottom w:val="single" w:sz="12" w:space="0" w:color="C9C9C9"/>
              <w:right w:val="single" w:sz="6" w:space="0" w:color="DBDBDB"/>
            </w:tcBorders>
            <w:vAlign w:val="center"/>
            <w:hideMark/>
          </w:tcPr>
          <w:p w14:paraId="0CDD31A3" w14:textId="77777777" w:rsidR="00EE0300" w:rsidRPr="00AE77EE" w:rsidRDefault="00EE0300" w:rsidP="001B5353">
            <w:pPr>
              <w:widowControl w:val="0"/>
              <w:jc w:val="both"/>
              <w:rPr>
                <w:rFonts w:ascii="Arial" w:hAnsi="Arial" w:cs="Arial"/>
                <w:b/>
                <w:color w:val="0070C0"/>
                <w:sz w:val="18"/>
                <w:szCs w:val="18"/>
              </w:rPr>
            </w:pPr>
            <w:r w:rsidRPr="00AE77EE">
              <w:rPr>
                <w:rFonts w:ascii="Arial" w:hAnsi="Arial" w:cs="Arial"/>
                <w:b/>
                <w:color w:val="0070C0"/>
                <w:sz w:val="18"/>
                <w:szCs w:val="18"/>
                <w:lang w:val="es-ES"/>
              </w:rPr>
              <w:t>Importante para la entidad contratante</w:t>
            </w:r>
            <w:r w:rsidRPr="00AE77EE">
              <w:rPr>
                <w:rFonts w:ascii="Arial" w:hAnsi="Arial" w:cs="Arial"/>
                <w:b/>
                <w:color w:val="0070C0"/>
                <w:sz w:val="18"/>
                <w:szCs w:val="18"/>
              </w:rPr>
              <w:t> </w:t>
            </w:r>
          </w:p>
        </w:tc>
      </w:tr>
      <w:tr w:rsidR="00EE0300" w:rsidRPr="00AE77EE" w14:paraId="0900B5C6" w14:textId="77777777" w:rsidTr="001B5353">
        <w:trPr>
          <w:trHeight w:val="300"/>
        </w:trPr>
        <w:tc>
          <w:tcPr>
            <w:tcW w:w="8505" w:type="dxa"/>
            <w:tcBorders>
              <w:top w:val="single" w:sz="6" w:space="0" w:color="DBDBDB"/>
              <w:left w:val="single" w:sz="6" w:space="0" w:color="DBDBDB"/>
              <w:bottom w:val="single" w:sz="6" w:space="0" w:color="DBDBDB"/>
              <w:right w:val="single" w:sz="6" w:space="0" w:color="DBDBDB"/>
            </w:tcBorders>
            <w:vAlign w:val="center"/>
            <w:hideMark/>
          </w:tcPr>
          <w:p w14:paraId="27DD063C" w14:textId="77777777" w:rsidR="00EE0300" w:rsidRPr="00AE77EE" w:rsidRDefault="00EE0300" w:rsidP="00510B81">
            <w:pPr>
              <w:pStyle w:val="Prrafodelista"/>
              <w:widowControl w:val="0"/>
              <w:numPr>
                <w:ilvl w:val="0"/>
                <w:numId w:val="56"/>
              </w:numPr>
              <w:ind w:left="418"/>
              <w:jc w:val="both"/>
              <w:rPr>
                <w:rFonts w:ascii="Arial" w:hAnsi="Arial" w:cs="Arial"/>
                <w:color w:val="0070C0"/>
                <w:sz w:val="18"/>
                <w:szCs w:val="18"/>
              </w:rPr>
            </w:pPr>
            <w:r w:rsidRPr="00AE77EE">
              <w:rPr>
                <w:rFonts w:ascii="Arial" w:hAnsi="Arial" w:cs="Arial"/>
                <w:color w:val="0070C0"/>
                <w:sz w:val="18"/>
                <w:szCs w:val="18"/>
              </w:rPr>
              <w:t xml:space="preserve">Señalar en orden alfabético el listado de </w:t>
            </w:r>
            <w:r w:rsidRPr="00AE77EE">
              <w:rPr>
                <w:rFonts w:ascii="Arial" w:hAnsi="Arial" w:cs="Arial"/>
                <w:bCs/>
                <w:color w:val="0070C0"/>
                <w:sz w:val="18"/>
                <w:szCs w:val="18"/>
              </w:rPr>
              <w:t>tres</w:t>
            </w:r>
            <w:r w:rsidRPr="00AE77EE">
              <w:rPr>
                <w:rFonts w:ascii="Arial" w:hAnsi="Arial" w:cs="Arial"/>
                <w:color w:val="0070C0"/>
                <w:sz w:val="18"/>
                <w:szCs w:val="18"/>
              </w:rPr>
              <w:t xml:space="preserve"> Instituciones Arbitrales propuestas por la entidad contratante.</w:t>
            </w:r>
          </w:p>
          <w:p w14:paraId="495FF215" w14:textId="00D6EA12" w:rsidR="00510B81" w:rsidRPr="00AE77EE" w:rsidRDefault="00510B81" w:rsidP="00510B81">
            <w:pPr>
              <w:pStyle w:val="Prrafodelista"/>
              <w:widowControl w:val="0"/>
              <w:numPr>
                <w:ilvl w:val="0"/>
                <w:numId w:val="56"/>
              </w:numPr>
              <w:ind w:left="418"/>
              <w:jc w:val="both"/>
              <w:rPr>
                <w:rFonts w:ascii="Arial" w:hAnsi="Arial" w:cs="Arial"/>
                <w:color w:val="0070C0"/>
                <w:sz w:val="18"/>
                <w:szCs w:val="18"/>
              </w:rPr>
            </w:pPr>
            <w:r w:rsidRPr="00AE77EE">
              <w:rPr>
                <w:rFonts w:ascii="Arial" w:hAnsi="Arial" w:cs="Arial"/>
                <w:iCs/>
                <w:color w:val="0070C0"/>
                <w:sz w:val="18"/>
                <w:szCs w:val="18"/>
              </w:rPr>
              <w:t>El arbitraje puede ser ad hoc solo en los casos en los que el monto de la controversia no supere las diez UIT.</w:t>
            </w:r>
            <w:r w:rsidRPr="00AE77EE">
              <w:rPr>
                <w:rFonts w:ascii="Arial" w:hAnsi="Arial" w:cs="Arial"/>
                <w:b/>
                <w:bCs/>
                <w:sz w:val="20"/>
                <w:szCs w:val="20"/>
              </w:rPr>
              <w:t> </w:t>
            </w:r>
          </w:p>
          <w:p w14:paraId="70730E83" w14:textId="77777777" w:rsidR="00510B81" w:rsidRPr="00AE77EE" w:rsidRDefault="00510B81" w:rsidP="001B5353">
            <w:pPr>
              <w:widowControl w:val="0"/>
              <w:jc w:val="both"/>
              <w:rPr>
                <w:rFonts w:ascii="Arial" w:hAnsi="Arial" w:cs="Arial"/>
                <w:color w:val="0070C0"/>
                <w:sz w:val="18"/>
                <w:szCs w:val="18"/>
              </w:rPr>
            </w:pPr>
          </w:p>
        </w:tc>
      </w:tr>
    </w:tbl>
    <w:p w14:paraId="5DE1397F" w14:textId="71125356" w:rsidR="00046067" w:rsidRPr="00AE77EE" w:rsidRDefault="00046067" w:rsidP="00943E7E">
      <w:pPr>
        <w:widowControl w:val="0"/>
        <w:jc w:val="both"/>
        <w:rPr>
          <w:rFonts w:ascii="Arial" w:hAnsi="Arial" w:cs="Arial"/>
          <w:sz w:val="20"/>
          <w:szCs w:val="20"/>
        </w:rPr>
      </w:pPr>
    </w:p>
    <w:p w14:paraId="4C800377" w14:textId="4C6130B7" w:rsidR="006D3980" w:rsidRPr="00AE77EE" w:rsidRDefault="00EE0300" w:rsidP="00510B81">
      <w:pPr>
        <w:widowControl w:val="0"/>
        <w:ind w:left="567"/>
        <w:jc w:val="both"/>
        <w:rPr>
          <w:rFonts w:ascii="Arial" w:hAnsi="Arial" w:cs="Arial"/>
          <w:color w:val="0070C0"/>
          <w:sz w:val="18"/>
          <w:szCs w:val="18"/>
        </w:rPr>
      </w:pPr>
      <w:r w:rsidRPr="00AE77EE">
        <w:rPr>
          <w:rFonts w:ascii="Arial" w:hAnsi="Arial" w:cs="Arial"/>
          <w:color w:val="0070C0"/>
          <w:sz w:val="18"/>
          <w:szCs w:val="18"/>
        </w:rPr>
        <w:t>Esta nota debe ser eliminada una vez culminada la elaboración de las bases.</w:t>
      </w:r>
    </w:p>
    <w:p w14:paraId="164AA92F" w14:textId="77777777" w:rsidR="00D84B34" w:rsidRPr="00AE77EE" w:rsidRDefault="00D84B34" w:rsidP="00943E7E">
      <w:pPr>
        <w:widowControl w:val="0"/>
        <w:jc w:val="both"/>
        <w:rPr>
          <w:rFonts w:ascii="Arial" w:eastAsia="Batang" w:hAnsi="Arial" w:cs="Arial"/>
          <w:bCs/>
          <w:color w:val="0070C0"/>
          <w:sz w:val="18"/>
          <w:szCs w:val="18"/>
          <w:lang w:eastAsia="es-PE"/>
        </w:rPr>
      </w:pPr>
    </w:p>
    <w:p w14:paraId="2A623A9A" w14:textId="77777777" w:rsidR="00D84B34" w:rsidRPr="00AE77EE" w:rsidRDefault="00D84B34" w:rsidP="00D84B34">
      <w:pPr>
        <w:pStyle w:val="Prrafodelista"/>
        <w:widowControl w:val="0"/>
        <w:numPr>
          <w:ilvl w:val="1"/>
          <w:numId w:val="14"/>
        </w:numPr>
        <w:spacing w:line="259" w:lineRule="auto"/>
        <w:ind w:left="952"/>
        <w:jc w:val="both"/>
        <w:rPr>
          <w:rFonts w:ascii="Arial" w:hAnsi="Arial" w:cs="Arial"/>
          <w:b/>
          <w:bCs/>
          <w:sz w:val="20"/>
          <w:szCs w:val="20"/>
        </w:rPr>
      </w:pPr>
      <w:r w:rsidRPr="00AE77EE">
        <w:rPr>
          <w:rFonts w:ascii="Arial" w:hAnsi="Arial" w:cs="Arial"/>
          <w:b/>
          <w:bCs/>
          <w:sz w:val="20"/>
          <w:szCs w:val="20"/>
        </w:rPr>
        <w:t>PLAZO PARA RESPUESTAS ENTRE LAS PARTES</w:t>
      </w:r>
    </w:p>
    <w:p w14:paraId="156F0123" w14:textId="77777777" w:rsidR="00D84B34" w:rsidRPr="00AE77EE" w:rsidRDefault="00D84B34" w:rsidP="00D84B34">
      <w:pPr>
        <w:jc w:val="both"/>
        <w:rPr>
          <w:rFonts w:ascii="Arial" w:hAnsi="Arial" w:cs="Arial"/>
          <w:sz w:val="20"/>
          <w:szCs w:val="20"/>
        </w:rPr>
      </w:pPr>
    </w:p>
    <w:p w14:paraId="5E8B515D" w14:textId="2DD5A611" w:rsidR="00D84B34" w:rsidRPr="00AE77EE" w:rsidRDefault="00B8565D" w:rsidP="00D84B34">
      <w:pPr>
        <w:pStyle w:val="Prrafodelista"/>
        <w:widowControl w:val="0"/>
        <w:spacing w:line="259" w:lineRule="auto"/>
        <w:ind w:left="567"/>
        <w:jc w:val="both"/>
        <w:rPr>
          <w:rFonts w:ascii="Arial" w:hAnsi="Arial" w:cs="Arial"/>
          <w:sz w:val="20"/>
          <w:szCs w:val="20"/>
        </w:rPr>
      </w:pPr>
      <w:r w:rsidRPr="00AE77EE">
        <w:rPr>
          <w:rFonts w:ascii="Arial" w:hAnsi="Arial" w:cs="Arial"/>
          <w:sz w:val="20"/>
          <w:szCs w:val="20"/>
        </w:rPr>
        <w:t>Para los plazos de respuesta de las partes sobre aspectos vinculados con la ejecución contractual que no han sido específicamente previstos en el Reglamento, aplica el plazo máximo de respuesta del siguiente cuadro:</w:t>
      </w:r>
      <w:r w:rsidR="00D84B34" w:rsidRPr="00AE77EE">
        <w:rPr>
          <w:rFonts w:ascii="Arial" w:hAnsi="Arial" w:cs="Arial"/>
          <w:sz w:val="20"/>
          <w:szCs w:val="20"/>
        </w:rPr>
        <w:t xml:space="preserve"> </w:t>
      </w:r>
    </w:p>
    <w:p w14:paraId="21BD38B9" w14:textId="77777777" w:rsidR="00D84B34" w:rsidRPr="00AE77EE" w:rsidRDefault="00D84B34" w:rsidP="00D84B34">
      <w:pPr>
        <w:pStyle w:val="Prrafodelista"/>
        <w:widowControl w:val="0"/>
        <w:spacing w:line="259" w:lineRule="auto"/>
        <w:ind w:left="567"/>
        <w:jc w:val="both"/>
        <w:rPr>
          <w:rFonts w:ascii="Arial" w:hAnsi="Arial" w:cs="Arial"/>
          <w:sz w:val="20"/>
          <w:szCs w:val="20"/>
        </w:rPr>
      </w:pPr>
    </w:p>
    <w:tbl>
      <w:tblPr>
        <w:tblStyle w:val="Tablaconcuadrcula"/>
        <w:tblW w:w="8505" w:type="dxa"/>
        <w:tblInd w:w="56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94"/>
        <w:gridCol w:w="992"/>
        <w:gridCol w:w="4819"/>
      </w:tblGrid>
      <w:tr w:rsidR="00D84B34" w:rsidRPr="00AE77EE" w14:paraId="2A62B59A" w14:textId="77777777" w:rsidTr="005E7188">
        <w:trPr>
          <w:trHeight w:val="169"/>
        </w:trPr>
        <w:tc>
          <w:tcPr>
            <w:tcW w:w="2694" w:type="dxa"/>
          </w:tcPr>
          <w:p w14:paraId="7335E62C" w14:textId="77777777" w:rsidR="00D84B34" w:rsidRPr="00AE77EE" w:rsidRDefault="00D84B34" w:rsidP="005E7188">
            <w:pPr>
              <w:widowControl w:val="0"/>
              <w:spacing w:line="259" w:lineRule="auto"/>
              <w:jc w:val="both"/>
              <w:rPr>
                <w:rFonts w:ascii="Arial" w:hAnsi="Arial" w:cs="Arial"/>
                <w:sz w:val="20"/>
                <w:szCs w:val="20"/>
              </w:rPr>
            </w:pPr>
            <w:r w:rsidRPr="00AE77EE">
              <w:rPr>
                <w:rFonts w:ascii="Arial" w:hAnsi="Arial" w:cs="Arial"/>
                <w:sz w:val="20"/>
                <w:szCs w:val="20"/>
              </w:rPr>
              <w:t>Plazo máximo de respuesta</w:t>
            </w:r>
          </w:p>
        </w:tc>
        <w:tc>
          <w:tcPr>
            <w:tcW w:w="992" w:type="dxa"/>
          </w:tcPr>
          <w:p w14:paraId="75CC256F" w14:textId="77777777" w:rsidR="00D84B34" w:rsidRPr="00AE77EE" w:rsidRDefault="00D84B34" w:rsidP="00D84B34">
            <w:pPr>
              <w:pStyle w:val="Prrafodelista"/>
              <w:widowControl w:val="0"/>
              <w:spacing w:line="259" w:lineRule="auto"/>
              <w:ind w:left="567"/>
              <w:jc w:val="both"/>
              <w:rPr>
                <w:rFonts w:ascii="Arial" w:hAnsi="Arial" w:cs="Arial"/>
                <w:sz w:val="20"/>
                <w:szCs w:val="20"/>
              </w:rPr>
            </w:pPr>
            <w:r w:rsidRPr="00AE77EE">
              <w:rPr>
                <w:rFonts w:ascii="Arial" w:hAnsi="Arial" w:cs="Arial"/>
                <w:sz w:val="20"/>
                <w:szCs w:val="20"/>
              </w:rPr>
              <w:t>:</w:t>
            </w:r>
          </w:p>
        </w:tc>
        <w:tc>
          <w:tcPr>
            <w:tcW w:w="4819" w:type="dxa"/>
          </w:tcPr>
          <w:p w14:paraId="33C5127B" w14:textId="77777777" w:rsidR="00D84B34" w:rsidRPr="00AE77EE" w:rsidRDefault="00D84B34" w:rsidP="005E7188">
            <w:pPr>
              <w:widowControl w:val="0"/>
              <w:spacing w:line="259" w:lineRule="auto"/>
              <w:jc w:val="both"/>
              <w:rPr>
                <w:rFonts w:ascii="Arial" w:hAnsi="Arial" w:cs="Arial"/>
                <w:sz w:val="20"/>
                <w:szCs w:val="20"/>
              </w:rPr>
            </w:pPr>
            <w:r w:rsidRPr="00AE77EE">
              <w:rPr>
                <w:rFonts w:ascii="Arial" w:hAnsi="Arial" w:cs="Arial"/>
                <w:sz w:val="20"/>
                <w:szCs w:val="20"/>
              </w:rPr>
              <w:t>[CONSIGNAR EL PLAZO EN DÍAS CALENDARIO]</w:t>
            </w:r>
          </w:p>
        </w:tc>
      </w:tr>
    </w:tbl>
    <w:p w14:paraId="27DDA246" w14:textId="77777777" w:rsidR="00D84B34" w:rsidRPr="00AE77EE" w:rsidRDefault="00D84B34" w:rsidP="00D84B34">
      <w:pPr>
        <w:pStyle w:val="Prrafodelista"/>
        <w:widowControl w:val="0"/>
        <w:spacing w:line="259" w:lineRule="auto"/>
        <w:ind w:left="567"/>
        <w:jc w:val="both"/>
        <w:rPr>
          <w:rFonts w:ascii="Arial" w:hAnsi="Arial" w:cs="Arial"/>
          <w:sz w:val="20"/>
          <w:szCs w:val="20"/>
        </w:rPr>
      </w:pPr>
    </w:p>
    <w:p w14:paraId="7CA71C49" w14:textId="1309E5D1" w:rsidR="00D84B34" w:rsidRPr="00AE77EE" w:rsidRDefault="00393B2F" w:rsidP="00D84B34">
      <w:pPr>
        <w:pStyle w:val="Prrafodelista"/>
        <w:widowControl w:val="0"/>
        <w:spacing w:line="259" w:lineRule="auto"/>
        <w:ind w:left="567"/>
        <w:jc w:val="both"/>
        <w:rPr>
          <w:rFonts w:ascii="Arial" w:hAnsi="Arial" w:cs="Arial"/>
          <w:sz w:val="20"/>
          <w:szCs w:val="20"/>
        </w:rPr>
      </w:pPr>
      <w:r w:rsidRPr="00AE77EE">
        <w:rPr>
          <w:rFonts w:ascii="Arial" w:hAnsi="Arial" w:cs="Arial"/>
          <w:sz w:val="20"/>
          <w:szCs w:val="20"/>
        </w:rPr>
        <w:t>Antes del vencimiento de este plazo máximo, las partes pueden acordar su prórroga para cada situación específica considerando la cláusula de notificaciones del contrato.</w:t>
      </w:r>
    </w:p>
    <w:p w14:paraId="176F782E" w14:textId="77777777" w:rsidR="00D84B34" w:rsidRPr="00AE77EE" w:rsidRDefault="00D84B34" w:rsidP="00943E7E">
      <w:pPr>
        <w:widowControl w:val="0"/>
        <w:jc w:val="both"/>
        <w:rPr>
          <w:rFonts w:ascii="Arial" w:eastAsia="Batang" w:hAnsi="Arial" w:cs="Arial"/>
          <w:bCs/>
          <w:color w:val="0070C0"/>
          <w:sz w:val="18"/>
          <w:szCs w:val="18"/>
          <w:lang w:eastAsia="es-PE"/>
        </w:rPr>
      </w:pPr>
    </w:p>
    <w:p w14:paraId="279AE4FC" w14:textId="401E0512" w:rsidR="00D652CA" w:rsidRPr="00B9191F" w:rsidRDefault="00546A1C" w:rsidP="00A318B9">
      <w:pPr>
        <w:spacing w:before="240" w:after="240"/>
        <w:ind w:left="142"/>
        <w:rPr>
          <w:rFonts w:ascii="Arial" w:hAnsi="Arial" w:cs="Arial"/>
          <w:b/>
          <w:bCs/>
          <w:color w:val="000000" w:themeColor="text1"/>
          <w:sz w:val="20"/>
        </w:rPr>
      </w:pPr>
      <w:r w:rsidRPr="00AE77EE">
        <w:rPr>
          <w:rFonts w:ascii="Arial" w:hAnsi="Arial" w:cs="Arial"/>
          <w:b/>
          <w:bCs/>
          <w:color w:val="000000" w:themeColor="text1"/>
          <w:sz w:val="20"/>
        </w:rPr>
        <w:t>3.4 TÉRMINOS</w:t>
      </w:r>
      <w:r w:rsidR="00F66926" w:rsidRPr="00AE77EE">
        <w:rPr>
          <w:rFonts w:ascii="Arial" w:hAnsi="Arial" w:cs="Arial"/>
          <w:b/>
          <w:bCs/>
          <w:color w:val="000000" w:themeColor="text1"/>
          <w:sz w:val="20"/>
        </w:rPr>
        <w:t xml:space="preserve"> DE REFERENCI</w:t>
      </w:r>
      <w:r w:rsidR="00D652CA" w:rsidRPr="00AE77EE">
        <w:rPr>
          <w:rFonts w:ascii="Arial" w:hAnsi="Arial" w:cs="Arial"/>
          <w:b/>
          <w:bCs/>
          <w:color w:val="000000" w:themeColor="text1"/>
          <w:sz w:val="20"/>
        </w:rPr>
        <w:t>A</w:t>
      </w:r>
      <w:bookmarkStart w:id="8" w:name="OLE_LINK1"/>
    </w:p>
    <w:p w14:paraId="385D12C0" w14:textId="3DA38E3D" w:rsidR="00D652CA" w:rsidRPr="00B9191F" w:rsidRDefault="00D652CA" w:rsidP="00D652CA">
      <w:pPr>
        <w:widowControl w:val="0"/>
        <w:ind w:left="567"/>
        <w:jc w:val="both"/>
        <w:rPr>
          <w:rFonts w:ascii="Arial" w:eastAsia="Batang" w:hAnsi="Arial" w:cs="Arial"/>
          <w:bCs/>
          <w:color w:val="000000"/>
          <w:sz w:val="19"/>
          <w:szCs w:val="19"/>
          <w:lang w:eastAsia="es-PE"/>
        </w:rPr>
      </w:pPr>
      <w:r w:rsidRPr="00B9191F">
        <w:rPr>
          <w:rFonts w:ascii="Arial" w:eastAsia="Batang" w:hAnsi="Arial" w:cs="Arial"/>
          <w:color w:val="000000"/>
          <w:sz w:val="19"/>
          <w:szCs w:val="19"/>
          <w:lang w:eastAsia="es-PE"/>
        </w:rPr>
        <w:t>[</w:t>
      </w:r>
      <w:r w:rsidRPr="00B9191F">
        <w:rPr>
          <w:rFonts w:ascii="Arial" w:eastAsia="Batang" w:hAnsi="Arial" w:cs="Arial"/>
          <w:bCs/>
          <w:color w:val="000000"/>
          <w:sz w:val="20"/>
          <w:szCs w:val="20"/>
          <w:lang w:eastAsia="es-PE"/>
        </w:rPr>
        <w:t xml:space="preserve">INCLUIR LAS </w:t>
      </w:r>
      <w:r w:rsidR="003D3A8F" w:rsidRPr="00B9191F">
        <w:rPr>
          <w:rFonts w:ascii="Arial" w:eastAsia="Batang" w:hAnsi="Arial" w:cs="Arial"/>
          <w:bCs/>
          <w:color w:val="000000"/>
          <w:sz w:val="20"/>
          <w:szCs w:val="20"/>
          <w:lang w:eastAsia="es-PE"/>
        </w:rPr>
        <w:t xml:space="preserve">CARACTERÍSTICAS </w:t>
      </w:r>
      <w:r w:rsidRPr="00B9191F">
        <w:rPr>
          <w:rFonts w:ascii="Arial" w:eastAsia="Batang" w:hAnsi="Arial" w:cs="Arial"/>
          <w:bCs/>
          <w:color w:val="000000"/>
          <w:sz w:val="20"/>
          <w:szCs w:val="20"/>
          <w:lang w:eastAsia="es-PE"/>
        </w:rPr>
        <w:t>DE LA PRESTACIÓN DEL SERVICIO</w:t>
      </w:r>
      <w:r w:rsidR="00962F6F" w:rsidRPr="00B9191F">
        <w:rPr>
          <w:rFonts w:ascii="Arial" w:eastAsia="Batang" w:hAnsi="Arial" w:cs="Arial"/>
          <w:bCs/>
          <w:color w:val="000000"/>
          <w:sz w:val="20"/>
          <w:szCs w:val="20"/>
          <w:lang w:eastAsia="es-PE"/>
        </w:rPr>
        <w:t xml:space="preserve"> DEL EXPERTO O EL GERENTE DE PROYECTOS, SEGÚN CORRESPONDA</w:t>
      </w:r>
      <w:r w:rsidR="00DE62EA" w:rsidRPr="00B9191F">
        <w:rPr>
          <w:rFonts w:ascii="Arial" w:eastAsia="Batang" w:hAnsi="Arial" w:cs="Arial"/>
          <w:bCs/>
          <w:color w:val="000000"/>
          <w:sz w:val="20"/>
          <w:szCs w:val="20"/>
          <w:lang w:eastAsia="es-PE"/>
        </w:rPr>
        <w:t>]</w:t>
      </w:r>
    </w:p>
    <w:p w14:paraId="65A51355" w14:textId="77777777" w:rsidR="00D652CA" w:rsidRPr="00B9191F" w:rsidRDefault="00D652CA" w:rsidP="00D652CA">
      <w:pPr>
        <w:widowControl w:val="0"/>
        <w:ind w:left="567"/>
        <w:jc w:val="both"/>
        <w:rPr>
          <w:rFonts w:ascii="Arial" w:eastAsia="Batang" w:hAnsi="Arial" w:cs="Arial"/>
          <w:b/>
          <w:color w:val="000099"/>
          <w:sz w:val="19"/>
          <w:szCs w:val="19"/>
          <w:lang w:eastAsia="es-PE"/>
        </w:rPr>
      </w:pPr>
    </w:p>
    <w:tbl>
      <w:tblPr>
        <w:tblStyle w:val="Tabladecuadrcula1clara-nfasis510"/>
        <w:tblW w:w="8505" w:type="dxa"/>
        <w:tblInd w:w="56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CellMar>
          <w:top w:w="57" w:type="dxa"/>
          <w:bottom w:w="57" w:type="dxa"/>
        </w:tblCellMar>
        <w:tblLook w:val="04A0" w:firstRow="1" w:lastRow="0" w:firstColumn="1" w:lastColumn="0" w:noHBand="0" w:noVBand="1"/>
      </w:tblPr>
      <w:tblGrid>
        <w:gridCol w:w="8505"/>
      </w:tblGrid>
      <w:tr w:rsidR="00D652CA" w:rsidRPr="00B9191F" w14:paraId="1F2ED5E8" w14:textId="77777777" w:rsidTr="0008363A">
        <w:trPr>
          <w:cnfStyle w:val="100000000000" w:firstRow="1" w:lastRow="0" w:firstColumn="0" w:lastColumn="0" w:oddVBand="0" w:evenVBand="0" w:oddHBand="0" w:evenHBand="0" w:firstRowFirstColumn="0" w:firstRowLastColumn="0" w:lastRowFirstColumn="0" w:lastRowLastColumn="0"/>
          <w:trHeight w:val="135"/>
        </w:trPr>
        <w:tc>
          <w:tcPr>
            <w:cnfStyle w:val="001000000000" w:firstRow="0" w:lastRow="0" w:firstColumn="1" w:lastColumn="0" w:oddVBand="0" w:evenVBand="0" w:oddHBand="0" w:evenHBand="0" w:firstRowFirstColumn="0" w:firstRowLastColumn="0" w:lastRowFirstColumn="0" w:lastRowLastColumn="0"/>
            <w:tcW w:w="8505" w:type="dxa"/>
            <w:vAlign w:val="center"/>
          </w:tcPr>
          <w:p w14:paraId="08E39DF1" w14:textId="77777777" w:rsidR="00D652CA" w:rsidRPr="00B9191F" w:rsidRDefault="00D652CA" w:rsidP="00D652CA">
            <w:pPr>
              <w:rPr>
                <w:rFonts w:ascii="Arial" w:eastAsia="Batang" w:hAnsi="Arial" w:cs="Arial"/>
                <w:iCs/>
                <w:color w:val="0070C0"/>
                <w:sz w:val="18"/>
                <w:szCs w:val="18"/>
                <w:lang w:val="es-ES" w:eastAsia="es-PE"/>
              </w:rPr>
            </w:pPr>
            <w:r w:rsidRPr="00B9191F">
              <w:rPr>
                <w:rFonts w:ascii="Arial" w:eastAsia="Batang" w:hAnsi="Arial" w:cs="Arial"/>
                <w:color w:val="0070C0"/>
                <w:sz w:val="18"/>
                <w:szCs w:val="18"/>
                <w:lang w:eastAsia="es-PE"/>
              </w:rPr>
              <w:t>Importante para la entidad contratante</w:t>
            </w:r>
          </w:p>
        </w:tc>
      </w:tr>
      <w:tr w:rsidR="00D652CA" w:rsidRPr="00B9191F" w14:paraId="2F9014BD" w14:textId="77777777" w:rsidTr="0008363A">
        <w:trPr>
          <w:trHeight w:val="551"/>
        </w:trPr>
        <w:tc>
          <w:tcPr>
            <w:cnfStyle w:val="001000000000" w:firstRow="0" w:lastRow="0" w:firstColumn="1" w:lastColumn="0" w:oddVBand="0" w:evenVBand="0" w:oddHBand="0" w:evenHBand="0" w:firstRowFirstColumn="0" w:firstRowLastColumn="0" w:lastRowFirstColumn="0" w:lastRowLastColumn="0"/>
            <w:tcW w:w="8505" w:type="dxa"/>
            <w:vAlign w:val="center"/>
          </w:tcPr>
          <w:p w14:paraId="62D0F753" w14:textId="77777777" w:rsidR="00D652CA" w:rsidRPr="004731B6" w:rsidRDefault="00D652CA" w:rsidP="0054273A">
            <w:pPr>
              <w:numPr>
                <w:ilvl w:val="0"/>
                <w:numId w:val="20"/>
              </w:numPr>
              <w:ind w:left="175" w:hanging="219"/>
              <w:contextualSpacing/>
              <w:jc w:val="both"/>
              <w:rPr>
                <w:rFonts w:ascii="Arial" w:hAnsi="Arial" w:cs="Arial"/>
                <w:b w:val="0"/>
                <w:bCs w:val="0"/>
                <w:iCs/>
                <w:color w:val="0070C0"/>
                <w:sz w:val="18"/>
                <w:szCs w:val="18"/>
              </w:rPr>
            </w:pPr>
            <w:r w:rsidRPr="00B9191F">
              <w:rPr>
                <w:rFonts w:ascii="Arial" w:hAnsi="Arial" w:cs="Arial"/>
                <w:b w:val="0"/>
                <w:bCs w:val="0"/>
                <w:iCs/>
                <w:color w:val="0070C0"/>
                <w:sz w:val="18"/>
                <w:szCs w:val="18"/>
              </w:rPr>
              <w:lastRenderedPageBreak/>
              <w:t xml:space="preserve">En esta sección no corresponde precisar la documentación de capacidad legal del proveedor ni ninguna que corresponda a sus capacidades o calificaciones que correspondan a requisitos de calificación, las cuales deben solicitarse en el numeral 3.5 del presente capítulo. </w:t>
            </w:r>
          </w:p>
          <w:p w14:paraId="5B103402" w14:textId="77777777" w:rsidR="004731B6" w:rsidRPr="00B9191F" w:rsidRDefault="004731B6" w:rsidP="004731B6">
            <w:pPr>
              <w:ind w:left="175"/>
              <w:contextualSpacing/>
              <w:jc w:val="both"/>
              <w:rPr>
                <w:rFonts w:ascii="Arial" w:hAnsi="Arial" w:cs="Arial"/>
                <w:b w:val="0"/>
                <w:bCs w:val="0"/>
                <w:iCs/>
                <w:color w:val="0070C0"/>
                <w:sz w:val="18"/>
                <w:szCs w:val="18"/>
              </w:rPr>
            </w:pPr>
          </w:p>
          <w:p w14:paraId="5572F8F5" w14:textId="3E5201EB" w:rsidR="00962F6F" w:rsidRPr="00B9191F" w:rsidRDefault="00F34335" w:rsidP="0054273A">
            <w:pPr>
              <w:pStyle w:val="Prrafodelista"/>
              <w:widowControl w:val="0"/>
              <w:numPr>
                <w:ilvl w:val="0"/>
                <w:numId w:val="20"/>
              </w:numPr>
              <w:tabs>
                <w:tab w:val="left" w:pos="317"/>
              </w:tabs>
              <w:ind w:left="175" w:hanging="219"/>
              <w:jc w:val="both"/>
              <w:rPr>
                <w:rFonts w:ascii="Arial" w:hAnsi="Arial" w:cs="Arial"/>
                <w:b w:val="0"/>
                <w:bCs w:val="0"/>
                <w:iCs/>
                <w:color w:val="0070C0"/>
                <w:sz w:val="18"/>
                <w:szCs w:val="18"/>
              </w:rPr>
            </w:pPr>
            <w:r w:rsidRPr="00B9191F">
              <w:rPr>
                <w:rFonts w:ascii="Arial" w:hAnsi="Arial" w:cs="Arial"/>
                <w:b w:val="0"/>
                <w:bCs w:val="0"/>
                <w:iCs/>
                <w:color w:val="0070C0"/>
                <w:sz w:val="18"/>
                <w:szCs w:val="18"/>
              </w:rPr>
              <w:t>En la descripción del servicio</w:t>
            </w:r>
            <w:r w:rsidR="00962F6F" w:rsidRPr="00B9191F">
              <w:rPr>
                <w:rFonts w:ascii="Arial" w:hAnsi="Arial" w:cs="Arial"/>
                <w:b w:val="0"/>
                <w:bCs w:val="0"/>
                <w:iCs/>
                <w:color w:val="0070C0"/>
                <w:sz w:val="18"/>
                <w:szCs w:val="18"/>
              </w:rPr>
              <w:t xml:space="preserve"> debe tenerse en cuenta lo siguiente:</w:t>
            </w:r>
          </w:p>
          <w:p w14:paraId="0E22BD59" w14:textId="6B2073AD" w:rsidR="00962F6F" w:rsidRPr="00B9191F" w:rsidRDefault="00962F6F" w:rsidP="00995710">
            <w:pPr>
              <w:pStyle w:val="Prrafodelista"/>
              <w:widowControl w:val="0"/>
              <w:numPr>
                <w:ilvl w:val="0"/>
                <w:numId w:val="7"/>
              </w:numPr>
              <w:spacing w:after="120"/>
              <w:ind w:left="742" w:hanging="215"/>
              <w:contextualSpacing w:val="0"/>
              <w:jc w:val="both"/>
              <w:rPr>
                <w:rFonts w:ascii="Arial" w:hAnsi="Arial" w:cs="Arial"/>
                <w:b w:val="0"/>
                <w:bCs w:val="0"/>
                <w:iCs/>
                <w:color w:val="0070C0"/>
                <w:sz w:val="18"/>
                <w:szCs w:val="18"/>
              </w:rPr>
            </w:pPr>
            <w:r w:rsidRPr="00B9191F">
              <w:rPr>
                <w:rFonts w:ascii="Arial" w:hAnsi="Arial" w:cs="Arial"/>
                <w:b w:val="0"/>
                <w:bCs w:val="0"/>
                <w:iCs/>
                <w:color w:val="0070C0"/>
                <w:sz w:val="18"/>
                <w:szCs w:val="18"/>
              </w:rPr>
              <w:t xml:space="preserve">En el caso de expertos: Debe precisarse si la contratación es para uno o varios procedimientos de selección, el objeto de </w:t>
            </w:r>
            <w:r w:rsidR="008D2981" w:rsidRPr="00B9191F">
              <w:rPr>
                <w:rFonts w:ascii="Arial" w:hAnsi="Arial" w:cs="Arial"/>
                <w:b w:val="0"/>
                <w:bCs w:val="0"/>
                <w:iCs/>
                <w:color w:val="0070C0"/>
                <w:sz w:val="18"/>
                <w:szCs w:val="18"/>
              </w:rPr>
              <w:t>estos</w:t>
            </w:r>
            <w:r w:rsidRPr="00B9191F">
              <w:rPr>
                <w:rFonts w:ascii="Arial" w:hAnsi="Arial" w:cs="Arial"/>
                <w:b w:val="0"/>
                <w:bCs w:val="0"/>
                <w:iCs/>
                <w:color w:val="0070C0"/>
                <w:sz w:val="18"/>
                <w:szCs w:val="18"/>
              </w:rPr>
              <w:t xml:space="preserve"> y las fechas estimadas de sus convocatorias.</w:t>
            </w:r>
            <w:r w:rsidR="00BF6FBC" w:rsidRPr="00B9191F">
              <w:rPr>
                <w:rFonts w:ascii="Arial" w:hAnsi="Arial" w:cs="Arial"/>
                <w:b w:val="0"/>
                <w:bCs w:val="0"/>
                <w:iCs/>
                <w:color w:val="0070C0"/>
                <w:sz w:val="18"/>
                <w:szCs w:val="18"/>
              </w:rPr>
              <w:t xml:space="preserve"> Asimismo, debe p</w:t>
            </w:r>
            <w:r w:rsidR="00A75D89" w:rsidRPr="00B9191F">
              <w:rPr>
                <w:rFonts w:ascii="Arial" w:hAnsi="Arial" w:cs="Arial"/>
                <w:b w:val="0"/>
                <w:bCs w:val="0"/>
                <w:iCs/>
                <w:color w:val="0070C0"/>
                <w:sz w:val="18"/>
                <w:szCs w:val="18"/>
              </w:rPr>
              <w:t>recisarse toda la información relevante que deba conocer el experto para prestar el servicio, incluye</w:t>
            </w:r>
            <w:r w:rsidR="005F2493" w:rsidRPr="00B9191F">
              <w:rPr>
                <w:rFonts w:ascii="Arial" w:hAnsi="Arial" w:cs="Arial"/>
                <w:b w:val="0"/>
                <w:bCs w:val="0"/>
                <w:iCs/>
                <w:color w:val="0070C0"/>
                <w:sz w:val="18"/>
                <w:szCs w:val="18"/>
              </w:rPr>
              <w:t>ndo los responsables de brindarle la información necesaria</w:t>
            </w:r>
            <w:r w:rsidR="00A04FA8" w:rsidRPr="00B9191F">
              <w:rPr>
                <w:rFonts w:ascii="Arial" w:hAnsi="Arial" w:cs="Arial"/>
                <w:b w:val="0"/>
                <w:bCs w:val="0"/>
                <w:iCs/>
                <w:color w:val="0070C0"/>
                <w:sz w:val="18"/>
                <w:szCs w:val="18"/>
              </w:rPr>
              <w:t xml:space="preserve"> durante la ejecución contractual</w:t>
            </w:r>
            <w:r w:rsidR="005F2493" w:rsidRPr="00B9191F">
              <w:rPr>
                <w:rFonts w:ascii="Arial" w:hAnsi="Arial" w:cs="Arial"/>
                <w:b w:val="0"/>
                <w:bCs w:val="0"/>
                <w:iCs/>
                <w:color w:val="0070C0"/>
                <w:sz w:val="18"/>
                <w:szCs w:val="18"/>
              </w:rPr>
              <w:t>.</w:t>
            </w:r>
          </w:p>
          <w:p w14:paraId="68D4947D" w14:textId="7F5EC5FC" w:rsidR="00962F6F" w:rsidRPr="00B9191F" w:rsidRDefault="00962F6F" w:rsidP="00B80BB7">
            <w:pPr>
              <w:pStyle w:val="Prrafodelista"/>
              <w:numPr>
                <w:ilvl w:val="0"/>
                <w:numId w:val="7"/>
              </w:numPr>
              <w:spacing w:after="120"/>
              <w:ind w:left="595" w:hanging="215"/>
              <w:contextualSpacing w:val="0"/>
              <w:jc w:val="both"/>
              <w:rPr>
                <w:rFonts w:ascii="Arial" w:hAnsi="Arial" w:cs="Arial"/>
                <w:b w:val="0"/>
                <w:bCs w:val="0"/>
                <w:iCs/>
                <w:color w:val="0070C0"/>
                <w:sz w:val="18"/>
                <w:szCs w:val="18"/>
              </w:rPr>
            </w:pPr>
            <w:r w:rsidRPr="00B9191F">
              <w:rPr>
                <w:rFonts w:ascii="Arial" w:hAnsi="Arial" w:cs="Arial"/>
                <w:b w:val="0"/>
                <w:bCs w:val="0"/>
                <w:iCs/>
                <w:color w:val="0070C0"/>
                <w:sz w:val="18"/>
                <w:szCs w:val="18"/>
              </w:rPr>
              <w:t>En el caso de gerentes de proyecto: Deben precisarse los datos del proyecto correspondiente</w:t>
            </w:r>
            <w:r w:rsidR="001C2020" w:rsidRPr="00B9191F">
              <w:rPr>
                <w:rFonts w:ascii="Arial" w:hAnsi="Arial" w:cs="Arial"/>
                <w:b w:val="0"/>
                <w:bCs w:val="0"/>
                <w:iCs/>
                <w:color w:val="0070C0"/>
                <w:sz w:val="18"/>
                <w:szCs w:val="18"/>
              </w:rPr>
              <w:t xml:space="preserve"> e incluir la obligación de la entidad de proporcionar toda la información relevante del proyecto para </w:t>
            </w:r>
            <w:r w:rsidR="00957CFE" w:rsidRPr="00B9191F">
              <w:rPr>
                <w:rFonts w:ascii="Arial" w:hAnsi="Arial" w:cs="Arial"/>
                <w:b w:val="0"/>
                <w:bCs w:val="0"/>
                <w:iCs/>
                <w:color w:val="0070C0"/>
                <w:sz w:val="18"/>
                <w:szCs w:val="18"/>
              </w:rPr>
              <w:t>la adecuada prestación del servicio</w:t>
            </w:r>
            <w:r w:rsidR="000B195D" w:rsidRPr="00B9191F">
              <w:rPr>
                <w:rFonts w:ascii="Arial" w:hAnsi="Arial" w:cs="Arial"/>
                <w:b w:val="0"/>
                <w:bCs w:val="0"/>
                <w:iCs/>
                <w:color w:val="0070C0"/>
                <w:sz w:val="18"/>
                <w:szCs w:val="18"/>
              </w:rPr>
              <w:t xml:space="preserve"> (por </w:t>
            </w:r>
            <w:r w:rsidR="008E4A0A" w:rsidRPr="00B9191F">
              <w:rPr>
                <w:rFonts w:ascii="Arial" w:hAnsi="Arial" w:cs="Arial"/>
                <w:b w:val="0"/>
                <w:bCs w:val="0"/>
                <w:iCs/>
                <w:color w:val="0070C0"/>
                <w:sz w:val="18"/>
                <w:szCs w:val="18"/>
              </w:rPr>
              <w:t>ejemplo,</w:t>
            </w:r>
            <w:r w:rsidR="000B195D" w:rsidRPr="00B9191F">
              <w:rPr>
                <w:rFonts w:ascii="Arial" w:hAnsi="Arial" w:cs="Arial"/>
                <w:b w:val="0"/>
                <w:bCs w:val="0"/>
                <w:iCs/>
                <w:color w:val="0070C0"/>
                <w:sz w:val="18"/>
                <w:szCs w:val="18"/>
              </w:rPr>
              <w:t xml:space="preserve"> el contrato</w:t>
            </w:r>
            <w:r w:rsidR="001B50A8" w:rsidRPr="00B9191F">
              <w:rPr>
                <w:rFonts w:ascii="Arial" w:hAnsi="Arial" w:cs="Arial"/>
                <w:b w:val="0"/>
                <w:bCs w:val="0"/>
                <w:iCs/>
                <w:color w:val="0070C0"/>
                <w:sz w:val="18"/>
                <w:szCs w:val="18"/>
              </w:rPr>
              <w:t xml:space="preserve"> </w:t>
            </w:r>
            <w:r w:rsidR="00414517" w:rsidRPr="00B9191F">
              <w:rPr>
                <w:rFonts w:ascii="Arial" w:hAnsi="Arial" w:cs="Arial"/>
                <w:b w:val="0"/>
                <w:bCs w:val="0"/>
                <w:iCs/>
                <w:color w:val="0070C0"/>
                <w:sz w:val="18"/>
                <w:szCs w:val="18"/>
              </w:rPr>
              <w:t>de obra</w:t>
            </w:r>
            <w:r w:rsidR="00F55179" w:rsidRPr="00B9191F">
              <w:rPr>
                <w:rFonts w:ascii="Arial" w:hAnsi="Arial" w:cs="Arial"/>
                <w:b w:val="0"/>
                <w:bCs w:val="0"/>
                <w:iCs/>
                <w:color w:val="0070C0"/>
                <w:sz w:val="18"/>
                <w:szCs w:val="18"/>
              </w:rPr>
              <w:t>,</w:t>
            </w:r>
            <w:r w:rsidR="00C9021D" w:rsidRPr="00B9191F">
              <w:rPr>
                <w:rFonts w:ascii="Arial" w:hAnsi="Arial" w:cs="Arial"/>
                <w:b w:val="0"/>
                <w:bCs w:val="0"/>
                <w:iCs/>
                <w:color w:val="0070C0"/>
                <w:sz w:val="18"/>
                <w:szCs w:val="18"/>
              </w:rPr>
              <w:t xml:space="preserve"> la información de la preinversión, etc.)</w:t>
            </w:r>
            <w:r w:rsidR="00957CFE" w:rsidRPr="00B9191F">
              <w:rPr>
                <w:rFonts w:ascii="Arial" w:hAnsi="Arial" w:cs="Arial"/>
                <w:b w:val="0"/>
                <w:bCs w:val="0"/>
                <w:iCs/>
                <w:color w:val="0070C0"/>
                <w:sz w:val="18"/>
                <w:szCs w:val="18"/>
              </w:rPr>
              <w:t>.</w:t>
            </w:r>
            <w:r w:rsidR="00814EC0" w:rsidRPr="00B9191F">
              <w:rPr>
                <w:rFonts w:ascii="Arial" w:hAnsi="Arial" w:cs="Arial"/>
                <w:b w:val="0"/>
                <w:bCs w:val="0"/>
                <w:iCs/>
                <w:color w:val="0070C0"/>
                <w:sz w:val="18"/>
                <w:szCs w:val="18"/>
              </w:rPr>
              <w:t xml:space="preserve"> </w:t>
            </w:r>
          </w:p>
          <w:p w14:paraId="7B135425" w14:textId="4D7CF7AA" w:rsidR="00962F6F" w:rsidRPr="00DA6873" w:rsidRDefault="00957CFE" w:rsidP="004731B6">
            <w:pPr>
              <w:pStyle w:val="Prrafodelista"/>
              <w:numPr>
                <w:ilvl w:val="0"/>
                <w:numId w:val="20"/>
              </w:numPr>
              <w:ind w:left="178" w:hanging="209"/>
              <w:jc w:val="both"/>
              <w:rPr>
                <w:rFonts w:ascii="Arial" w:hAnsi="Arial" w:cs="Arial"/>
                <w:b w:val="0"/>
                <w:bCs w:val="0"/>
                <w:iCs/>
                <w:color w:val="0070C0"/>
                <w:sz w:val="18"/>
                <w:szCs w:val="18"/>
              </w:rPr>
            </w:pPr>
            <w:r w:rsidRPr="00B9191F">
              <w:rPr>
                <w:rFonts w:ascii="Arial" w:hAnsi="Arial" w:cs="Arial"/>
                <w:b w:val="0"/>
                <w:bCs w:val="0"/>
                <w:iCs/>
                <w:color w:val="0070C0"/>
                <w:sz w:val="18"/>
                <w:szCs w:val="18"/>
              </w:rPr>
              <w:t xml:space="preserve">En la descripción del servicio debe constar los recursos que proporciona la entidad contratante </w:t>
            </w:r>
            <w:r w:rsidR="009318FD" w:rsidRPr="00B9191F">
              <w:rPr>
                <w:rFonts w:ascii="Arial" w:hAnsi="Arial" w:cs="Arial"/>
                <w:b w:val="0"/>
                <w:bCs w:val="0"/>
                <w:iCs/>
                <w:color w:val="0070C0"/>
                <w:sz w:val="18"/>
                <w:szCs w:val="18"/>
              </w:rPr>
              <w:t xml:space="preserve">al experto o gerente de proyecto </w:t>
            </w:r>
            <w:r w:rsidRPr="00B9191F">
              <w:rPr>
                <w:rFonts w:ascii="Arial" w:hAnsi="Arial" w:cs="Arial"/>
                <w:b w:val="0"/>
                <w:bCs w:val="0"/>
                <w:iCs/>
                <w:color w:val="0070C0"/>
                <w:sz w:val="18"/>
                <w:szCs w:val="18"/>
              </w:rPr>
              <w:t xml:space="preserve">durante la ejecución, incluyendo el acceso a instalaciones, </w:t>
            </w:r>
            <w:r w:rsidR="0087789B" w:rsidRPr="00B9191F">
              <w:rPr>
                <w:rFonts w:ascii="Arial" w:hAnsi="Arial" w:cs="Arial"/>
                <w:b w:val="0"/>
                <w:bCs w:val="0"/>
                <w:iCs/>
                <w:color w:val="0070C0"/>
                <w:sz w:val="18"/>
                <w:szCs w:val="18"/>
              </w:rPr>
              <w:t xml:space="preserve">sistemas, </w:t>
            </w:r>
            <w:r w:rsidRPr="00B9191F">
              <w:rPr>
                <w:rFonts w:ascii="Arial" w:hAnsi="Arial" w:cs="Arial"/>
                <w:b w:val="0"/>
                <w:bCs w:val="0"/>
                <w:iCs/>
                <w:color w:val="0070C0"/>
                <w:sz w:val="18"/>
                <w:szCs w:val="18"/>
              </w:rPr>
              <w:t>documentación,</w:t>
            </w:r>
            <w:r w:rsidR="00BF5C8A" w:rsidRPr="00B9191F">
              <w:rPr>
                <w:rFonts w:ascii="Arial" w:hAnsi="Arial" w:cs="Arial"/>
                <w:b w:val="0"/>
                <w:bCs w:val="0"/>
                <w:iCs/>
                <w:color w:val="0070C0"/>
                <w:sz w:val="18"/>
                <w:szCs w:val="18"/>
              </w:rPr>
              <w:t xml:space="preserve"> cobertura de seguros,</w:t>
            </w:r>
            <w:r w:rsidRPr="00B9191F">
              <w:rPr>
                <w:rFonts w:ascii="Arial" w:hAnsi="Arial" w:cs="Arial"/>
                <w:b w:val="0"/>
                <w:bCs w:val="0"/>
                <w:iCs/>
                <w:color w:val="0070C0"/>
                <w:sz w:val="18"/>
                <w:szCs w:val="18"/>
              </w:rPr>
              <w:t xml:space="preserve"> </w:t>
            </w:r>
            <w:r w:rsidR="001F5D51" w:rsidRPr="00B9191F">
              <w:rPr>
                <w:rFonts w:ascii="Arial" w:hAnsi="Arial" w:cs="Arial"/>
                <w:b w:val="0"/>
                <w:bCs w:val="0"/>
                <w:iCs/>
                <w:color w:val="0070C0"/>
                <w:sz w:val="18"/>
                <w:szCs w:val="18"/>
              </w:rPr>
              <w:t xml:space="preserve">si se le asigna un equipo de trabajo, </w:t>
            </w:r>
            <w:r w:rsidR="009318FD" w:rsidRPr="00B9191F">
              <w:rPr>
                <w:rFonts w:ascii="Arial" w:hAnsi="Arial" w:cs="Arial"/>
                <w:b w:val="0"/>
                <w:bCs w:val="0"/>
                <w:iCs/>
                <w:color w:val="0070C0"/>
                <w:sz w:val="18"/>
                <w:szCs w:val="18"/>
              </w:rPr>
              <w:t xml:space="preserve">entre otros. </w:t>
            </w:r>
            <w:r w:rsidR="00131D3D" w:rsidRPr="00B9191F">
              <w:rPr>
                <w:rFonts w:ascii="Arial" w:hAnsi="Arial" w:cs="Arial"/>
                <w:b w:val="0"/>
                <w:bCs w:val="0"/>
                <w:iCs/>
                <w:color w:val="0070C0"/>
                <w:sz w:val="18"/>
                <w:szCs w:val="18"/>
              </w:rPr>
              <w:t xml:space="preserve"> </w:t>
            </w:r>
          </w:p>
        </w:tc>
      </w:tr>
    </w:tbl>
    <w:p w14:paraId="457875E5" w14:textId="77777777" w:rsidR="00D652CA" w:rsidRPr="00B9191F" w:rsidRDefault="00D652CA" w:rsidP="00D652CA">
      <w:pPr>
        <w:widowControl w:val="0"/>
        <w:ind w:left="567"/>
        <w:jc w:val="both"/>
        <w:rPr>
          <w:rFonts w:ascii="Arial" w:eastAsia="Batang" w:hAnsi="Arial" w:cs="Arial"/>
          <w:bCs/>
          <w:color w:val="0070C0"/>
          <w:sz w:val="18"/>
          <w:szCs w:val="18"/>
          <w:lang w:eastAsia="es-PE"/>
        </w:rPr>
      </w:pPr>
      <w:r w:rsidRPr="00B9191F">
        <w:rPr>
          <w:rFonts w:ascii="Arial" w:eastAsia="Batang" w:hAnsi="Arial" w:cs="Arial"/>
          <w:bCs/>
          <w:color w:val="0070C0"/>
          <w:sz w:val="18"/>
          <w:szCs w:val="18"/>
          <w:lang w:eastAsia="es-PE"/>
        </w:rPr>
        <w:t>Esta nota debe ser eliminada una vez culminada la elaboración de las bases</w:t>
      </w:r>
    </w:p>
    <w:bookmarkEnd w:id="8"/>
    <w:p w14:paraId="2D2FC6F8" w14:textId="7F1EF0C2" w:rsidR="00D323CE" w:rsidRPr="00B9191F" w:rsidRDefault="00D323CE">
      <w:pPr>
        <w:rPr>
          <w:rFonts w:ascii="Arial" w:eastAsia="Batang" w:hAnsi="Arial" w:cs="Arial"/>
          <w:color w:val="000000"/>
          <w:sz w:val="18"/>
          <w:szCs w:val="18"/>
          <w:lang w:val="es-ES" w:eastAsia="es-PE"/>
        </w:rPr>
      </w:pPr>
    </w:p>
    <w:p w14:paraId="13C8F012" w14:textId="2C2CCF52" w:rsidR="00AE0AC3" w:rsidRPr="00B9191F" w:rsidRDefault="00D453CD" w:rsidP="00F75FE1">
      <w:pPr>
        <w:widowControl w:val="0"/>
        <w:ind w:left="-142" w:firstLine="426"/>
        <w:jc w:val="both"/>
        <w:rPr>
          <w:rFonts w:ascii="Arial" w:hAnsi="Arial" w:cs="Arial"/>
          <w:b/>
          <w:sz w:val="20"/>
          <w:szCs w:val="20"/>
        </w:rPr>
      </w:pPr>
      <w:r w:rsidRPr="00B9191F">
        <w:rPr>
          <w:rFonts w:ascii="Arial" w:hAnsi="Arial" w:cs="Arial"/>
          <w:b/>
          <w:sz w:val="20"/>
          <w:szCs w:val="20"/>
        </w:rPr>
        <w:t xml:space="preserve">3.5 </w:t>
      </w:r>
      <w:r w:rsidR="00874B2A" w:rsidRPr="00B9191F">
        <w:rPr>
          <w:rFonts w:ascii="Arial" w:hAnsi="Arial" w:cs="Arial"/>
          <w:b/>
          <w:sz w:val="20"/>
          <w:szCs w:val="20"/>
        </w:rPr>
        <w:t>REQUISITOS DE CALIFICACIÓN</w:t>
      </w:r>
    </w:p>
    <w:p w14:paraId="1B33A4C6" w14:textId="77777777" w:rsidR="00C406D6" w:rsidRPr="00B9191F" w:rsidRDefault="00C406D6" w:rsidP="0033665F">
      <w:pPr>
        <w:jc w:val="both"/>
        <w:rPr>
          <w:rFonts w:ascii="Arial" w:hAnsi="Arial" w:cs="Arial"/>
          <w:b/>
          <w:i/>
          <w:color w:val="4472C4" w:themeColor="accent5"/>
          <w:sz w:val="18"/>
          <w:szCs w:val="18"/>
          <w:lang w:val="es-ES"/>
        </w:rPr>
      </w:pPr>
    </w:p>
    <w:p w14:paraId="5E15653F" w14:textId="77777777" w:rsidR="004C2AFB" w:rsidRPr="00B9191F" w:rsidRDefault="004C2AFB" w:rsidP="00B80BB7">
      <w:pPr>
        <w:pStyle w:val="Prrafodelista"/>
        <w:widowControl w:val="0"/>
        <w:numPr>
          <w:ilvl w:val="0"/>
          <w:numId w:val="10"/>
        </w:numPr>
        <w:jc w:val="both"/>
        <w:rPr>
          <w:rFonts w:ascii="Arial" w:hAnsi="Arial" w:cs="Arial"/>
          <w:vanish/>
          <w:sz w:val="20"/>
          <w:szCs w:val="20"/>
          <w:lang w:val="es-ES"/>
        </w:rPr>
      </w:pPr>
    </w:p>
    <w:p w14:paraId="460846D6" w14:textId="77777777" w:rsidR="004C2AFB" w:rsidRPr="00B9191F" w:rsidRDefault="004C2AFB" w:rsidP="00B80BB7">
      <w:pPr>
        <w:pStyle w:val="Prrafodelista"/>
        <w:widowControl w:val="0"/>
        <w:numPr>
          <w:ilvl w:val="1"/>
          <w:numId w:val="10"/>
        </w:numPr>
        <w:jc w:val="both"/>
        <w:rPr>
          <w:rFonts w:ascii="Arial" w:hAnsi="Arial" w:cs="Arial"/>
          <w:vanish/>
          <w:sz w:val="20"/>
          <w:szCs w:val="20"/>
          <w:lang w:val="es-ES"/>
        </w:rPr>
      </w:pPr>
    </w:p>
    <w:p w14:paraId="7A355BC2" w14:textId="77777777" w:rsidR="004C2AFB" w:rsidRPr="00B9191F" w:rsidRDefault="004C2AFB" w:rsidP="00B80BB7">
      <w:pPr>
        <w:pStyle w:val="Prrafodelista"/>
        <w:widowControl w:val="0"/>
        <w:numPr>
          <w:ilvl w:val="1"/>
          <w:numId w:val="10"/>
        </w:numPr>
        <w:jc w:val="both"/>
        <w:rPr>
          <w:rFonts w:ascii="Arial" w:hAnsi="Arial" w:cs="Arial"/>
          <w:vanish/>
          <w:sz w:val="20"/>
          <w:szCs w:val="20"/>
          <w:lang w:val="es-ES"/>
        </w:rPr>
      </w:pPr>
    </w:p>
    <w:p w14:paraId="765F943F" w14:textId="77777777" w:rsidR="004C2AFB" w:rsidRPr="00B9191F" w:rsidRDefault="004C2AFB" w:rsidP="00B80BB7">
      <w:pPr>
        <w:pStyle w:val="Prrafodelista"/>
        <w:widowControl w:val="0"/>
        <w:numPr>
          <w:ilvl w:val="1"/>
          <w:numId w:val="10"/>
        </w:numPr>
        <w:jc w:val="both"/>
        <w:rPr>
          <w:rFonts w:ascii="Arial" w:hAnsi="Arial" w:cs="Arial"/>
          <w:vanish/>
          <w:sz w:val="20"/>
          <w:szCs w:val="20"/>
          <w:lang w:val="es-ES"/>
        </w:rPr>
      </w:pPr>
    </w:p>
    <w:p w14:paraId="33105354" w14:textId="77777777" w:rsidR="004C2AFB" w:rsidRPr="00B9191F" w:rsidRDefault="004C2AFB" w:rsidP="00B80BB7">
      <w:pPr>
        <w:pStyle w:val="Prrafodelista"/>
        <w:widowControl w:val="0"/>
        <w:numPr>
          <w:ilvl w:val="1"/>
          <w:numId w:val="10"/>
        </w:numPr>
        <w:jc w:val="both"/>
        <w:rPr>
          <w:rFonts w:ascii="Arial" w:hAnsi="Arial" w:cs="Arial"/>
          <w:vanish/>
          <w:sz w:val="20"/>
          <w:szCs w:val="20"/>
          <w:lang w:val="es-ES"/>
        </w:rPr>
      </w:pPr>
    </w:p>
    <w:p w14:paraId="4BFC30A3" w14:textId="77777777" w:rsidR="004C2AFB" w:rsidRPr="00B9191F" w:rsidRDefault="004C2AFB" w:rsidP="00B80BB7">
      <w:pPr>
        <w:pStyle w:val="Prrafodelista"/>
        <w:widowControl w:val="0"/>
        <w:numPr>
          <w:ilvl w:val="1"/>
          <w:numId w:val="10"/>
        </w:numPr>
        <w:jc w:val="both"/>
        <w:rPr>
          <w:rFonts w:ascii="Arial" w:hAnsi="Arial" w:cs="Arial"/>
          <w:vanish/>
          <w:sz w:val="20"/>
          <w:szCs w:val="20"/>
          <w:lang w:val="es-ES"/>
        </w:rPr>
      </w:pPr>
    </w:p>
    <w:p w14:paraId="7239D581" w14:textId="11D8B1E5" w:rsidR="00C56130" w:rsidRPr="00B9191F" w:rsidRDefault="004C2AFB" w:rsidP="00F75FE1">
      <w:pPr>
        <w:pStyle w:val="Prrafodelista"/>
        <w:widowControl w:val="0"/>
        <w:numPr>
          <w:ilvl w:val="2"/>
          <w:numId w:val="10"/>
        </w:numPr>
        <w:ind w:left="1418"/>
        <w:jc w:val="both"/>
        <w:rPr>
          <w:rFonts w:ascii="Arial" w:hAnsi="Arial" w:cs="Arial"/>
          <w:b/>
          <w:bCs/>
          <w:sz w:val="20"/>
          <w:szCs w:val="20"/>
          <w:lang w:val="es-ES"/>
        </w:rPr>
      </w:pPr>
      <w:r w:rsidRPr="00B9191F">
        <w:rPr>
          <w:rFonts w:ascii="Arial" w:hAnsi="Arial" w:cs="Arial"/>
          <w:b/>
          <w:bCs/>
          <w:sz w:val="20"/>
          <w:szCs w:val="20"/>
          <w:lang w:val="es-ES"/>
        </w:rPr>
        <w:t>REQUISITOS DE CALIFICACIÓN OBLIGATORIOS</w:t>
      </w:r>
    </w:p>
    <w:p w14:paraId="7CE25913" w14:textId="77777777" w:rsidR="004C2AFB" w:rsidRPr="00B9191F" w:rsidRDefault="004C2AFB" w:rsidP="004C2AFB">
      <w:pPr>
        <w:pStyle w:val="Prrafodelista"/>
        <w:widowControl w:val="0"/>
        <w:ind w:left="1146"/>
        <w:jc w:val="both"/>
        <w:rPr>
          <w:rFonts w:ascii="Arial" w:hAnsi="Arial" w:cs="Arial"/>
          <w:sz w:val="20"/>
          <w:szCs w:val="20"/>
          <w:lang w:val="es-ES"/>
        </w:rPr>
      </w:pPr>
    </w:p>
    <w:tbl>
      <w:tblPr>
        <w:tblStyle w:val="Tabladecuadrcula1clara-nfasis51"/>
        <w:tblW w:w="7654" w:type="dxa"/>
        <w:tblInd w:w="1413"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7654"/>
      </w:tblGrid>
      <w:tr w:rsidR="004C2AFB" w:rsidRPr="00B9191F" w14:paraId="3DE3D556" w14:textId="77777777" w:rsidTr="002B65C5">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7654" w:type="dxa"/>
            <w:vAlign w:val="center"/>
          </w:tcPr>
          <w:p w14:paraId="6DFA7EEA" w14:textId="77777777" w:rsidR="004C2AFB" w:rsidRPr="00B9191F" w:rsidRDefault="004C2AFB">
            <w:pPr>
              <w:jc w:val="both"/>
              <w:rPr>
                <w:rFonts w:ascii="Arial" w:hAnsi="Arial" w:cs="Arial"/>
                <w:color w:val="0070C0"/>
                <w:sz w:val="18"/>
                <w:szCs w:val="18"/>
                <w:lang w:val="es-ES"/>
              </w:rPr>
            </w:pPr>
            <w:r w:rsidRPr="00B9191F">
              <w:rPr>
                <w:rFonts w:ascii="Arial" w:hAnsi="Arial" w:cs="Arial"/>
                <w:bCs w:val="0"/>
                <w:color w:val="0070C0"/>
                <w:sz w:val="18"/>
                <w:szCs w:val="18"/>
              </w:rPr>
              <w:t>Importante para la entidad contratante</w:t>
            </w:r>
          </w:p>
        </w:tc>
      </w:tr>
      <w:tr w:rsidR="004C2AFB" w:rsidRPr="00B9191F" w14:paraId="4591540A" w14:textId="77777777" w:rsidTr="00F60D5C">
        <w:trPr>
          <w:trHeight w:val="375"/>
        </w:trPr>
        <w:tc>
          <w:tcPr>
            <w:cnfStyle w:val="001000000000" w:firstRow="0" w:lastRow="0" w:firstColumn="1" w:lastColumn="0" w:oddVBand="0" w:evenVBand="0" w:oddHBand="0" w:evenHBand="0" w:firstRowFirstColumn="0" w:firstRowLastColumn="0" w:lastRowFirstColumn="0" w:lastRowLastColumn="0"/>
            <w:tcW w:w="7654" w:type="dxa"/>
            <w:vAlign w:val="center"/>
          </w:tcPr>
          <w:p w14:paraId="7F5D9E5D" w14:textId="36B99AEA" w:rsidR="004C2AFB" w:rsidRPr="00B9191F" w:rsidRDefault="004C2AFB" w:rsidP="00F60D5C">
            <w:pPr>
              <w:widowControl w:val="0"/>
              <w:jc w:val="both"/>
              <w:rPr>
                <w:rFonts w:ascii="Arial" w:hAnsi="Arial" w:cs="Arial"/>
                <w:b w:val="0"/>
                <w:bCs w:val="0"/>
                <w:color w:val="0070C0"/>
                <w:sz w:val="18"/>
                <w:szCs w:val="18"/>
              </w:rPr>
            </w:pPr>
            <w:r w:rsidRPr="00B9191F">
              <w:rPr>
                <w:rFonts w:ascii="Arial" w:hAnsi="Arial" w:cs="Arial"/>
                <w:b w:val="0"/>
                <w:bCs w:val="0"/>
                <w:color w:val="0070C0"/>
                <w:sz w:val="18"/>
                <w:szCs w:val="18"/>
              </w:rPr>
              <w:t>Para determinar que los postores cuentan con las capacidades necesarias para ejecutar el contrato, los evaluadores incorporan obligatoriamente los siguientes requisitos de calificación:</w:t>
            </w:r>
          </w:p>
        </w:tc>
      </w:tr>
    </w:tbl>
    <w:p w14:paraId="7351E004" w14:textId="22CF3426" w:rsidR="004C2AFB" w:rsidRPr="00B9191F" w:rsidRDefault="004C2AFB" w:rsidP="004C2AFB">
      <w:pPr>
        <w:jc w:val="both"/>
        <w:rPr>
          <w:rFonts w:ascii="Arial" w:hAnsi="Arial" w:cs="Arial"/>
          <w:bCs/>
          <w:color w:val="0070C0"/>
          <w:sz w:val="18"/>
          <w:szCs w:val="18"/>
        </w:rPr>
      </w:pPr>
      <w:r w:rsidRPr="00B9191F">
        <w:rPr>
          <w:rFonts w:ascii="Arial" w:hAnsi="Arial" w:cs="Arial"/>
          <w:b/>
          <w:color w:val="0070C0"/>
          <w:sz w:val="18"/>
          <w:szCs w:val="18"/>
        </w:rPr>
        <w:t xml:space="preserve">         </w:t>
      </w:r>
      <w:r w:rsidR="00F60D5C">
        <w:rPr>
          <w:rFonts w:ascii="Arial" w:hAnsi="Arial" w:cs="Arial"/>
          <w:b/>
          <w:color w:val="0070C0"/>
          <w:sz w:val="18"/>
          <w:szCs w:val="18"/>
        </w:rPr>
        <w:t xml:space="preserve">                   </w:t>
      </w:r>
      <w:r w:rsidRPr="00B9191F">
        <w:rPr>
          <w:rFonts w:ascii="Arial" w:hAnsi="Arial" w:cs="Arial"/>
          <w:bCs/>
          <w:color w:val="0070C0"/>
          <w:sz w:val="18"/>
          <w:szCs w:val="18"/>
        </w:rPr>
        <w:t>Esta nota debe ser eliminada una vez culminada la elaboración de las bases</w:t>
      </w:r>
    </w:p>
    <w:p w14:paraId="0AA5681F" w14:textId="77777777" w:rsidR="004E5783" w:rsidRPr="00B9191F" w:rsidRDefault="004E5783" w:rsidP="004E5783">
      <w:pPr>
        <w:jc w:val="both"/>
        <w:rPr>
          <w:rFonts w:ascii="Arial" w:hAnsi="Arial" w:cs="Arial"/>
          <w:b/>
          <w:i/>
          <w:color w:val="0070C0"/>
          <w:sz w:val="18"/>
          <w:szCs w:val="18"/>
        </w:rPr>
      </w:pPr>
    </w:p>
    <w:p w14:paraId="06981919" w14:textId="77777777" w:rsidR="004E5783" w:rsidRPr="00B9191F" w:rsidRDefault="004E5783" w:rsidP="00F60D5C">
      <w:pPr>
        <w:pStyle w:val="Prrafodelista"/>
        <w:widowControl w:val="0"/>
        <w:numPr>
          <w:ilvl w:val="0"/>
          <w:numId w:val="23"/>
        </w:numPr>
        <w:ind w:left="1418"/>
        <w:jc w:val="both"/>
        <w:rPr>
          <w:rFonts w:ascii="Arial" w:hAnsi="Arial" w:cs="Arial"/>
          <w:b/>
          <w:bCs/>
          <w:sz w:val="20"/>
          <w:lang w:val="es-ES"/>
        </w:rPr>
      </w:pPr>
      <w:bookmarkStart w:id="9" w:name="_Hlk199693924"/>
      <w:r w:rsidRPr="00B9191F">
        <w:rPr>
          <w:rFonts w:ascii="Arial" w:hAnsi="Arial" w:cs="Arial"/>
          <w:b/>
          <w:bCs/>
          <w:sz w:val="20"/>
          <w:lang w:val="es-ES"/>
        </w:rPr>
        <w:t>CAPACIDAD LEGAL</w:t>
      </w:r>
    </w:p>
    <w:p w14:paraId="14079187" w14:textId="77777777" w:rsidR="004E5783" w:rsidRPr="00B9191F" w:rsidRDefault="004E5783" w:rsidP="004E5783">
      <w:pPr>
        <w:pStyle w:val="Prrafodelista"/>
        <w:widowControl w:val="0"/>
        <w:ind w:left="1080"/>
        <w:jc w:val="both"/>
        <w:rPr>
          <w:rFonts w:ascii="Arial" w:hAnsi="Arial" w:cs="Arial"/>
          <w:b/>
          <w:bCs/>
          <w:sz w:val="20"/>
          <w:lang w:val="es-ES"/>
        </w:rPr>
      </w:pPr>
    </w:p>
    <w:p w14:paraId="0166996D" w14:textId="77777777" w:rsidR="004E5783" w:rsidRPr="00B9191F" w:rsidRDefault="004E5783" w:rsidP="00F60D5C">
      <w:pPr>
        <w:widowControl w:val="0"/>
        <w:ind w:left="1418"/>
        <w:jc w:val="both"/>
        <w:rPr>
          <w:rFonts w:ascii="Arial" w:hAnsi="Arial" w:cs="Arial"/>
          <w:sz w:val="20"/>
        </w:rPr>
      </w:pPr>
      <w:r w:rsidRPr="00B9191F">
        <w:rPr>
          <w:rFonts w:ascii="Arial" w:hAnsi="Arial" w:cs="Arial"/>
          <w:sz w:val="20"/>
          <w:u w:val="single"/>
        </w:rPr>
        <w:t>Requisitos</w:t>
      </w:r>
      <w:r w:rsidRPr="00B9191F">
        <w:rPr>
          <w:rFonts w:ascii="Arial" w:hAnsi="Arial" w:cs="Arial"/>
          <w:sz w:val="20"/>
        </w:rPr>
        <w:t>:</w:t>
      </w:r>
    </w:p>
    <w:p w14:paraId="5818929C" w14:textId="77777777" w:rsidR="004E5783" w:rsidRPr="00B9191F" w:rsidRDefault="004E5783" w:rsidP="00F60D5C">
      <w:pPr>
        <w:widowControl w:val="0"/>
        <w:ind w:left="1418"/>
        <w:jc w:val="both"/>
        <w:rPr>
          <w:rFonts w:ascii="Arial" w:hAnsi="Arial" w:cs="Arial"/>
          <w:sz w:val="20"/>
        </w:rPr>
      </w:pPr>
    </w:p>
    <w:p w14:paraId="41BD445D" w14:textId="1791ABE4" w:rsidR="004E5783" w:rsidRPr="00B9191F" w:rsidRDefault="004E5783" w:rsidP="00F60D5C">
      <w:pPr>
        <w:widowControl w:val="0"/>
        <w:ind w:left="1418"/>
        <w:jc w:val="both"/>
        <w:rPr>
          <w:rFonts w:ascii="Arial" w:hAnsi="Arial" w:cs="Arial"/>
          <w:sz w:val="20"/>
          <w:szCs w:val="20"/>
        </w:rPr>
      </w:pPr>
      <w:r w:rsidRPr="00B9191F">
        <w:rPr>
          <w:rFonts w:ascii="Arial" w:hAnsi="Arial" w:cs="Arial"/>
          <w:sz w:val="20"/>
          <w:szCs w:val="20"/>
        </w:rPr>
        <w:t>[INCLUIR</w:t>
      </w:r>
      <w:r w:rsidR="00466853" w:rsidRPr="00B9191F">
        <w:rPr>
          <w:rFonts w:ascii="Arial" w:hAnsi="Arial" w:cs="Arial"/>
          <w:sz w:val="20"/>
          <w:szCs w:val="20"/>
        </w:rPr>
        <w:t>,</w:t>
      </w:r>
      <w:r w:rsidRPr="00B9191F">
        <w:rPr>
          <w:rFonts w:ascii="Arial" w:hAnsi="Arial" w:cs="Arial"/>
          <w:sz w:val="20"/>
          <w:szCs w:val="20"/>
        </w:rPr>
        <w:t xml:space="preserve"> DE SER EL CASO, REQUISITOS RELACIONADOS A LA HABILITACIÓN PARA LLEVAR A CABO </w:t>
      </w:r>
      <w:r w:rsidR="00C416F6" w:rsidRPr="00B9191F">
        <w:rPr>
          <w:rFonts w:ascii="Arial" w:hAnsi="Arial" w:cs="Arial"/>
          <w:sz w:val="20"/>
          <w:szCs w:val="20"/>
        </w:rPr>
        <w:t xml:space="preserve">LAS ACTIVIDADES </w:t>
      </w:r>
      <w:r w:rsidR="008A2CD7" w:rsidRPr="00B9191F">
        <w:rPr>
          <w:rFonts w:ascii="Arial" w:hAnsi="Arial" w:cs="Arial"/>
          <w:sz w:val="20"/>
          <w:szCs w:val="20"/>
        </w:rPr>
        <w:t>CORRESPONDIENTES A</w:t>
      </w:r>
      <w:r w:rsidR="00C416F6" w:rsidRPr="00B9191F">
        <w:rPr>
          <w:rFonts w:ascii="Arial" w:hAnsi="Arial" w:cs="Arial"/>
          <w:sz w:val="20"/>
          <w:szCs w:val="20"/>
        </w:rPr>
        <w:t xml:space="preserve">L EXPERTO O </w:t>
      </w:r>
      <w:r w:rsidR="00A94B7A" w:rsidRPr="00B9191F">
        <w:rPr>
          <w:rFonts w:ascii="Arial" w:hAnsi="Arial" w:cs="Arial"/>
          <w:sz w:val="20"/>
          <w:szCs w:val="20"/>
        </w:rPr>
        <w:t>GERENTE DE PROYECTO</w:t>
      </w:r>
      <w:r w:rsidRPr="00B9191F">
        <w:rPr>
          <w:rFonts w:ascii="Arial" w:hAnsi="Arial" w:cs="Arial"/>
          <w:sz w:val="20"/>
          <w:szCs w:val="20"/>
        </w:rPr>
        <w:t>].</w:t>
      </w:r>
    </w:p>
    <w:p w14:paraId="14F472FD" w14:textId="77777777" w:rsidR="004E5783" w:rsidRPr="00B9191F" w:rsidRDefault="004E5783" w:rsidP="00F60D5C">
      <w:pPr>
        <w:widowControl w:val="0"/>
        <w:ind w:left="1418"/>
        <w:jc w:val="both"/>
        <w:rPr>
          <w:rFonts w:ascii="Arial" w:hAnsi="Arial" w:cs="Arial"/>
          <w:sz w:val="20"/>
          <w:u w:val="single"/>
        </w:rPr>
      </w:pPr>
    </w:p>
    <w:p w14:paraId="00EC072A" w14:textId="77777777" w:rsidR="004E5783" w:rsidRPr="00B9191F" w:rsidRDefault="004E5783" w:rsidP="00F60D5C">
      <w:pPr>
        <w:widowControl w:val="0"/>
        <w:ind w:left="1418"/>
        <w:jc w:val="both"/>
        <w:rPr>
          <w:rFonts w:ascii="Arial" w:hAnsi="Arial" w:cs="Arial"/>
          <w:sz w:val="20"/>
        </w:rPr>
      </w:pPr>
      <w:r w:rsidRPr="00B9191F">
        <w:rPr>
          <w:rFonts w:ascii="Arial" w:hAnsi="Arial" w:cs="Arial"/>
          <w:sz w:val="20"/>
          <w:u w:val="single"/>
        </w:rPr>
        <w:t>Acreditación</w:t>
      </w:r>
      <w:r w:rsidRPr="00B9191F">
        <w:rPr>
          <w:rFonts w:ascii="Arial" w:hAnsi="Arial" w:cs="Arial"/>
          <w:sz w:val="20"/>
        </w:rPr>
        <w:t>:</w:t>
      </w:r>
    </w:p>
    <w:p w14:paraId="79DB9305" w14:textId="77777777" w:rsidR="004E5783" w:rsidRPr="00B9191F" w:rsidRDefault="004E5783" w:rsidP="00F60D5C">
      <w:pPr>
        <w:widowControl w:val="0"/>
        <w:ind w:left="1418"/>
        <w:jc w:val="both"/>
        <w:rPr>
          <w:rFonts w:ascii="Arial" w:hAnsi="Arial" w:cs="Arial"/>
          <w:sz w:val="20"/>
        </w:rPr>
      </w:pPr>
    </w:p>
    <w:p w14:paraId="77A432EE" w14:textId="2D88DF75" w:rsidR="004E5783" w:rsidRPr="00B9191F" w:rsidRDefault="004E5783" w:rsidP="00F60D5C">
      <w:pPr>
        <w:widowControl w:val="0"/>
        <w:ind w:left="1418"/>
        <w:jc w:val="both"/>
        <w:rPr>
          <w:rFonts w:ascii="Arial" w:hAnsi="Arial" w:cs="Arial"/>
          <w:sz w:val="20"/>
          <w:szCs w:val="20"/>
        </w:rPr>
      </w:pPr>
      <w:r w:rsidRPr="00B9191F">
        <w:rPr>
          <w:rFonts w:ascii="Arial" w:hAnsi="Arial" w:cs="Arial"/>
          <w:sz w:val="20"/>
          <w:szCs w:val="20"/>
        </w:rPr>
        <w:t>[INCLUIR</w:t>
      </w:r>
      <w:r w:rsidR="00533E7B" w:rsidRPr="00B9191F">
        <w:rPr>
          <w:rFonts w:ascii="Arial" w:hAnsi="Arial" w:cs="Arial"/>
          <w:sz w:val="20"/>
          <w:szCs w:val="20"/>
        </w:rPr>
        <w:t>,</w:t>
      </w:r>
      <w:r w:rsidRPr="00B9191F">
        <w:rPr>
          <w:rFonts w:ascii="Arial" w:hAnsi="Arial" w:cs="Arial"/>
          <w:sz w:val="20"/>
          <w:szCs w:val="20"/>
        </w:rPr>
        <w:t xml:space="preserve"> DE SER EL CASO, EL DOCUMENTO CON EL QUE SE DEBE ACREDITAR EL REQUISITO RELACIONADO A LA HABILITACIÓN].</w:t>
      </w:r>
    </w:p>
    <w:p w14:paraId="7142D376" w14:textId="77777777" w:rsidR="004E5783" w:rsidRPr="00B9191F" w:rsidRDefault="004E5783" w:rsidP="004E5783">
      <w:pPr>
        <w:widowControl w:val="0"/>
        <w:jc w:val="both"/>
        <w:rPr>
          <w:rFonts w:ascii="Arial" w:hAnsi="Arial" w:cs="Arial"/>
          <w:sz w:val="18"/>
          <w:szCs w:val="18"/>
        </w:rPr>
      </w:pPr>
    </w:p>
    <w:tbl>
      <w:tblPr>
        <w:tblStyle w:val="Tabladecuadrcula1clara-nfasis51"/>
        <w:tblW w:w="7654" w:type="dxa"/>
        <w:tblInd w:w="1413"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7654"/>
      </w:tblGrid>
      <w:tr w:rsidR="004E5783" w:rsidRPr="00B9191F" w14:paraId="3C427970" w14:textId="77777777" w:rsidTr="00174EB7">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7654" w:type="dxa"/>
            <w:vAlign w:val="center"/>
          </w:tcPr>
          <w:p w14:paraId="32C14A0C" w14:textId="77777777" w:rsidR="004E5783" w:rsidRPr="00B9191F" w:rsidRDefault="004E5783" w:rsidP="00E57581">
            <w:pPr>
              <w:jc w:val="both"/>
              <w:rPr>
                <w:rFonts w:ascii="Arial" w:hAnsi="Arial" w:cs="Arial"/>
                <w:color w:val="0070C0"/>
                <w:sz w:val="18"/>
                <w:szCs w:val="18"/>
                <w:lang w:val="es-ES"/>
              </w:rPr>
            </w:pPr>
            <w:r w:rsidRPr="00B9191F">
              <w:rPr>
                <w:rFonts w:ascii="Arial" w:hAnsi="Arial" w:cs="Arial"/>
                <w:bCs w:val="0"/>
                <w:color w:val="0070C0"/>
                <w:sz w:val="18"/>
                <w:szCs w:val="18"/>
              </w:rPr>
              <w:t>Importante para la entidad contratante</w:t>
            </w:r>
          </w:p>
        </w:tc>
      </w:tr>
      <w:tr w:rsidR="004E5783" w:rsidRPr="00B9191F" w14:paraId="658C49A4" w14:textId="77777777" w:rsidTr="004731B6">
        <w:trPr>
          <w:trHeight w:val="165"/>
        </w:trPr>
        <w:tc>
          <w:tcPr>
            <w:cnfStyle w:val="001000000000" w:firstRow="0" w:lastRow="0" w:firstColumn="1" w:lastColumn="0" w:oddVBand="0" w:evenVBand="0" w:oddHBand="0" w:evenHBand="0" w:firstRowFirstColumn="0" w:firstRowLastColumn="0" w:lastRowFirstColumn="0" w:lastRowLastColumn="0"/>
            <w:tcW w:w="7654" w:type="dxa"/>
            <w:vAlign w:val="center"/>
          </w:tcPr>
          <w:p w14:paraId="057CA776" w14:textId="5B5096CA" w:rsidR="004E5783" w:rsidRPr="004731B6" w:rsidRDefault="39EA2A9E" w:rsidP="004731B6">
            <w:pPr>
              <w:pStyle w:val="Prrafodelista"/>
              <w:widowControl w:val="0"/>
              <w:numPr>
                <w:ilvl w:val="0"/>
                <w:numId w:val="20"/>
              </w:numPr>
              <w:ind w:left="310"/>
              <w:jc w:val="both"/>
              <w:rPr>
                <w:rFonts w:ascii="Arial" w:hAnsi="Arial" w:cs="Arial"/>
                <w:b w:val="0"/>
                <w:bCs w:val="0"/>
                <w:color w:val="0070C0"/>
                <w:sz w:val="18"/>
                <w:szCs w:val="18"/>
              </w:rPr>
            </w:pPr>
            <w:r w:rsidRPr="004731B6">
              <w:rPr>
                <w:rFonts w:ascii="Arial" w:hAnsi="Arial" w:cs="Arial"/>
                <w:b w:val="0"/>
                <w:bCs w:val="0"/>
                <w:color w:val="0070C0"/>
                <w:sz w:val="18"/>
                <w:szCs w:val="18"/>
              </w:rPr>
              <w:t>E</w:t>
            </w:r>
            <w:r w:rsidR="004E5783" w:rsidRPr="004731B6">
              <w:rPr>
                <w:rFonts w:ascii="Arial" w:hAnsi="Arial" w:cs="Arial"/>
                <w:b w:val="0"/>
                <w:bCs w:val="0"/>
                <w:color w:val="0070C0"/>
                <w:sz w:val="18"/>
                <w:szCs w:val="18"/>
              </w:rPr>
              <w:t xml:space="preserve">l requisito de capacidad legal únicamente es obligatorio si conforme </w:t>
            </w:r>
            <w:r w:rsidR="679C26D7" w:rsidRPr="004731B6">
              <w:rPr>
                <w:rFonts w:ascii="Arial" w:hAnsi="Arial" w:cs="Arial"/>
                <w:b w:val="0"/>
                <w:bCs w:val="0"/>
                <w:color w:val="0070C0"/>
                <w:sz w:val="18"/>
                <w:szCs w:val="18"/>
              </w:rPr>
              <w:t xml:space="preserve">a </w:t>
            </w:r>
            <w:r w:rsidR="004E5783" w:rsidRPr="004731B6">
              <w:rPr>
                <w:rFonts w:ascii="Arial" w:hAnsi="Arial" w:cs="Arial"/>
                <w:b w:val="0"/>
                <w:bCs w:val="0"/>
                <w:color w:val="0070C0"/>
                <w:sz w:val="18"/>
                <w:szCs w:val="18"/>
              </w:rPr>
              <w:t xml:space="preserve">la normativa que regula </w:t>
            </w:r>
            <w:r w:rsidR="551AA37B" w:rsidRPr="004731B6">
              <w:rPr>
                <w:rFonts w:ascii="Arial" w:hAnsi="Arial" w:cs="Arial"/>
                <w:b w:val="0"/>
                <w:bCs w:val="0"/>
                <w:color w:val="0070C0"/>
                <w:sz w:val="18"/>
                <w:szCs w:val="18"/>
              </w:rPr>
              <w:t xml:space="preserve">las actividades realizadas por el experto o el </w:t>
            </w:r>
            <w:r w:rsidR="00BB3160" w:rsidRPr="004731B6">
              <w:rPr>
                <w:rFonts w:ascii="Arial" w:hAnsi="Arial" w:cs="Arial"/>
                <w:b w:val="0"/>
                <w:bCs w:val="0"/>
                <w:color w:val="0070C0"/>
                <w:sz w:val="18"/>
                <w:szCs w:val="18"/>
              </w:rPr>
              <w:t xml:space="preserve">gerente de proyecto </w:t>
            </w:r>
            <w:r w:rsidR="004E5783" w:rsidRPr="004731B6">
              <w:rPr>
                <w:rFonts w:ascii="Arial" w:hAnsi="Arial" w:cs="Arial"/>
                <w:b w:val="0"/>
                <w:bCs w:val="0"/>
                <w:color w:val="0070C0"/>
                <w:sz w:val="18"/>
                <w:szCs w:val="18"/>
              </w:rPr>
              <w:t>se exige determinada</w:t>
            </w:r>
            <w:r w:rsidR="657FF314" w:rsidRPr="004731B6">
              <w:rPr>
                <w:rFonts w:ascii="Arial" w:hAnsi="Arial" w:cs="Arial"/>
                <w:b w:val="0"/>
                <w:bCs w:val="0"/>
                <w:color w:val="0070C0"/>
                <w:sz w:val="18"/>
                <w:szCs w:val="18"/>
              </w:rPr>
              <w:t xml:space="preserve"> habilitación</w:t>
            </w:r>
            <w:r w:rsidR="004E5783" w:rsidRPr="004731B6">
              <w:rPr>
                <w:rFonts w:ascii="Arial" w:hAnsi="Arial" w:cs="Arial"/>
                <w:b w:val="0"/>
                <w:bCs w:val="0"/>
                <w:color w:val="0070C0"/>
                <w:sz w:val="18"/>
                <w:szCs w:val="18"/>
              </w:rPr>
              <w:t xml:space="preserve">. Caso contrario, eliminar este literal. </w:t>
            </w:r>
          </w:p>
          <w:p w14:paraId="01FCF3BA" w14:textId="77777777" w:rsidR="00320847" w:rsidRPr="004731B6" w:rsidRDefault="00320847" w:rsidP="004731B6">
            <w:pPr>
              <w:widowControl w:val="0"/>
              <w:ind w:left="310"/>
              <w:jc w:val="both"/>
              <w:rPr>
                <w:rFonts w:ascii="Arial" w:hAnsi="Arial" w:cs="Arial"/>
                <w:b w:val="0"/>
                <w:bCs w:val="0"/>
                <w:color w:val="0070C0"/>
                <w:sz w:val="18"/>
                <w:szCs w:val="18"/>
              </w:rPr>
            </w:pPr>
          </w:p>
          <w:p w14:paraId="1A3104A7" w14:textId="6273CDE1" w:rsidR="00293FD2" w:rsidRPr="004731B6" w:rsidRDefault="00320847" w:rsidP="004731B6">
            <w:pPr>
              <w:pStyle w:val="Prrafodelista"/>
              <w:widowControl w:val="0"/>
              <w:numPr>
                <w:ilvl w:val="0"/>
                <w:numId w:val="20"/>
              </w:numPr>
              <w:ind w:left="310"/>
              <w:jc w:val="both"/>
              <w:rPr>
                <w:rFonts w:ascii="Arial" w:hAnsi="Arial" w:cs="Arial"/>
                <w:color w:val="0070C0"/>
                <w:sz w:val="18"/>
                <w:szCs w:val="18"/>
              </w:rPr>
            </w:pPr>
            <w:r w:rsidRPr="004731B6" w:rsidDel="090BB013">
              <w:rPr>
                <w:rFonts w:ascii="Arial" w:hAnsi="Arial" w:cs="Arial"/>
                <w:b w:val="0"/>
                <w:bCs w:val="0"/>
                <w:color w:val="0070C0"/>
                <w:sz w:val="18"/>
                <w:szCs w:val="18"/>
              </w:rPr>
              <w:t xml:space="preserve">En el caso de gerentes de proyecto, </w:t>
            </w:r>
            <w:r w:rsidR="00AE181E" w:rsidRPr="004731B6">
              <w:rPr>
                <w:rFonts w:ascii="Arial" w:hAnsi="Arial" w:cs="Arial"/>
                <w:b w:val="0"/>
                <w:bCs w:val="0"/>
                <w:color w:val="0070C0"/>
                <w:sz w:val="18"/>
                <w:szCs w:val="18"/>
              </w:rPr>
              <w:t xml:space="preserve">el </w:t>
            </w:r>
            <w:r w:rsidRPr="004731B6" w:rsidDel="0BD3018E">
              <w:rPr>
                <w:rFonts w:ascii="Arial" w:hAnsi="Arial" w:cs="Arial"/>
                <w:b w:val="0"/>
                <w:bCs w:val="0"/>
                <w:color w:val="0070C0"/>
                <w:sz w:val="18"/>
                <w:szCs w:val="18"/>
              </w:rPr>
              <w:t>numeral</w:t>
            </w:r>
            <w:r w:rsidRPr="004731B6" w:rsidDel="090BB013">
              <w:rPr>
                <w:rFonts w:ascii="Arial" w:hAnsi="Arial" w:cs="Arial"/>
                <w:b w:val="0"/>
                <w:bCs w:val="0"/>
                <w:color w:val="0070C0"/>
                <w:sz w:val="18"/>
                <w:szCs w:val="18"/>
              </w:rPr>
              <w:t xml:space="preserve"> </w:t>
            </w:r>
            <w:r w:rsidR="2CFCBCB6" w:rsidRPr="004731B6">
              <w:rPr>
                <w:rFonts w:ascii="Arial" w:hAnsi="Arial" w:cs="Arial"/>
                <w:b w:val="0"/>
                <w:bCs w:val="0"/>
                <w:color w:val="0070C0"/>
                <w:sz w:val="18"/>
                <w:szCs w:val="18"/>
              </w:rPr>
              <w:t>222</w:t>
            </w:r>
            <w:r w:rsidRPr="004731B6" w:rsidDel="090BB013">
              <w:rPr>
                <w:rFonts w:ascii="Arial" w:hAnsi="Arial" w:cs="Arial"/>
                <w:b w:val="0"/>
                <w:bCs w:val="0"/>
                <w:color w:val="0070C0"/>
                <w:sz w:val="18"/>
                <w:szCs w:val="18"/>
              </w:rPr>
              <w:t>.</w:t>
            </w:r>
            <w:r w:rsidRPr="004731B6" w:rsidDel="5335DB09">
              <w:rPr>
                <w:rFonts w:ascii="Arial" w:hAnsi="Arial" w:cs="Arial"/>
                <w:b w:val="0"/>
                <w:bCs w:val="0"/>
                <w:color w:val="0070C0"/>
                <w:sz w:val="18"/>
                <w:szCs w:val="18"/>
              </w:rPr>
              <w:t xml:space="preserve">2 </w:t>
            </w:r>
            <w:r w:rsidRPr="004731B6" w:rsidDel="0BD3018E">
              <w:rPr>
                <w:rFonts w:ascii="Arial" w:hAnsi="Arial" w:cs="Arial"/>
                <w:b w:val="0"/>
                <w:bCs w:val="0"/>
                <w:color w:val="0070C0"/>
                <w:sz w:val="18"/>
                <w:szCs w:val="18"/>
              </w:rPr>
              <w:t xml:space="preserve">del artículo </w:t>
            </w:r>
            <w:r w:rsidR="00466221" w:rsidRPr="004731B6" w:rsidDel="0BD3018E">
              <w:rPr>
                <w:rFonts w:ascii="Arial" w:hAnsi="Arial" w:cs="Arial"/>
                <w:b w:val="0"/>
                <w:bCs w:val="0"/>
                <w:color w:val="0070C0"/>
                <w:sz w:val="18"/>
                <w:szCs w:val="18"/>
              </w:rPr>
              <w:t>22</w:t>
            </w:r>
            <w:r w:rsidR="00466221" w:rsidRPr="004731B6">
              <w:rPr>
                <w:rFonts w:ascii="Arial" w:hAnsi="Arial" w:cs="Arial"/>
                <w:b w:val="0"/>
                <w:bCs w:val="0"/>
                <w:color w:val="0070C0"/>
                <w:sz w:val="18"/>
                <w:szCs w:val="18"/>
              </w:rPr>
              <w:t>2</w:t>
            </w:r>
            <w:r w:rsidR="00466221" w:rsidRPr="004731B6" w:rsidDel="0BD3018E">
              <w:rPr>
                <w:rFonts w:ascii="Arial" w:hAnsi="Arial" w:cs="Arial"/>
                <w:b w:val="0"/>
                <w:bCs w:val="0"/>
                <w:color w:val="0070C0"/>
                <w:sz w:val="18"/>
                <w:szCs w:val="18"/>
              </w:rPr>
              <w:t xml:space="preserve"> </w:t>
            </w:r>
            <w:r w:rsidRPr="004731B6" w:rsidDel="0BD3018E">
              <w:rPr>
                <w:rFonts w:ascii="Arial" w:hAnsi="Arial" w:cs="Arial"/>
                <w:b w:val="0"/>
                <w:bCs w:val="0"/>
                <w:color w:val="0070C0"/>
                <w:sz w:val="18"/>
                <w:szCs w:val="18"/>
              </w:rPr>
              <w:t xml:space="preserve">del Reglamento </w:t>
            </w:r>
            <w:r w:rsidRPr="004731B6" w:rsidDel="090BB013">
              <w:rPr>
                <w:rFonts w:ascii="Arial" w:hAnsi="Arial" w:cs="Arial"/>
                <w:b w:val="0"/>
                <w:bCs w:val="0"/>
                <w:color w:val="0070C0"/>
                <w:sz w:val="18"/>
                <w:szCs w:val="18"/>
              </w:rPr>
              <w:t>establece que este</w:t>
            </w:r>
            <w:r w:rsidRPr="004731B6" w:rsidDel="090BB013">
              <w:rPr>
                <w:b w:val="0"/>
                <w:bCs w:val="0"/>
              </w:rPr>
              <w:t xml:space="preserve"> </w:t>
            </w:r>
            <w:r w:rsidRPr="004731B6" w:rsidDel="090BB013">
              <w:rPr>
                <w:rFonts w:ascii="Arial" w:hAnsi="Arial" w:cs="Arial"/>
                <w:b w:val="0"/>
                <w:bCs w:val="0"/>
                <w:color w:val="0070C0"/>
                <w:sz w:val="18"/>
                <w:szCs w:val="18"/>
              </w:rPr>
              <w:t>es un profesional colegiado y habilitado de la carrera de ingeniería, arquitectura o afines a la gestión de proyectos, por lo que en este caso se debe requerir de manera obligatoria la colegiatura al momento que inicie la ejecución del servicio.</w:t>
            </w:r>
            <w:r w:rsidRPr="004731B6" w:rsidDel="5D3357BD">
              <w:rPr>
                <w:rFonts w:ascii="Arial" w:hAnsi="Arial" w:cs="Arial"/>
                <w:b w:val="0"/>
                <w:bCs w:val="0"/>
                <w:color w:val="0070C0"/>
                <w:sz w:val="18"/>
                <w:szCs w:val="18"/>
              </w:rPr>
              <w:t xml:space="preserve"> </w:t>
            </w:r>
          </w:p>
        </w:tc>
      </w:tr>
    </w:tbl>
    <w:p w14:paraId="51F203A6" w14:textId="1450E698" w:rsidR="004E5783" w:rsidRPr="00B9191F" w:rsidRDefault="00174EB7" w:rsidP="004E5783">
      <w:pPr>
        <w:ind w:left="1134"/>
        <w:jc w:val="both"/>
        <w:rPr>
          <w:rFonts w:ascii="Arial" w:hAnsi="Arial" w:cs="Arial"/>
          <w:bCs/>
          <w:color w:val="0070C0"/>
          <w:sz w:val="18"/>
          <w:szCs w:val="18"/>
        </w:rPr>
      </w:pPr>
      <w:r>
        <w:rPr>
          <w:rFonts w:ascii="Arial" w:hAnsi="Arial" w:cs="Arial"/>
          <w:bCs/>
          <w:color w:val="0070C0"/>
          <w:sz w:val="18"/>
          <w:szCs w:val="18"/>
        </w:rPr>
        <w:t xml:space="preserve">      </w:t>
      </w:r>
      <w:r w:rsidR="004E5783" w:rsidRPr="00B9191F">
        <w:rPr>
          <w:rFonts w:ascii="Arial" w:hAnsi="Arial" w:cs="Arial"/>
          <w:bCs/>
          <w:color w:val="0070C0"/>
          <w:sz w:val="18"/>
          <w:szCs w:val="18"/>
        </w:rPr>
        <w:t>Esta nota debe ser eliminada una vez culminada la elaboración de las bases</w:t>
      </w:r>
    </w:p>
    <w:p w14:paraId="71D558B6" w14:textId="77777777" w:rsidR="004E5783" w:rsidRPr="00B9191F" w:rsidRDefault="004E5783" w:rsidP="004E5783">
      <w:pPr>
        <w:pStyle w:val="Prrafodelista"/>
        <w:widowControl w:val="0"/>
        <w:ind w:left="1080"/>
        <w:jc w:val="both"/>
        <w:rPr>
          <w:rFonts w:ascii="Arial" w:hAnsi="Arial" w:cs="Arial"/>
          <w:b/>
          <w:bCs/>
          <w:sz w:val="20"/>
          <w:szCs w:val="20"/>
          <w:lang w:val="es-ES"/>
        </w:rPr>
      </w:pPr>
    </w:p>
    <w:bookmarkEnd w:id="9"/>
    <w:p w14:paraId="0A2B3E91" w14:textId="11D47A7E" w:rsidR="00575914" w:rsidRPr="00B9191F" w:rsidRDefault="00575914" w:rsidP="00B80BB7">
      <w:pPr>
        <w:pStyle w:val="Prrafodelista"/>
        <w:widowControl w:val="0"/>
        <w:numPr>
          <w:ilvl w:val="0"/>
          <w:numId w:val="23"/>
        </w:numPr>
        <w:jc w:val="both"/>
        <w:rPr>
          <w:rFonts w:ascii="Arial" w:hAnsi="Arial" w:cs="Arial"/>
          <w:b/>
          <w:bCs/>
          <w:sz w:val="20"/>
          <w:szCs w:val="20"/>
          <w:lang w:val="es-ES"/>
        </w:rPr>
      </w:pPr>
      <w:r w:rsidRPr="00B9191F">
        <w:rPr>
          <w:rFonts w:ascii="Arial" w:hAnsi="Arial" w:cs="Arial"/>
          <w:b/>
          <w:bCs/>
          <w:sz w:val="20"/>
          <w:szCs w:val="20"/>
          <w:lang w:val="es-ES"/>
        </w:rPr>
        <w:t xml:space="preserve">CAPACIDAD TÉCNICA Y PROFESIONAL </w:t>
      </w:r>
    </w:p>
    <w:p w14:paraId="380BEA7D" w14:textId="77777777" w:rsidR="00575914" w:rsidRPr="00B9191F" w:rsidRDefault="00575914" w:rsidP="00575914">
      <w:pPr>
        <w:widowControl w:val="0"/>
        <w:jc w:val="both"/>
        <w:rPr>
          <w:rFonts w:ascii="Arial" w:hAnsi="Arial" w:cs="Arial"/>
          <w:sz w:val="20"/>
          <w:szCs w:val="20"/>
          <w:lang w:val="es-ES"/>
        </w:rPr>
      </w:pPr>
    </w:p>
    <w:p w14:paraId="0515AE9A" w14:textId="1B640A20" w:rsidR="00575914" w:rsidRPr="00CC22EB" w:rsidRDefault="00575914" w:rsidP="00575914">
      <w:pPr>
        <w:pStyle w:val="Textoindependiente2"/>
        <w:widowControl w:val="0"/>
        <w:spacing w:after="0" w:line="240" w:lineRule="auto"/>
        <w:ind w:left="1080"/>
        <w:jc w:val="both"/>
        <w:rPr>
          <w:rFonts w:ascii="Arial" w:hAnsi="Arial" w:cs="Arial"/>
          <w:b/>
          <w:szCs w:val="20"/>
        </w:rPr>
      </w:pPr>
      <w:r w:rsidRPr="00CC22EB">
        <w:rPr>
          <w:rFonts w:ascii="Arial" w:hAnsi="Arial" w:cs="Arial"/>
          <w:b/>
          <w:szCs w:val="20"/>
        </w:rPr>
        <w:t xml:space="preserve">B.1. </w:t>
      </w:r>
      <w:r w:rsidR="00C12E18" w:rsidRPr="00CC22EB">
        <w:rPr>
          <w:rFonts w:ascii="Arial" w:hAnsi="Arial" w:cs="Arial"/>
          <w:b/>
          <w:szCs w:val="20"/>
        </w:rPr>
        <w:t>Calificaciones</w:t>
      </w:r>
      <w:r w:rsidRPr="00CC22EB">
        <w:rPr>
          <w:rFonts w:ascii="Arial" w:hAnsi="Arial" w:cs="Arial"/>
          <w:b/>
          <w:szCs w:val="20"/>
        </w:rPr>
        <w:t xml:space="preserve"> </w:t>
      </w:r>
      <w:r w:rsidR="001D4035" w:rsidRPr="00CC22EB">
        <w:rPr>
          <w:rFonts w:ascii="Arial" w:hAnsi="Arial" w:cs="Arial"/>
          <w:b/>
          <w:szCs w:val="20"/>
        </w:rPr>
        <w:t>del postor</w:t>
      </w:r>
    </w:p>
    <w:p w14:paraId="405BA755" w14:textId="77777777" w:rsidR="007E01FA" w:rsidRPr="00CC22EB" w:rsidRDefault="007E01FA" w:rsidP="00575914">
      <w:pPr>
        <w:pStyle w:val="Textoindependiente2"/>
        <w:widowControl w:val="0"/>
        <w:spacing w:after="0" w:line="240" w:lineRule="auto"/>
        <w:ind w:left="1080"/>
        <w:jc w:val="both"/>
        <w:rPr>
          <w:rFonts w:ascii="Arial" w:hAnsi="Arial" w:cs="Arial"/>
          <w:b/>
          <w:szCs w:val="20"/>
        </w:rPr>
      </w:pPr>
    </w:p>
    <w:p w14:paraId="33A99AE7" w14:textId="78AE351B" w:rsidR="007E01FA" w:rsidRPr="00B9191F" w:rsidRDefault="007E01FA" w:rsidP="00575914">
      <w:pPr>
        <w:pStyle w:val="Textoindependiente2"/>
        <w:widowControl w:val="0"/>
        <w:spacing w:after="0" w:line="240" w:lineRule="auto"/>
        <w:ind w:left="1080"/>
        <w:jc w:val="both"/>
        <w:rPr>
          <w:rFonts w:ascii="Arial" w:hAnsi="Arial" w:cs="Arial"/>
          <w:b/>
          <w:szCs w:val="20"/>
        </w:rPr>
      </w:pPr>
      <w:r w:rsidRPr="00CC22EB">
        <w:rPr>
          <w:rFonts w:ascii="Arial" w:hAnsi="Arial" w:cs="Arial"/>
          <w:b/>
          <w:szCs w:val="20"/>
        </w:rPr>
        <w:t xml:space="preserve">B.1.1 </w:t>
      </w:r>
      <w:r w:rsidR="009441BD" w:rsidRPr="00CC22EB">
        <w:rPr>
          <w:rFonts w:ascii="Arial" w:hAnsi="Arial" w:cs="Arial"/>
          <w:b/>
          <w:szCs w:val="20"/>
        </w:rPr>
        <w:t>Formación académica</w:t>
      </w:r>
    </w:p>
    <w:p w14:paraId="2BD80E35" w14:textId="77777777" w:rsidR="00575914" w:rsidRPr="00B9191F" w:rsidRDefault="00575914" w:rsidP="00575914">
      <w:pPr>
        <w:pStyle w:val="Textoindependiente2"/>
        <w:widowControl w:val="0"/>
        <w:spacing w:after="0" w:line="240" w:lineRule="auto"/>
        <w:ind w:left="1080"/>
        <w:jc w:val="both"/>
        <w:rPr>
          <w:rFonts w:ascii="Arial" w:hAnsi="Arial" w:cs="Arial"/>
          <w:b/>
          <w:szCs w:val="20"/>
        </w:rPr>
      </w:pPr>
    </w:p>
    <w:tbl>
      <w:tblPr>
        <w:tblStyle w:val="Tablaconcuadrcula"/>
        <w:tblW w:w="7937" w:type="dxa"/>
        <w:tblInd w:w="1126" w:type="dxa"/>
        <w:tblBorders>
          <w:top w:val="single" w:sz="6" w:space="0" w:color="auto"/>
          <w:left w:val="single" w:sz="6" w:space="0" w:color="auto"/>
          <w:bottom w:val="single" w:sz="6" w:space="0" w:color="auto"/>
          <w:right w:val="single" w:sz="6" w:space="0" w:color="auto"/>
          <w:insideH w:val="single" w:sz="4" w:space="0" w:color="000000"/>
          <w:insideV w:val="single" w:sz="4" w:space="0" w:color="000000"/>
        </w:tblBorders>
        <w:tblLayout w:type="fixed"/>
        <w:tblLook w:val="0000" w:firstRow="0" w:lastRow="0" w:firstColumn="0" w:lastColumn="0" w:noHBand="0" w:noVBand="0"/>
      </w:tblPr>
      <w:tblGrid>
        <w:gridCol w:w="7937"/>
      </w:tblGrid>
      <w:tr w:rsidR="009C182B" w:rsidRPr="00B9191F" w14:paraId="2FE1241B" w14:textId="77777777" w:rsidTr="00174EB7">
        <w:trPr>
          <w:trHeight w:val="296"/>
        </w:trPr>
        <w:tc>
          <w:tcPr>
            <w:tcW w:w="7937" w:type="dxa"/>
            <w:tcBorders>
              <w:top w:val="single" w:sz="6" w:space="0" w:color="D0CECE" w:themeColor="background2" w:themeShade="E6"/>
              <w:left w:val="single" w:sz="6" w:space="0" w:color="D0CECE" w:themeColor="background2" w:themeShade="E6"/>
              <w:bottom w:val="single" w:sz="6" w:space="0" w:color="D0CECE" w:themeColor="background2" w:themeShade="E6"/>
              <w:right w:val="single" w:sz="6" w:space="0" w:color="D0CECE" w:themeColor="background2" w:themeShade="E6"/>
            </w:tcBorders>
            <w:tcMar>
              <w:left w:w="105" w:type="dxa"/>
              <w:right w:w="105" w:type="dxa"/>
            </w:tcMar>
            <w:vAlign w:val="center"/>
          </w:tcPr>
          <w:p w14:paraId="40419AEC" w14:textId="77777777" w:rsidR="009C182B" w:rsidRPr="00B9191F" w:rsidRDefault="009C182B" w:rsidP="00065C7E">
            <w:pPr>
              <w:tabs>
                <w:tab w:val="left" w:pos="308"/>
              </w:tabs>
              <w:ind w:firstLine="46"/>
              <w:jc w:val="both"/>
              <w:rPr>
                <w:rFonts w:ascii="Arial" w:eastAsia="Arial" w:hAnsi="Arial" w:cs="Arial"/>
                <w:b/>
                <w:bCs/>
                <w:color w:val="FF0000"/>
                <w:sz w:val="20"/>
              </w:rPr>
            </w:pPr>
            <w:r w:rsidRPr="00B9191F">
              <w:rPr>
                <w:rFonts w:ascii="Arial" w:eastAsia="Arial" w:hAnsi="Arial" w:cs="Arial"/>
                <w:b/>
                <w:bCs/>
                <w:color w:val="FF0000"/>
                <w:sz w:val="20"/>
                <w:lang w:val="es-ES"/>
              </w:rPr>
              <w:t>Advertencia</w:t>
            </w:r>
          </w:p>
        </w:tc>
      </w:tr>
      <w:tr w:rsidR="009C182B" w:rsidRPr="00B9191F" w14:paraId="1AE88647" w14:textId="77777777" w:rsidTr="00174EB7">
        <w:trPr>
          <w:trHeight w:val="651"/>
        </w:trPr>
        <w:tc>
          <w:tcPr>
            <w:tcW w:w="7937" w:type="dxa"/>
            <w:tcBorders>
              <w:top w:val="single" w:sz="6" w:space="0" w:color="D0CECE" w:themeColor="background2" w:themeShade="E6"/>
              <w:left w:val="single" w:sz="6" w:space="0" w:color="D0CECE" w:themeColor="background2" w:themeShade="E6"/>
              <w:bottom w:val="single" w:sz="6" w:space="0" w:color="D0CECE" w:themeColor="background2" w:themeShade="E6"/>
              <w:right w:val="single" w:sz="6" w:space="0" w:color="D0CECE" w:themeColor="background2" w:themeShade="E6"/>
            </w:tcBorders>
            <w:tcMar>
              <w:left w:w="105" w:type="dxa"/>
              <w:right w:w="105" w:type="dxa"/>
            </w:tcMar>
            <w:vAlign w:val="center"/>
          </w:tcPr>
          <w:p w14:paraId="6B32E783" w14:textId="4568B15A" w:rsidR="009C182B" w:rsidRPr="00B9191F" w:rsidRDefault="009C182B" w:rsidP="00065C7E">
            <w:pPr>
              <w:widowControl w:val="0"/>
              <w:spacing w:line="259" w:lineRule="auto"/>
              <w:jc w:val="both"/>
              <w:rPr>
                <w:rFonts w:ascii="Arial" w:eastAsia="Arial" w:hAnsi="Arial" w:cs="Arial"/>
                <w:color w:val="FF0000"/>
                <w:sz w:val="18"/>
                <w:szCs w:val="18"/>
              </w:rPr>
            </w:pPr>
            <w:r w:rsidRPr="00B9191F">
              <w:rPr>
                <w:rFonts w:ascii="Arial" w:eastAsia="Arial" w:hAnsi="Arial" w:cs="Arial"/>
                <w:color w:val="FF0000"/>
                <w:sz w:val="18"/>
                <w:szCs w:val="18"/>
                <w:lang w:val="es-ES"/>
              </w:rPr>
              <w:lastRenderedPageBreak/>
              <w:t xml:space="preserve">Como requisito de calificación solo puede consignarse “grado de bachiller” o “título profesional”, según el perfil </w:t>
            </w:r>
            <w:r w:rsidR="00671F9D" w:rsidRPr="00B9191F">
              <w:rPr>
                <w:rFonts w:ascii="Arial" w:eastAsia="Arial" w:hAnsi="Arial" w:cs="Arial"/>
                <w:color w:val="FF0000"/>
                <w:sz w:val="18"/>
                <w:szCs w:val="18"/>
                <w:lang w:val="es-ES"/>
              </w:rPr>
              <w:t>del experto o ge</w:t>
            </w:r>
            <w:r w:rsidR="00805E4E" w:rsidRPr="00B9191F">
              <w:rPr>
                <w:rFonts w:ascii="Arial" w:eastAsia="Arial" w:hAnsi="Arial" w:cs="Arial"/>
                <w:color w:val="FF0000"/>
                <w:sz w:val="18"/>
                <w:szCs w:val="18"/>
                <w:lang w:val="es-ES"/>
              </w:rPr>
              <w:t xml:space="preserve">rente de proyecto </w:t>
            </w:r>
            <w:r w:rsidRPr="00B9191F">
              <w:rPr>
                <w:rFonts w:ascii="Arial" w:eastAsia="Arial" w:hAnsi="Arial" w:cs="Arial"/>
                <w:color w:val="FF0000"/>
                <w:sz w:val="18"/>
                <w:szCs w:val="18"/>
                <w:lang w:val="es-ES"/>
              </w:rPr>
              <w:t>definido por el área usuaria considerando, entre otros aspectos, la normativa que resulte aplicable.</w:t>
            </w:r>
          </w:p>
        </w:tc>
      </w:tr>
    </w:tbl>
    <w:p w14:paraId="752BFF2E" w14:textId="77777777" w:rsidR="009C182B" w:rsidRPr="00B9191F" w:rsidRDefault="009C182B" w:rsidP="00575914">
      <w:pPr>
        <w:pStyle w:val="Textoindependiente2"/>
        <w:widowControl w:val="0"/>
        <w:spacing w:after="0" w:line="240" w:lineRule="auto"/>
        <w:ind w:left="1080"/>
        <w:jc w:val="both"/>
        <w:rPr>
          <w:rFonts w:ascii="Arial" w:hAnsi="Arial" w:cs="Arial"/>
          <w:b/>
          <w:szCs w:val="20"/>
        </w:rPr>
      </w:pPr>
    </w:p>
    <w:p w14:paraId="1AA5CCF1" w14:textId="610C4C6A" w:rsidR="00575914" w:rsidRDefault="00F546A2" w:rsidP="00575914">
      <w:pPr>
        <w:widowControl w:val="0"/>
        <w:ind w:left="1080"/>
        <w:jc w:val="both"/>
        <w:rPr>
          <w:rFonts w:ascii="Arial" w:hAnsi="Arial" w:cs="Arial"/>
          <w:sz w:val="20"/>
          <w:szCs w:val="20"/>
        </w:rPr>
      </w:pPr>
      <w:r w:rsidRPr="00F546A2">
        <w:rPr>
          <w:rFonts w:ascii="Arial" w:hAnsi="Arial" w:cs="Arial"/>
          <w:sz w:val="20"/>
          <w:szCs w:val="20"/>
        </w:rPr>
        <w:t xml:space="preserve"> </w:t>
      </w:r>
      <w:r w:rsidR="00575914" w:rsidRPr="00B9191F">
        <w:rPr>
          <w:rFonts w:ascii="Arial" w:hAnsi="Arial" w:cs="Arial"/>
          <w:sz w:val="20"/>
          <w:szCs w:val="20"/>
          <w:u w:val="single"/>
        </w:rPr>
        <w:t>Requisitos</w:t>
      </w:r>
      <w:r w:rsidR="00575914" w:rsidRPr="00B9191F">
        <w:rPr>
          <w:rFonts w:ascii="Arial" w:hAnsi="Arial" w:cs="Arial"/>
          <w:sz w:val="20"/>
          <w:szCs w:val="20"/>
        </w:rPr>
        <w:t>:</w:t>
      </w:r>
    </w:p>
    <w:p w14:paraId="0A4E786B" w14:textId="77777777" w:rsidR="009A4E56" w:rsidRPr="00B9191F" w:rsidRDefault="009A4E56" w:rsidP="00575914">
      <w:pPr>
        <w:widowControl w:val="0"/>
        <w:ind w:left="1080"/>
        <w:jc w:val="both"/>
        <w:rPr>
          <w:rFonts w:ascii="Arial" w:hAnsi="Arial" w:cs="Arial"/>
          <w:sz w:val="20"/>
          <w:szCs w:val="20"/>
          <w:u w:val="single"/>
          <w:lang w:val="es-ES_tradnl"/>
        </w:rPr>
      </w:pPr>
    </w:p>
    <w:p w14:paraId="3D028F51" w14:textId="50A02F89" w:rsidR="00575914" w:rsidRPr="00B9191F" w:rsidRDefault="00575914" w:rsidP="00F546A2">
      <w:pPr>
        <w:widowControl w:val="0"/>
        <w:ind w:left="1134"/>
        <w:jc w:val="both"/>
        <w:rPr>
          <w:rFonts w:ascii="Arial" w:hAnsi="Arial" w:cs="Arial"/>
          <w:sz w:val="20"/>
          <w:szCs w:val="20"/>
        </w:rPr>
      </w:pPr>
      <w:r w:rsidRPr="00B9191F">
        <w:rPr>
          <w:rFonts w:ascii="Arial" w:hAnsi="Arial" w:cs="Arial"/>
          <w:sz w:val="20"/>
          <w:szCs w:val="20"/>
        </w:rPr>
        <w:t xml:space="preserve">[CONSIGNAR EL GRADO </w:t>
      </w:r>
      <w:r w:rsidR="003B3A0A" w:rsidRPr="00B9191F">
        <w:rPr>
          <w:rFonts w:ascii="Arial" w:hAnsi="Arial" w:cs="Arial"/>
          <w:sz w:val="20"/>
          <w:szCs w:val="20"/>
        </w:rPr>
        <w:t xml:space="preserve">DE BACHILLER </w:t>
      </w:r>
      <w:r w:rsidRPr="00B9191F">
        <w:rPr>
          <w:rFonts w:ascii="Arial" w:hAnsi="Arial" w:cs="Arial"/>
          <w:sz w:val="20"/>
          <w:szCs w:val="20"/>
        </w:rPr>
        <w:t>O TÍTULO PROFESIONAL</w:t>
      </w:r>
      <w:r w:rsidR="00F8675B" w:rsidRPr="00B9191F">
        <w:rPr>
          <w:rStyle w:val="Refdenotaalpie"/>
          <w:rFonts w:ascii="Arial" w:hAnsi="Arial" w:cs="Arial"/>
          <w:sz w:val="20"/>
          <w:szCs w:val="20"/>
        </w:rPr>
        <w:footnoteReference w:id="13"/>
      </w:r>
      <w:r w:rsidRPr="00B9191F">
        <w:rPr>
          <w:rFonts w:ascii="Arial" w:hAnsi="Arial" w:cs="Arial"/>
          <w:sz w:val="20"/>
          <w:szCs w:val="20"/>
        </w:rPr>
        <w:t xml:space="preserve"> REQUERIDO, CONSIDERANDO LOS NIVELES ESTABLECIDOS POR </w:t>
      </w:r>
      <w:r w:rsidR="00A252A6" w:rsidRPr="00B9191F">
        <w:rPr>
          <w:rFonts w:ascii="Arial" w:hAnsi="Arial" w:cs="Arial"/>
          <w:sz w:val="20"/>
          <w:szCs w:val="20"/>
        </w:rPr>
        <w:t xml:space="preserve">EL REGLAMENTO O </w:t>
      </w:r>
      <w:r w:rsidRPr="00B9191F">
        <w:rPr>
          <w:rFonts w:ascii="Arial" w:hAnsi="Arial" w:cs="Arial"/>
          <w:sz w:val="20"/>
          <w:szCs w:val="20"/>
        </w:rPr>
        <w:t xml:space="preserve">LA NORMATIVA </w:t>
      </w:r>
      <w:r w:rsidR="00A252A6" w:rsidRPr="00B9191F">
        <w:rPr>
          <w:rFonts w:ascii="Arial" w:hAnsi="Arial" w:cs="Arial"/>
          <w:sz w:val="20"/>
          <w:szCs w:val="20"/>
        </w:rPr>
        <w:t xml:space="preserve">DE </w:t>
      </w:r>
      <w:r w:rsidRPr="00B9191F">
        <w:rPr>
          <w:rFonts w:ascii="Arial" w:hAnsi="Arial" w:cs="Arial"/>
          <w:sz w:val="20"/>
          <w:szCs w:val="20"/>
        </w:rPr>
        <w:t>LA MATERIA</w:t>
      </w:r>
      <w:r w:rsidR="00A252A6" w:rsidRPr="00B9191F">
        <w:rPr>
          <w:rFonts w:ascii="Arial" w:hAnsi="Arial" w:cs="Arial"/>
          <w:sz w:val="20"/>
          <w:szCs w:val="20"/>
        </w:rPr>
        <w:t>, SEG</w:t>
      </w:r>
      <w:r w:rsidR="00056663" w:rsidRPr="00B9191F">
        <w:rPr>
          <w:rFonts w:ascii="Arial" w:hAnsi="Arial" w:cs="Arial"/>
          <w:sz w:val="20"/>
          <w:szCs w:val="20"/>
        </w:rPr>
        <w:t>Ú</w:t>
      </w:r>
      <w:r w:rsidR="00A252A6" w:rsidRPr="00B9191F">
        <w:rPr>
          <w:rFonts w:ascii="Arial" w:hAnsi="Arial" w:cs="Arial"/>
          <w:sz w:val="20"/>
          <w:szCs w:val="20"/>
        </w:rPr>
        <w:t>N CORRESPONDA</w:t>
      </w:r>
      <w:r w:rsidRPr="00B9191F">
        <w:rPr>
          <w:rFonts w:ascii="Arial" w:hAnsi="Arial" w:cs="Arial"/>
          <w:sz w:val="20"/>
          <w:szCs w:val="20"/>
        </w:rPr>
        <w:t xml:space="preserve">] del [CONSIGNAR </w:t>
      </w:r>
      <w:r w:rsidR="00A94B7A" w:rsidRPr="00B9191F">
        <w:rPr>
          <w:rFonts w:ascii="Arial" w:hAnsi="Arial" w:cs="Arial"/>
          <w:sz w:val="20"/>
          <w:szCs w:val="20"/>
        </w:rPr>
        <w:t xml:space="preserve">EXPERTO O </w:t>
      </w:r>
      <w:r w:rsidR="006462CA" w:rsidRPr="00B9191F">
        <w:rPr>
          <w:rFonts w:ascii="Arial" w:hAnsi="Arial" w:cs="Arial"/>
          <w:sz w:val="20"/>
          <w:szCs w:val="20"/>
        </w:rPr>
        <w:t>GERENTE DE PROYECTO</w:t>
      </w:r>
      <w:r w:rsidRPr="00B9191F">
        <w:rPr>
          <w:rFonts w:ascii="Arial" w:hAnsi="Arial" w:cs="Arial"/>
          <w:sz w:val="20"/>
          <w:szCs w:val="20"/>
        </w:rPr>
        <w:t>]</w:t>
      </w:r>
    </w:p>
    <w:p w14:paraId="327071B2" w14:textId="77777777" w:rsidR="00575914" w:rsidRPr="00B9191F" w:rsidRDefault="00575914" w:rsidP="00575914">
      <w:pPr>
        <w:widowControl w:val="0"/>
        <w:ind w:left="1080"/>
        <w:jc w:val="both"/>
        <w:rPr>
          <w:rFonts w:ascii="Arial" w:hAnsi="Arial" w:cs="Arial"/>
          <w:sz w:val="20"/>
          <w:szCs w:val="20"/>
        </w:rPr>
      </w:pPr>
    </w:p>
    <w:p w14:paraId="4679D575" w14:textId="013DF15C" w:rsidR="00575914" w:rsidRDefault="00A71180" w:rsidP="00575914">
      <w:pPr>
        <w:widowControl w:val="0"/>
        <w:ind w:left="1080"/>
        <w:jc w:val="both"/>
        <w:rPr>
          <w:rFonts w:ascii="Arial" w:hAnsi="Arial" w:cs="Arial"/>
          <w:sz w:val="20"/>
          <w:szCs w:val="20"/>
        </w:rPr>
      </w:pPr>
      <w:r w:rsidRPr="00B9191F">
        <w:rPr>
          <w:rFonts w:ascii="Arial" w:hAnsi="Arial" w:cs="Arial"/>
          <w:sz w:val="20"/>
          <w:szCs w:val="20"/>
        </w:rPr>
        <w:t xml:space="preserve"> </w:t>
      </w:r>
      <w:r w:rsidR="00575914" w:rsidRPr="00B9191F">
        <w:rPr>
          <w:rFonts w:ascii="Arial" w:hAnsi="Arial" w:cs="Arial"/>
          <w:sz w:val="20"/>
          <w:szCs w:val="20"/>
          <w:u w:val="single"/>
        </w:rPr>
        <w:t>Acreditación</w:t>
      </w:r>
      <w:r w:rsidR="00575914" w:rsidRPr="00B9191F">
        <w:rPr>
          <w:rFonts w:ascii="Arial" w:hAnsi="Arial" w:cs="Arial"/>
          <w:sz w:val="20"/>
          <w:szCs w:val="20"/>
        </w:rPr>
        <w:t>:</w:t>
      </w:r>
    </w:p>
    <w:p w14:paraId="11481C99" w14:textId="77777777" w:rsidR="00D9265A" w:rsidRPr="00B9191F" w:rsidRDefault="00D9265A" w:rsidP="004A336B">
      <w:pPr>
        <w:widowControl w:val="0"/>
        <w:jc w:val="both"/>
        <w:rPr>
          <w:rFonts w:ascii="Arial" w:hAnsi="Arial" w:cs="Arial"/>
          <w:b/>
          <w:sz w:val="20"/>
          <w:szCs w:val="20"/>
          <w:lang w:eastAsia="es-ES"/>
        </w:rPr>
      </w:pPr>
    </w:p>
    <w:p w14:paraId="1BCDE725" w14:textId="20BF72F0" w:rsidR="004A336B" w:rsidRPr="00B9191F" w:rsidRDefault="007B6553" w:rsidP="004A336B">
      <w:pPr>
        <w:widowControl w:val="0"/>
        <w:ind w:left="1134"/>
        <w:jc w:val="both"/>
        <w:rPr>
          <w:rFonts w:ascii="Arial" w:hAnsi="Arial" w:cs="Arial"/>
          <w:bCs/>
          <w:sz w:val="20"/>
          <w:szCs w:val="20"/>
          <w:lang w:eastAsia="es-ES"/>
        </w:rPr>
      </w:pPr>
      <w:r w:rsidRPr="00B9191F">
        <w:rPr>
          <w:rFonts w:ascii="Arial" w:hAnsi="Arial" w:cs="Arial"/>
          <w:sz w:val="20"/>
          <w:szCs w:val="20"/>
          <w:lang w:eastAsia="es-ES"/>
        </w:rPr>
        <w:t>El postor debe señalar su</w:t>
      </w:r>
      <w:r w:rsidR="0029733B" w:rsidRPr="00B9191F">
        <w:rPr>
          <w:rFonts w:ascii="Arial" w:hAnsi="Arial" w:cs="Arial"/>
          <w:sz w:val="20"/>
          <w:szCs w:val="20"/>
          <w:lang w:eastAsia="es-ES"/>
        </w:rPr>
        <w:t xml:space="preserve"> nombre y apellidos, </w:t>
      </w:r>
      <w:r w:rsidR="006B4F2C">
        <w:rPr>
          <w:rFonts w:ascii="Arial" w:hAnsi="Arial" w:cs="Arial"/>
          <w:sz w:val="20"/>
          <w:szCs w:val="20"/>
          <w:lang w:eastAsia="es-ES"/>
        </w:rPr>
        <w:t>documento de identidad</w:t>
      </w:r>
      <w:r w:rsidRPr="00B9191F">
        <w:rPr>
          <w:rFonts w:ascii="Arial" w:hAnsi="Arial" w:cs="Arial"/>
          <w:sz w:val="20"/>
          <w:szCs w:val="20"/>
          <w:lang w:eastAsia="es-ES"/>
        </w:rPr>
        <w:t>, el nombre de la universidad o institución educativa que expidió el grado o título profesional</w:t>
      </w:r>
      <w:r w:rsidR="009C5E38">
        <w:rPr>
          <w:rFonts w:ascii="Arial" w:hAnsi="Arial" w:cs="Arial"/>
          <w:sz w:val="20"/>
          <w:szCs w:val="20"/>
          <w:lang w:eastAsia="es-ES"/>
        </w:rPr>
        <w:t>, y el grado o título profesional obtenido</w:t>
      </w:r>
      <w:r w:rsidR="0010119B" w:rsidRPr="00B9191F">
        <w:rPr>
          <w:rFonts w:ascii="Arial" w:hAnsi="Arial" w:cs="Arial"/>
          <w:sz w:val="20"/>
          <w:szCs w:val="20"/>
          <w:lang w:eastAsia="es-ES"/>
        </w:rPr>
        <w:t xml:space="preserve"> en el </w:t>
      </w:r>
      <w:r w:rsidR="0010119B" w:rsidRPr="00256F9A">
        <w:rPr>
          <w:rFonts w:ascii="Arial" w:hAnsi="Arial" w:cs="Arial"/>
          <w:b/>
          <w:bCs/>
          <w:sz w:val="20"/>
          <w:szCs w:val="20"/>
          <w:lang w:eastAsia="es-ES"/>
        </w:rPr>
        <w:t>Anexo N° 1</w:t>
      </w:r>
      <w:r w:rsidR="00392D75" w:rsidRPr="00256F9A">
        <w:rPr>
          <w:rFonts w:ascii="Arial" w:hAnsi="Arial" w:cs="Arial"/>
          <w:b/>
          <w:bCs/>
          <w:sz w:val="20"/>
          <w:szCs w:val="20"/>
          <w:lang w:eastAsia="es-ES"/>
        </w:rPr>
        <w:t>5</w:t>
      </w:r>
      <w:r w:rsidR="003A2280">
        <w:rPr>
          <w:rFonts w:ascii="Arial" w:hAnsi="Arial" w:cs="Arial"/>
          <w:sz w:val="20"/>
          <w:szCs w:val="20"/>
          <w:lang w:eastAsia="es-ES"/>
        </w:rPr>
        <w:t xml:space="preserve">, adjuntando en su oferta copia del grado de bachiller </w:t>
      </w:r>
      <w:r w:rsidR="004A336B">
        <w:rPr>
          <w:rFonts w:ascii="Arial" w:hAnsi="Arial" w:cs="Arial"/>
          <w:sz w:val="20"/>
          <w:szCs w:val="20"/>
          <w:lang w:eastAsia="es-ES"/>
        </w:rPr>
        <w:t xml:space="preserve">o título profesional. </w:t>
      </w:r>
      <w:r w:rsidR="004A336B" w:rsidRPr="00B9191F">
        <w:rPr>
          <w:rFonts w:ascii="Arial" w:hAnsi="Arial" w:cs="Arial"/>
          <w:bCs/>
          <w:sz w:val="20"/>
          <w:szCs w:val="20"/>
          <w:lang w:eastAsia="es-ES"/>
        </w:rPr>
        <w:t xml:space="preserve">En caso </w:t>
      </w:r>
      <w:r w:rsidR="004A336B">
        <w:rPr>
          <w:rFonts w:ascii="Arial" w:hAnsi="Arial" w:cs="Arial"/>
          <w:bCs/>
          <w:sz w:val="20"/>
          <w:szCs w:val="20"/>
          <w:lang w:eastAsia="es-ES"/>
        </w:rPr>
        <w:t>se</w:t>
      </w:r>
      <w:r w:rsidR="004A336B" w:rsidRPr="00B9191F">
        <w:rPr>
          <w:rFonts w:ascii="Arial" w:hAnsi="Arial" w:cs="Arial"/>
          <w:bCs/>
          <w:sz w:val="20"/>
          <w:szCs w:val="20"/>
          <w:lang w:eastAsia="es-ES"/>
        </w:rPr>
        <w:t xml:space="preserve"> acredite estudios en el extranjero, debe presentarse</w:t>
      </w:r>
      <w:r w:rsidR="004A336B">
        <w:rPr>
          <w:rFonts w:ascii="Arial" w:hAnsi="Arial" w:cs="Arial"/>
          <w:bCs/>
          <w:sz w:val="20"/>
          <w:szCs w:val="20"/>
          <w:lang w:eastAsia="es-ES"/>
        </w:rPr>
        <w:t>,</w:t>
      </w:r>
      <w:r w:rsidR="004A336B" w:rsidRPr="00B9191F">
        <w:rPr>
          <w:rFonts w:ascii="Arial" w:hAnsi="Arial" w:cs="Arial"/>
          <w:bCs/>
          <w:sz w:val="20"/>
          <w:szCs w:val="20"/>
          <w:lang w:eastAsia="es-ES"/>
        </w:rPr>
        <w:t xml:space="preserve"> adicionalmente</w:t>
      </w:r>
      <w:r w:rsidR="004A336B">
        <w:rPr>
          <w:rFonts w:ascii="Arial" w:hAnsi="Arial" w:cs="Arial"/>
          <w:bCs/>
          <w:sz w:val="20"/>
          <w:szCs w:val="20"/>
          <w:lang w:eastAsia="es-ES"/>
        </w:rPr>
        <w:t>,</w:t>
      </w:r>
      <w:r w:rsidR="004A336B" w:rsidRPr="00B9191F">
        <w:rPr>
          <w:rFonts w:ascii="Arial" w:hAnsi="Arial" w:cs="Arial"/>
          <w:bCs/>
          <w:sz w:val="20"/>
          <w:szCs w:val="20"/>
          <w:lang w:eastAsia="es-ES"/>
        </w:rPr>
        <w:t xml:space="preserve"> copia simple de la revalidación o reconocimiento del grado o título ante </w:t>
      </w:r>
      <w:r w:rsidR="004A336B">
        <w:rPr>
          <w:rFonts w:ascii="Arial" w:hAnsi="Arial" w:cs="Arial"/>
          <w:bCs/>
          <w:sz w:val="20"/>
          <w:szCs w:val="20"/>
          <w:lang w:eastAsia="es-ES"/>
        </w:rPr>
        <w:t xml:space="preserve">la </w:t>
      </w:r>
      <w:r w:rsidR="004A336B" w:rsidRPr="00B9191F">
        <w:rPr>
          <w:rFonts w:ascii="Arial" w:hAnsi="Arial" w:cs="Arial"/>
          <w:bCs/>
          <w:sz w:val="20"/>
          <w:szCs w:val="20"/>
          <w:lang w:eastAsia="es-ES"/>
        </w:rPr>
        <w:t>SUNEDU</w:t>
      </w:r>
      <w:r w:rsidR="004A336B">
        <w:rPr>
          <w:rFonts w:ascii="Arial" w:hAnsi="Arial" w:cs="Arial"/>
          <w:bCs/>
          <w:sz w:val="20"/>
          <w:szCs w:val="20"/>
          <w:lang w:eastAsia="es-ES"/>
        </w:rPr>
        <w:t>.</w:t>
      </w:r>
    </w:p>
    <w:p w14:paraId="1AD8278E" w14:textId="77777777" w:rsidR="004A336B" w:rsidRDefault="004A336B" w:rsidP="004A336B">
      <w:pPr>
        <w:widowControl w:val="0"/>
        <w:jc w:val="both"/>
        <w:rPr>
          <w:rFonts w:ascii="Arial" w:hAnsi="Arial" w:cs="Arial"/>
          <w:sz w:val="20"/>
          <w:szCs w:val="20"/>
          <w:lang w:eastAsia="es-ES"/>
        </w:rPr>
      </w:pPr>
    </w:p>
    <w:p w14:paraId="16EA521B" w14:textId="1AC47A03" w:rsidR="004A336B" w:rsidRPr="00AE77EE" w:rsidRDefault="004A336B" w:rsidP="004A336B">
      <w:pPr>
        <w:widowControl w:val="0"/>
        <w:ind w:left="1134"/>
        <w:jc w:val="both"/>
        <w:rPr>
          <w:rFonts w:ascii="Arial" w:hAnsi="Arial" w:cs="Arial"/>
          <w:sz w:val="20"/>
          <w:szCs w:val="20"/>
          <w:lang w:eastAsia="es-ES"/>
        </w:rPr>
      </w:pPr>
      <w:r w:rsidRPr="00B9191F">
        <w:rPr>
          <w:rFonts w:ascii="Arial" w:hAnsi="Arial" w:cs="Arial"/>
          <w:sz w:val="20"/>
          <w:szCs w:val="20"/>
          <w:lang w:eastAsia="es-ES"/>
        </w:rPr>
        <w:t xml:space="preserve">Los evaluadores </w:t>
      </w:r>
      <w:r>
        <w:rPr>
          <w:rFonts w:ascii="Arial" w:hAnsi="Arial" w:cs="Arial"/>
          <w:sz w:val="20"/>
          <w:szCs w:val="20"/>
          <w:lang w:eastAsia="es-ES"/>
        </w:rPr>
        <w:t>verifican</w:t>
      </w:r>
      <w:r w:rsidRPr="00B9191F">
        <w:rPr>
          <w:rFonts w:ascii="Arial" w:hAnsi="Arial" w:cs="Arial"/>
          <w:sz w:val="20"/>
          <w:szCs w:val="20"/>
          <w:lang w:eastAsia="es-ES"/>
        </w:rPr>
        <w:t xml:space="preserve"> el grado o título profesional en el Registro Nacional de Grados Académicos y </w:t>
      </w:r>
      <w:r w:rsidRPr="00AE77EE">
        <w:rPr>
          <w:rFonts w:ascii="Arial" w:hAnsi="Arial" w:cs="Arial"/>
          <w:sz w:val="20"/>
          <w:szCs w:val="20"/>
          <w:lang w:eastAsia="es-ES"/>
        </w:rPr>
        <w:t xml:space="preserve">Títulos Profesionales en el portal web de la Superintendencia Nacional de Educación Superior Universitaria - SUNEDU a través del siguiente link: </w:t>
      </w:r>
      <w:hyperlink r:id="rId21" w:history="1">
        <w:r w:rsidRPr="00AE77EE">
          <w:rPr>
            <w:rStyle w:val="Hipervnculo"/>
            <w:rFonts w:ascii="Arial" w:hAnsi="Arial" w:cs="Arial"/>
            <w:color w:val="3333FF"/>
            <w:sz w:val="20"/>
            <w:szCs w:val="20"/>
            <w:lang w:eastAsia="es-ES"/>
          </w:rPr>
          <w:t>https://enlinea.sunedu.gob.pe/</w:t>
        </w:r>
      </w:hyperlink>
      <w:r w:rsidRPr="00AE77EE">
        <w:rPr>
          <w:rFonts w:ascii="Arial" w:hAnsi="Arial" w:cs="Arial"/>
          <w:i/>
          <w:color w:val="3333FF"/>
          <w:sz w:val="20"/>
          <w:szCs w:val="20"/>
          <w:lang w:eastAsia="es-ES"/>
        </w:rPr>
        <w:t xml:space="preserve"> </w:t>
      </w:r>
      <w:r w:rsidRPr="00AE77EE">
        <w:rPr>
          <w:rFonts w:ascii="Arial" w:hAnsi="Arial" w:cs="Arial"/>
          <w:sz w:val="20"/>
          <w:szCs w:val="20"/>
          <w:lang w:eastAsia="es-ES"/>
        </w:rPr>
        <w:t xml:space="preserve">o en el Registro Nacional de Certificados, Grados y Títulos a cargo del Ministerio de Educación a través del siguiente link: </w:t>
      </w:r>
      <w:hyperlink r:id="rId22" w:history="1">
        <w:r w:rsidRPr="00AE77EE">
          <w:rPr>
            <w:rFonts w:ascii="Arial" w:hAnsi="Arial" w:cs="Arial"/>
            <w:color w:val="0000FF"/>
            <w:sz w:val="20"/>
            <w:szCs w:val="20"/>
            <w:u w:val="single"/>
          </w:rPr>
          <w:t>https://titulosinstitutos.minedu.gob.pe/</w:t>
        </w:r>
      </w:hyperlink>
      <w:r w:rsidRPr="00AE77EE">
        <w:rPr>
          <w:rFonts w:ascii="Arial" w:hAnsi="Arial" w:cs="Arial"/>
          <w:sz w:val="20"/>
          <w:szCs w:val="20"/>
          <w:lang w:eastAsia="es-ES"/>
        </w:rPr>
        <w:t>, según corresponda.</w:t>
      </w:r>
    </w:p>
    <w:p w14:paraId="363D90BA" w14:textId="77777777" w:rsidR="007B6553" w:rsidRPr="00AE77EE" w:rsidRDefault="007B6553" w:rsidP="00830D67">
      <w:pPr>
        <w:widowControl w:val="0"/>
        <w:jc w:val="both"/>
        <w:rPr>
          <w:rFonts w:ascii="Arial" w:hAnsi="Arial" w:cs="Arial"/>
          <w:sz w:val="20"/>
          <w:szCs w:val="20"/>
          <w:lang w:eastAsia="es-ES"/>
        </w:rPr>
      </w:pPr>
    </w:p>
    <w:p w14:paraId="1D22373D" w14:textId="77777777" w:rsidR="00575914" w:rsidRPr="00AE77EE" w:rsidRDefault="00575914" w:rsidP="004A336B">
      <w:pPr>
        <w:widowControl w:val="0"/>
        <w:jc w:val="both"/>
        <w:rPr>
          <w:rFonts w:ascii="Arial" w:hAnsi="Arial" w:cs="Arial"/>
          <w:b/>
          <w:sz w:val="20"/>
          <w:szCs w:val="20"/>
          <w:lang w:eastAsia="es-ES"/>
        </w:rPr>
      </w:pPr>
    </w:p>
    <w:p w14:paraId="24B3B2DD" w14:textId="2A3B2E7D" w:rsidR="00575914" w:rsidRPr="00AE77EE" w:rsidRDefault="00575914" w:rsidP="009077DC">
      <w:pPr>
        <w:pStyle w:val="Textoindependiente2"/>
        <w:widowControl w:val="0"/>
        <w:spacing w:after="0" w:line="240" w:lineRule="auto"/>
        <w:ind w:left="1134"/>
        <w:jc w:val="both"/>
        <w:rPr>
          <w:rFonts w:ascii="Arial" w:hAnsi="Arial" w:cs="Arial"/>
          <w:b/>
          <w:szCs w:val="20"/>
        </w:rPr>
      </w:pPr>
      <w:r w:rsidRPr="00AE77EE">
        <w:rPr>
          <w:rFonts w:ascii="Arial" w:hAnsi="Arial" w:cs="Arial"/>
          <w:b/>
          <w:szCs w:val="20"/>
        </w:rPr>
        <w:t>B.1.</w:t>
      </w:r>
      <w:r w:rsidR="007E01FA" w:rsidRPr="00AE77EE">
        <w:rPr>
          <w:rFonts w:ascii="Arial" w:hAnsi="Arial" w:cs="Arial"/>
          <w:b/>
          <w:szCs w:val="20"/>
        </w:rPr>
        <w:t xml:space="preserve">2 </w:t>
      </w:r>
      <w:r w:rsidRPr="00AE77EE">
        <w:rPr>
          <w:rFonts w:ascii="Arial" w:hAnsi="Arial" w:cs="Arial"/>
          <w:b/>
          <w:szCs w:val="20"/>
        </w:rPr>
        <w:t>Certificaciones</w:t>
      </w:r>
      <w:r w:rsidR="00E7251B" w:rsidRPr="00AE77EE">
        <w:rPr>
          <w:rFonts w:ascii="Arial" w:hAnsi="Arial" w:cs="Arial"/>
          <w:b/>
          <w:szCs w:val="20"/>
        </w:rPr>
        <w:t xml:space="preserve"> del postor</w:t>
      </w:r>
    </w:p>
    <w:p w14:paraId="1CE1867A" w14:textId="77777777" w:rsidR="00575914" w:rsidRPr="00AE77EE" w:rsidRDefault="00575914" w:rsidP="009077DC">
      <w:pPr>
        <w:pStyle w:val="Textoindependiente2"/>
        <w:widowControl w:val="0"/>
        <w:spacing w:after="0" w:line="240" w:lineRule="auto"/>
        <w:ind w:left="1134"/>
        <w:jc w:val="both"/>
        <w:rPr>
          <w:rFonts w:ascii="Arial" w:hAnsi="Arial" w:cs="Arial"/>
          <w:b/>
          <w:szCs w:val="20"/>
        </w:rPr>
      </w:pPr>
    </w:p>
    <w:p w14:paraId="12F0C705" w14:textId="77777777" w:rsidR="00575914" w:rsidRPr="00AE77EE" w:rsidRDefault="00575914" w:rsidP="009077DC">
      <w:pPr>
        <w:widowControl w:val="0"/>
        <w:ind w:left="1134"/>
        <w:jc w:val="both"/>
        <w:rPr>
          <w:rFonts w:ascii="Arial" w:hAnsi="Arial" w:cs="Arial"/>
          <w:sz w:val="20"/>
          <w:szCs w:val="20"/>
        </w:rPr>
      </w:pPr>
      <w:r w:rsidRPr="00AE77EE">
        <w:rPr>
          <w:rFonts w:ascii="Arial" w:hAnsi="Arial" w:cs="Arial"/>
          <w:sz w:val="20"/>
          <w:szCs w:val="20"/>
          <w:u w:val="single"/>
        </w:rPr>
        <w:t>Requisitos</w:t>
      </w:r>
      <w:r w:rsidRPr="00AE77EE">
        <w:rPr>
          <w:rFonts w:ascii="Arial" w:hAnsi="Arial" w:cs="Arial"/>
          <w:sz w:val="20"/>
          <w:szCs w:val="20"/>
        </w:rPr>
        <w:t>:</w:t>
      </w:r>
    </w:p>
    <w:p w14:paraId="624172FA" w14:textId="77777777" w:rsidR="00C1612A" w:rsidRPr="00AE77EE" w:rsidRDefault="00C1612A" w:rsidP="009077DC">
      <w:pPr>
        <w:widowControl w:val="0"/>
        <w:ind w:left="1134"/>
        <w:jc w:val="both"/>
        <w:rPr>
          <w:rFonts w:ascii="Arial" w:hAnsi="Arial" w:cs="Arial"/>
          <w:sz w:val="20"/>
          <w:szCs w:val="20"/>
          <w:u w:val="single"/>
          <w:lang w:val="es-ES_tradnl"/>
        </w:rPr>
      </w:pPr>
    </w:p>
    <w:p w14:paraId="0C9ECB68" w14:textId="3FE55052" w:rsidR="00575914" w:rsidRPr="00AE77EE" w:rsidRDefault="00575914" w:rsidP="009077DC">
      <w:pPr>
        <w:widowControl w:val="0"/>
        <w:ind w:left="1134"/>
        <w:jc w:val="both"/>
        <w:rPr>
          <w:rFonts w:ascii="Arial" w:hAnsi="Arial" w:cs="Arial"/>
          <w:sz w:val="20"/>
          <w:szCs w:val="20"/>
        </w:rPr>
      </w:pPr>
      <w:r w:rsidRPr="00AE77EE">
        <w:rPr>
          <w:rFonts w:ascii="Arial" w:hAnsi="Arial" w:cs="Arial"/>
          <w:sz w:val="20"/>
          <w:szCs w:val="20"/>
        </w:rPr>
        <w:t>[</w:t>
      </w:r>
      <w:r w:rsidR="00651121" w:rsidRPr="00AE77EE">
        <w:rPr>
          <w:rFonts w:ascii="Arial" w:hAnsi="Arial" w:cs="Arial"/>
          <w:sz w:val="20"/>
          <w:szCs w:val="20"/>
        </w:rPr>
        <w:t>PARA LOS GERENTES DE PROYECTO, INCLUIR LA CERTIFICACIÓN OFICIAL EN EL CONTRATO ESTANDARIZADO ELEGIDO; Y</w:t>
      </w:r>
      <w:r w:rsidR="00D55DD7" w:rsidRPr="00AE77EE">
        <w:rPr>
          <w:rFonts w:ascii="Arial" w:hAnsi="Arial" w:cs="Arial"/>
          <w:sz w:val="20"/>
          <w:szCs w:val="20"/>
        </w:rPr>
        <w:t>,</w:t>
      </w:r>
      <w:r w:rsidR="00651121" w:rsidRPr="00AE77EE">
        <w:rPr>
          <w:rFonts w:ascii="Arial" w:hAnsi="Arial" w:cs="Arial"/>
          <w:sz w:val="20"/>
          <w:szCs w:val="20"/>
        </w:rPr>
        <w:t xml:space="preserve"> PARA LOS EXPERTOS, LA CERTIFICACIÓN QUE LA ENTIDAD CONTRATANTE SUSTENTE EN LA ESTRATEGIA DE CONTRATACIÓN</w:t>
      </w:r>
      <w:r w:rsidR="00775262" w:rsidRPr="00AE77EE">
        <w:rPr>
          <w:rFonts w:ascii="Arial" w:hAnsi="Arial" w:cs="Arial"/>
          <w:sz w:val="20"/>
          <w:szCs w:val="20"/>
        </w:rPr>
        <w:t>]</w:t>
      </w:r>
      <w:r w:rsidR="00ED2C4E">
        <w:rPr>
          <w:rFonts w:ascii="Arial" w:hAnsi="Arial" w:cs="Arial"/>
          <w:sz w:val="20"/>
          <w:szCs w:val="20"/>
        </w:rPr>
        <w:t>.</w:t>
      </w:r>
    </w:p>
    <w:p w14:paraId="33F3A32A" w14:textId="77777777" w:rsidR="00775262" w:rsidRPr="00AE77EE" w:rsidRDefault="00775262" w:rsidP="009077DC">
      <w:pPr>
        <w:widowControl w:val="0"/>
        <w:ind w:left="1134"/>
        <w:jc w:val="both"/>
        <w:rPr>
          <w:rFonts w:ascii="Arial" w:hAnsi="Arial" w:cs="Arial"/>
          <w:sz w:val="20"/>
          <w:szCs w:val="20"/>
          <w:u w:val="single"/>
        </w:rPr>
      </w:pPr>
    </w:p>
    <w:p w14:paraId="42EE1BAA" w14:textId="3220EB67" w:rsidR="00575914" w:rsidRPr="00AE77EE" w:rsidRDefault="00575914" w:rsidP="009077DC">
      <w:pPr>
        <w:widowControl w:val="0"/>
        <w:ind w:left="1134"/>
        <w:jc w:val="both"/>
        <w:rPr>
          <w:rFonts w:ascii="Arial" w:hAnsi="Arial" w:cs="Arial"/>
          <w:sz w:val="20"/>
          <w:szCs w:val="20"/>
        </w:rPr>
      </w:pPr>
      <w:r w:rsidRPr="00AE77EE">
        <w:rPr>
          <w:rFonts w:ascii="Arial" w:hAnsi="Arial" w:cs="Arial"/>
          <w:sz w:val="20"/>
          <w:szCs w:val="20"/>
          <w:u w:val="single"/>
        </w:rPr>
        <w:t>Acreditación</w:t>
      </w:r>
      <w:r w:rsidRPr="00AE77EE">
        <w:rPr>
          <w:rFonts w:ascii="Arial" w:hAnsi="Arial" w:cs="Arial"/>
          <w:sz w:val="20"/>
          <w:szCs w:val="20"/>
        </w:rPr>
        <w:t>:</w:t>
      </w:r>
    </w:p>
    <w:p w14:paraId="19EB9259" w14:textId="77777777" w:rsidR="00103333" w:rsidRPr="00AE77EE" w:rsidRDefault="00103333" w:rsidP="009077DC">
      <w:pPr>
        <w:widowControl w:val="0"/>
        <w:ind w:left="1134"/>
        <w:jc w:val="both"/>
        <w:rPr>
          <w:rFonts w:ascii="Arial" w:hAnsi="Arial" w:cs="Arial"/>
          <w:sz w:val="20"/>
          <w:szCs w:val="20"/>
          <w:u w:val="single"/>
          <w:lang w:val="es-ES_tradnl"/>
        </w:rPr>
      </w:pPr>
    </w:p>
    <w:p w14:paraId="43A81C27" w14:textId="1B411F89" w:rsidR="00575914" w:rsidRPr="00AE77EE" w:rsidRDefault="00775262" w:rsidP="009077DC">
      <w:pPr>
        <w:widowControl w:val="0"/>
        <w:ind w:left="1134"/>
        <w:jc w:val="both"/>
        <w:rPr>
          <w:rFonts w:ascii="Arial" w:hAnsi="Arial" w:cs="Arial"/>
          <w:sz w:val="20"/>
          <w:szCs w:val="20"/>
        </w:rPr>
      </w:pPr>
      <w:r w:rsidRPr="00AE77EE">
        <w:rPr>
          <w:rFonts w:ascii="Arial" w:hAnsi="Arial" w:cs="Arial"/>
          <w:sz w:val="20"/>
          <w:szCs w:val="20"/>
        </w:rPr>
        <w:t>Se acredita con la presentación de la certificación correspondiente.</w:t>
      </w:r>
    </w:p>
    <w:p w14:paraId="47BB7779" w14:textId="77777777" w:rsidR="00575914" w:rsidRPr="00AE77EE" w:rsidRDefault="00575914" w:rsidP="00575914">
      <w:pPr>
        <w:widowControl w:val="0"/>
        <w:ind w:left="1080"/>
        <w:jc w:val="both"/>
        <w:rPr>
          <w:rFonts w:ascii="Arial" w:hAnsi="Arial" w:cs="Arial"/>
          <w:sz w:val="18"/>
          <w:szCs w:val="18"/>
        </w:rPr>
      </w:pPr>
    </w:p>
    <w:p w14:paraId="1FD585B0" w14:textId="78A7558F" w:rsidR="000D6402" w:rsidRPr="00AE77EE" w:rsidRDefault="00560E81" w:rsidP="00271167">
      <w:pPr>
        <w:pStyle w:val="Prrafodelista"/>
        <w:widowControl w:val="0"/>
        <w:numPr>
          <w:ilvl w:val="0"/>
          <w:numId w:val="23"/>
        </w:numPr>
        <w:ind w:left="1134"/>
        <w:jc w:val="both"/>
        <w:rPr>
          <w:rFonts w:ascii="Arial" w:hAnsi="Arial" w:cs="Arial"/>
          <w:b/>
          <w:bCs/>
          <w:sz w:val="20"/>
          <w:szCs w:val="20"/>
          <w:lang w:val="es-ES"/>
        </w:rPr>
      </w:pPr>
      <w:r w:rsidRPr="00AE77EE">
        <w:rPr>
          <w:rFonts w:ascii="Arial" w:hAnsi="Arial" w:cs="Arial"/>
          <w:b/>
          <w:bCs/>
          <w:sz w:val="20"/>
          <w:szCs w:val="20"/>
          <w:lang w:val="es-ES"/>
        </w:rPr>
        <w:t>EXPERIENCIA DEL POSTOR EN LA ESPECIALIDAD</w:t>
      </w:r>
    </w:p>
    <w:p w14:paraId="50D1173B" w14:textId="77777777" w:rsidR="004C2AFB" w:rsidRPr="00AE77EE" w:rsidRDefault="004C2AFB" w:rsidP="00624CA5">
      <w:pPr>
        <w:widowControl w:val="0"/>
        <w:jc w:val="both"/>
        <w:rPr>
          <w:rFonts w:ascii="Arial" w:hAnsi="Arial" w:cs="Arial"/>
          <w:sz w:val="20"/>
          <w:szCs w:val="20"/>
          <w:lang w:val="es-ES"/>
        </w:rPr>
      </w:pPr>
    </w:p>
    <w:p w14:paraId="021F2E2B" w14:textId="21700B1C" w:rsidR="00770F90" w:rsidRPr="00AE77EE" w:rsidRDefault="00770F90" w:rsidP="005379AE">
      <w:pPr>
        <w:pStyle w:val="Textoindependiente2"/>
        <w:widowControl w:val="0"/>
        <w:spacing w:after="0" w:line="240" w:lineRule="auto"/>
        <w:ind w:left="1134"/>
        <w:jc w:val="both"/>
        <w:rPr>
          <w:rFonts w:ascii="Arial" w:hAnsi="Arial" w:cs="Arial"/>
          <w:b/>
          <w:szCs w:val="20"/>
        </w:rPr>
      </w:pPr>
      <w:r w:rsidRPr="00AE77EE">
        <w:rPr>
          <w:rFonts w:ascii="Arial" w:hAnsi="Arial" w:cs="Arial"/>
          <w:b/>
          <w:szCs w:val="20"/>
        </w:rPr>
        <w:t xml:space="preserve">C.1. Experiencia del </w:t>
      </w:r>
      <w:r w:rsidR="00560597" w:rsidRPr="00AE77EE">
        <w:rPr>
          <w:rFonts w:ascii="Arial" w:hAnsi="Arial" w:cs="Arial"/>
          <w:b/>
          <w:szCs w:val="20"/>
        </w:rPr>
        <w:t>postor</w:t>
      </w:r>
    </w:p>
    <w:p w14:paraId="2F537AF8" w14:textId="77777777" w:rsidR="00CD71C1" w:rsidRPr="00AE77EE" w:rsidRDefault="00CD71C1" w:rsidP="005379AE">
      <w:pPr>
        <w:pStyle w:val="Textoindependiente2"/>
        <w:widowControl w:val="0"/>
        <w:spacing w:after="0" w:line="240" w:lineRule="auto"/>
        <w:jc w:val="both"/>
        <w:rPr>
          <w:rFonts w:ascii="Arial" w:hAnsi="Arial" w:cs="Arial"/>
          <w:b/>
          <w:szCs w:val="20"/>
        </w:rPr>
      </w:pPr>
    </w:p>
    <w:p w14:paraId="4B67D9B0" w14:textId="77777777" w:rsidR="00770F90" w:rsidRPr="00AE77EE" w:rsidRDefault="00770F90" w:rsidP="00271167">
      <w:pPr>
        <w:widowControl w:val="0"/>
        <w:ind w:left="1134"/>
        <w:jc w:val="both"/>
        <w:rPr>
          <w:rFonts w:ascii="Arial" w:hAnsi="Arial" w:cs="Arial"/>
          <w:sz w:val="20"/>
          <w:szCs w:val="20"/>
        </w:rPr>
      </w:pPr>
      <w:r w:rsidRPr="00AE77EE">
        <w:rPr>
          <w:rFonts w:ascii="Arial" w:hAnsi="Arial" w:cs="Arial"/>
          <w:sz w:val="20"/>
          <w:szCs w:val="20"/>
          <w:u w:val="single"/>
        </w:rPr>
        <w:t>Requisitos</w:t>
      </w:r>
      <w:r w:rsidRPr="00AE77EE">
        <w:rPr>
          <w:rFonts w:ascii="Arial" w:hAnsi="Arial" w:cs="Arial"/>
          <w:sz w:val="20"/>
          <w:szCs w:val="20"/>
        </w:rPr>
        <w:t>:</w:t>
      </w:r>
    </w:p>
    <w:p w14:paraId="51C99FF9" w14:textId="77777777" w:rsidR="007534DE" w:rsidRPr="00AE77EE" w:rsidRDefault="007534DE" w:rsidP="00FF49A3">
      <w:pPr>
        <w:jc w:val="both"/>
        <w:rPr>
          <w:rFonts w:ascii="Arial" w:hAnsi="Arial" w:cs="Arial"/>
          <w:sz w:val="20"/>
          <w:szCs w:val="20"/>
        </w:rPr>
      </w:pPr>
    </w:p>
    <w:tbl>
      <w:tblPr>
        <w:tblStyle w:val="Tabladecuadrcula1clara-nfasis51"/>
        <w:tblW w:w="7938" w:type="dxa"/>
        <w:tblInd w:w="1129"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7938"/>
      </w:tblGrid>
      <w:tr w:rsidR="007534DE" w:rsidRPr="00AE77EE" w14:paraId="16CB9B44" w14:textId="77777777" w:rsidTr="007534DE">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7938" w:type="dxa"/>
            <w:vAlign w:val="center"/>
          </w:tcPr>
          <w:p w14:paraId="6E2EDC70" w14:textId="77777777" w:rsidR="007534DE" w:rsidRPr="00AE77EE" w:rsidRDefault="007534DE">
            <w:pPr>
              <w:jc w:val="both"/>
              <w:rPr>
                <w:rFonts w:ascii="Arial" w:hAnsi="Arial" w:cs="Arial"/>
                <w:color w:val="0070C0"/>
                <w:sz w:val="18"/>
                <w:szCs w:val="18"/>
                <w:lang w:val="es-ES"/>
              </w:rPr>
            </w:pPr>
            <w:r w:rsidRPr="00AE77EE">
              <w:rPr>
                <w:rFonts w:ascii="Arial" w:hAnsi="Arial" w:cs="Arial"/>
                <w:bCs w:val="0"/>
                <w:color w:val="0070C0"/>
                <w:sz w:val="18"/>
                <w:szCs w:val="18"/>
              </w:rPr>
              <w:t>Importante para la entidad contratante</w:t>
            </w:r>
          </w:p>
        </w:tc>
      </w:tr>
      <w:tr w:rsidR="007534DE" w:rsidRPr="00AE77EE" w14:paraId="35C55173" w14:textId="77777777" w:rsidTr="007534DE">
        <w:trPr>
          <w:trHeight w:val="806"/>
        </w:trPr>
        <w:tc>
          <w:tcPr>
            <w:cnfStyle w:val="001000000000" w:firstRow="0" w:lastRow="0" w:firstColumn="1" w:lastColumn="0" w:oddVBand="0" w:evenVBand="0" w:oddHBand="0" w:evenHBand="0" w:firstRowFirstColumn="0" w:firstRowLastColumn="0" w:lastRowFirstColumn="0" w:lastRowLastColumn="0"/>
            <w:tcW w:w="7938" w:type="dxa"/>
            <w:vAlign w:val="center"/>
          </w:tcPr>
          <w:p w14:paraId="3AD9FB40" w14:textId="77777777" w:rsidR="007534DE" w:rsidRPr="00AE77EE" w:rsidRDefault="007534DE" w:rsidP="00FF49A3">
            <w:pPr>
              <w:widowControl w:val="0"/>
              <w:jc w:val="both"/>
              <w:rPr>
                <w:rFonts w:ascii="Arial" w:hAnsi="Arial" w:cs="Arial"/>
                <w:color w:val="0070C0"/>
                <w:sz w:val="18"/>
                <w:szCs w:val="18"/>
              </w:rPr>
            </w:pPr>
            <w:r w:rsidRPr="00AE77EE">
              <w:rPr>
                <w:rFonts w:ascii="Arial" w:hAnsi="Arial" w:cs="Arial"/>
                <w:b w:val="0"/>
                <w:bCs w:val="0"/>
                <w:color w:val="0070C0"/>
                <w:sz w:val="18"/>
                <w:szCs w:val="18"/>
              </w:rPr>
              <w:t>D</w:t>
            </w:r>
            <w:r w:rsidR="00AC2167" w:rsidRPr="00AE77EE">
              <w:rPr>
                <w:rFonts w:ascii="Arial" w:hAnsi="Arial" w:cs="Arial"/>
                <w:b w:val="0"/>
                <w:bCs w:val="0"/>
                <w:color w:val="0070C0"/>
                <w:sz w:val="18"/>
                <w:szCs w:val="18"/>
              </w:rPr>
              <w:t xml:space="preserve">e acuerdo con el </w:t>
            </w:r>
            <w:r w:rsidR="00FF49A3" w:rsidRPr="00AE77EE">
              <w:rPr>
                <w:rFonts w:ascii="Arial" w:hAnsi="Arial" w:cs="Arial"/>
                <w:b w:val="0"/>
                <w:bCs w:val="0"/>
                <w:color w:val="0070C0"/>
                <w:sz w:val="18"/>
                <w:szCs w:val="18"/>
              </w:rPr>
              <w:t>objeto</w:t>
            </w:r>
            <w:r w:rsidR="00AC2167" w:rsidRPr="00AE77EE">
              <w:rPr>
                <w:rFonts w:ascii="Arial" w:hAnsi="Arial" w:cs="Arial"/>
                <w:b w:val="0"/>
                <w:bCs w:val="0"/>
                <w:color w:val="0070C0"/>
                <w:sz w:val="18"/>
                <w:szCs w:val="18"/>
              </w:rPr>
              <w:t xml:space="preserve"> de la convocatoria,</w:t>
            </w:r>
            <w:r w:rsidR="00FF49A3" w:rsidRPr="00AE77EE">
              <w:rPr>
                <w:rFonts w:ascii="Arial" w:hAnsi="Arial" w:cs="Arial"/>
                <w:b w:val="0"/>
                <w:bCs w:val="0"/>
                <w:color w:val="0070C0"/>
                <w:sz w:val="18"/>
                <w:szCs w:val="18"/>
              </w:rPr>
              <w:t xml:space="preserve"> consignar el párrafo que corresponda:</w:t>
            </w:r>
          </w:p>
          <w:p w14:paraId="79F17D9F" w14:textId="77777777" w:rsidR="00FF49A3" w:rsidRPr="00AE77EE" w:rsidRDefault="00FF49A3" w:rsidP="00FF49A3">
            <w:pPr>
              <w:widowControl w:val="0"/>
              <w:jc w:val="both"/>
              <w:rPr>
                <w:rFonts w:ascii="Arial" w:hAnsi="Arial" w:cs="Arial"/>
                <w:color w:val="0070C0"/>
                <w:sz w:val="18"/>
                <w:szCs w:val="18"/>
              </w:rPr>
            </w:pPr>
          </w:p>
          <w:p w14:paraId="57888C4F" w14:textId="248C0FCC" w:rsidR="00FF49A3" w:rsidRPr="00AE77EE" w:rsidRDefault="00FF49A3" w:rsidP="00FF49A3">
            <w:pPr>
              <w:ind w:left="170"/>
              <w:jc w:val="both"/>
              <w:rPr>
                <w:rFonts w:ascii="Arial" w:hAnsi="Arial" w:cs="Arial"/>
                <w:b w:val="0"/>
                <w:bCs w:val="0"/>
                <w:color w:val="2E74B5" w:themeColor="accent1" w:themeShade="BF"/>
                <w:sz w:val="20"/>
                <w:szCs w:val="20"/>
              </w:rPr>
            </w:pPr>
            <w:r w:rsidRPr="00AE77EE">
              <w:rPr>
                <w:rFonts w:ascii="Arial" w:hAnsi="Arial" w:cs="Arial"/>
                <w:b w:val="0"/>
                <w:bCs w:val="0"/>
                <w:color w:val="2E74B5" w:themeColor="accent1" w:themeShade="BF"/>
                <w:sz w:val="20"/>
                <w:szCs w:val="20"/>
              </w:rPr>
              <w:t xml:space="preserve">“PARA EL CASO DE GERENTES: [CONSIGNAR UN PLAZO NO MENOR A CINCO (5) AÑOS DE EXPERIENCIA EN LA ESPECIALIDAD] en [CONSIGNAR LOS TRABAJOS O PRESTACIONES EN LA ACTIVIDAD REQUERIDA CONSIDERANDO LO DISPUESTO EN EL ARTÍCULO 222 DEL REGLAMENTO].” </w:t>
            </w:r>
          </w:p>
          <w:p w14:paraId="2C7B862C" w14:textId="77777777" w:rsidR="00FF49A3" w:rsidRPr="00AE77EE" w:rsidRDefault="00FF49A3" w:rsidP="00FF49A3">
            <w:pPr>
              <w:ind w:left="170"/>
              <w:jc w:val="both"/>
              <w:rPr>
                <w:rFonts w:ascii="Arial" w:hAnsi="Arial" w:cs="Arial"/>
                <w:b w:val="0"/>
                <w:bCs w:val="0"/>
                <w:color w:val="2E74B5" w:themeColor="accent1" w:themeShade="BF"/>
                <w:sz w:val="20"/>
                <w:szCs w:val="20"/>
              </w:rPr>
            </w:pPr>
          </w:p>
          <w:p w14:paraId="19D706CD" w14:textId="721CFC20" w:rsidR="00FF49A3" w:rsidRPr="00AE77EE" w:rsidRDefault="00FF49A3" w:rsidP="00FF49A3">
            <w:pPr>
              <w:ind w:left="170"/>
              <w:jc w:val="both"/>
              <w:rPr>
                <w:rFonts w:ascii="Arial" w:hAnsi="Arial" w:cs="Arial"/>
                <w:b w:val="0"/>
                <w:bCs w:val="0"/>
                <w:color w:val="2E74B5" w:themeColor="accent1" w:themeShade="BF"/>
                <w:sz w:val="20"/>
                <w:szCs w:val="20"/>
              </w:rPr>
            </w:pPr>
            <w:r w:rsidRPr="00AE77EE">
              <w:rPr>
                <w:rFonts w:ascii="Arial" w:hAnsi="Arial" w:cs="Arial"/>
                <w:b w:val="0"/>
                <w:bCs w:val="0"/>
                <w:color w:val="2E74B5" w:themeColor="accent1" w:themeShade="BF"/>
                <w:sz w:val="20"/>
                <w:szCs w:val="20"/>
              </w:rPr>
              <w:lastRenderedPageBreak/>
              <w:t xml:space="preserve">“PARA EL CASO DE EXPERTOS EN UN JURADO: [CONSIGNAR UN PLAZO NO MENOR DE OCHO AÑOS DE EXPERIENCIA GENERAL]. Asimismo [CONSIGNAR UN PLAZO NO MENOR A CINCO (5) AÑOS DE EXPERIENCIA EN LA ESPECIALIDAD]. La experiencia se acredita con: [CONSIGNAR LOS TRABAJOS O PRESTACIONES EN LA ACTIVIDAD REQUERIDA CONSIDERANDO LO DISPUESTO EN EL ARTÍCULO 57 DEL REGLAMENTO].” </w:t>
            </w:r>
          </w:p>
          <w:p w14:paraId="692C9E84" w14:textId="77777777" w:rsidR="00FF49A3" w:rsidRPr="00AE77EE" w:rsidRDefault="00FF49A3" w:rsidP="00FF49A3">
            <w:pPr>
              <w:ind w:left="170"/>
              <w:jc w:val="both"/>
              <w:rPr>
                <w:rFonts w:ascii="Arial" w:hAnsi="Arial" w:cs="Arial"/>
                <w:b w:val="0"/>
                <w:bCs w:val="0"/>
                <w:color w:val="2E74B5" w:themeColor="accent1" w:themeShade="BF"/>
                <w:sz w:val="20"/>
                <w:szCs w:val="20"/>
              </w:rPr>
            </w:pPr>
          </w:p>
          <w:p w14:paraId="495750D8" w14:textId="56DDF586" w:rsidR="00FF49A3" w:rsidRPr="00AE77EE" w:rsidRDefault="00FF49A3" w:rsidP="00FF49A3">
            <w:pPr>
              <w:ind w:left="170"/>
              <w:jc w:val="both"/>
              <w:rPr>
                <w:rFonts w:ascii="Arial" w:hAnsi="Arial" w:cs="Arial"/>
                <w:b w:val="0"/>
                <w:bCs w:val="0"/>
                <w:color w:val="2E74B5" w:themeColor="accent1" w:themeShade="BF"/>
                <w:sz w:val="20"/>
                <w:szCs w:val="20"/>
              </w:rPr>
            </w:pPr>
            <w:r w:rsidRPr="00AE77EE">
              <w:rPr>
                <w:rFonts w:ascii="Arial" w:hAnsi="Arial" w:cs="Arial"/>
                <w:b w:val="0"/>
                <w:bCs w:val="0"/>
                <w:color w:val="2E74B5" w:themeColor="accent1" w:themeShade="BF"/>
                <w:sz w:val="20"/>
                <w:szCs w:val="20"/>
              </w:rPr>
              <w:t>“PARA EL CASO DE EXPERTOS EN UN COMITÉ: [CONSIGNAR PLAZO SEGÚN LO DETERMINADO EN LA ESTRATEGIA DE CONTRATACIÓN] en [CONSIGNAR LOS TRABAJOS O PRESTACIONES EN LA ACTIVIDAD REQUERIDA CONSIDERANDO LO DISPUESTO EN EL ARTÍCULO 57 DEL REGLAMENTO].”</w:t>
            </w:r>
          </w:p>
        </w:tc>
      </w:tr>
    </w:tbl>
    <w:p w14:paraId="21F925E1" w14:textId="3905C64C" w:rsidR="007534DE" w:rsidRPr="00AE77EE" w:rsidRDefault="007534DE" w:rsidP="00F93615">
      <w:pPr>
        <w:ind w:left="1134"/>
        <w:jc w:val="both"/>
        <w:rPr>
          <w:rFonts w:ascii="Arial" w:hAnsi="Arial" w:cs="Arial"/>
          <w:sz w:val="20"/>
          <w:szCs w:val="20"/>
        </w:rPr>
      </w:pPr>
      <w:r w:rsidRPr="00AE77EE">
        <w:rPr>
          <w:rFonts w:ascii="Arial" w:hAnsi="Arial" w:cs="Arial"/>
          <w:bCs/>
          <w:color w:val="0070C0"/>
          <w:sz w:val="18"/>
          <w:szCs w:val="18"/>
        </w:rPr>
        <w:lastRenderedPageBreak/>
        <w:t>Esta nota debe ser eliminada una vez culminada la elaboración de las bases</w:t>
      </w:r>
    </w:p>
    <w:p w14:paraId="4F7F0B45" w14:textId="77777777" w:rsidR="00152422" w:rsidRPr="00AE77EE" w:rsidRDefault="00152422" w:rsidP="00827AAD">
      <w:pPr>
        <w:widowControl w:val="0"/>
        <w:jc w:val="both"/>
        <w:rPr>
          <w:rFonts w:ascii="Arial" w:hAnsi="Arial" w:cs="Arial"/>
          <w:sz w:val="20"/>
          <w:szCs w:val="20"/>
        </w:rPr>
      </w:pPr>
    </w:p>
    <w:p w14:paraId="6A93412B" w14:textId="0173C180" w:rsidR="00116CF0" w:rsidRPr="00AE77EE" w:rsidRDefault="00116CF0" w:rsidP="00271167">
      <w:pPr>
        <w:widowControl w:val="0"/>
        <w:ind w:left="1134"/>
        <w:jc w:val="both"/>
        <w:rPr>
          <w:rFonts w:ascii="Arial" w:hAnsi="Arial" w:cs="Arial"/>
          <w:sz w:val="20"/>
          <w:szCs w:val="20"/>
        </w:rPr>
      </w:pPr>
      <w:r w:rsidRPr="00AE77EE">
        <w:rPr>
          <w:rFonts w:ascii="Arial" w:hAnsi="Arial" w:cs="Arial"/>
          <w:sz w:val="20"/>
          <w:szCs w:val="20"/>
        </w:rPr>
        <w:t>Se consideran como trabajos o prestaciones similares a los siguientes [CONSIGNAR LOS TRABAJOS O PRESTACIONES SIMILARES].</w:t>
      </w:r>
    </w:p>
    <w:p w14:paraId="70F1AB67" w14:textId="77777777" w:rsidR="00614D02" w:rsidRPr="00AE77EE" w:rsidRDefault="00614D02" w:rsidP="00271167">
      <w:pPr>
        <w:widowControl w:val="0"/>
        <w:ind w:left="1134"/>
        <w:jc w:val="both"/>
        <w:rPr>
          <w:rFonts w:ascii="Arial" w:hAnsi="Arial" w:cs="Arial"/>
          <w:sz w:val="20"/>
          <w:szCs w:val="20"/>
        </w:rPr>
      </w:pPr>
    </w:p>
    <w:p w14:paraId="4FB6BB17" w14:textId="77777777" w:rsidR="00770F90" w:rsidRPr="00AE77EE" w:rsidRDefault="00770F90" w:rsidP="00271167">
      <w:pPr>
        <w:widowControl w:val="0"/>
        <w:ind w:left="1134"/>
        <w:jc w:val="both"/>
        <w:rPr>
          <w:rFonts w:ascii="Arial" w:hAnsi="Arial" w:cs="Arial"/>
          <w:sz w:val="20"/>
          <w:szCs w:val="20"/>
        </w:rPr>
      </w:pPr>
      <w:r w:rsidRPr="00AE77EE">
        <w:rPr>
          <w:rFonts w:ascii="Arial" w:hAnsi="Arial" w:cs="Arial"/>
          <w:sz w:val="20"/>
          <w:szCs w:val="20"/>
          <w:u w:val="single"/>
        </w:rPr>
        <w:t>Acreditación</w:t>
      </w:r>
      <w:r w:rsidRPr="00AE77EE">
        <w:rPr>
          <w:rFonts w:ascii="Arial" w:hAnsi="Arial" w:cs="Arial"/>
          <w:sz w:val="20"/>
          <w:szCs w:val="20"/>
        </w:rPr>
        <w:t>:</w:t>
      </w:r>
    </w:p>
    <w:p w14:paraId="0DEDB978" w14:textId="77777777" w:rsidR="0046431C" w:rsidRPr="00AE77EE" w:rsidRDefault="0046431C" w:rsidP="00271167">
      <w:pPr>
        <w:widowControl w:val="0"/>
        <w:ind w:left="1134"/>
        <w:jc w:val="both"/>
        <w:rPr>
          <w:rFonts w:ascii="Arial" w:hAnsi="Arial" w:cs="Arial"/>
          <w:sz w:val="20"/>
          <w:szCs w:val="20"/>
          <w:u w:val="single"/>
          <w:lang w:val="es-ES_tradnl"/>
        </w:rPr>
      </w:pPr>
    </w:p>
    <w:p w14:paraId="6028AF51" w14:textId="73D2E601" w:rsidR="00770F90" w:rsidRPr="00AE77EE" w:rsidRDefault="00770F90" w:rsidP="00271167">
      <w:pPr>
        <w:widowControl w:val="0"/>
        <w:ind w:left="1134"/>
        <w:jc w:val="both"/>
        <w:rPr>
          <w:rFonts w:ascii="Arial" w:hAnsi="Arial" w:cs="Arial"/>
          <w:sz w:val="20"/>
          <w:szCs w:val="20"/>
        </w:rPr>
      </w:pPr>
      <w:r w:rsidRPr="00AE77EE">
        <w:rPr>
          <w:rFonts w:ascii="Arial" w:hAnsi="Arial" w:cs="Arial"/>
          <w:sz w:val="20"/>
          <w:szCs w:val="20"/>
        </w:rPr>
        <w:t xml:space="preserve">La experiencia del </w:t>
      </w:r>
      <w:r w:rsidR="00775262" w:rsidRPr="00AE77EE">
        <w:rPr>
          <w:rFonts w:ascii="Arial" w:hAnsi="Arial" w:cs="Arial"/>
          <w:sz w:val="20"/>
          <w:szCs w:val="20"/>
        </w:rPr>
        <w:t xml:space="preserve">postor </w:t>
      </w:r>
      <w:r w:rsidRPr="00AE77EE">
        <w:rPr>
          <w:rFonts w:ascii="Arial" w:hAnsi="Arial" w:cs="Arial"/>
          <w:sz w:val="20"/>
          <w:szCs w:val="20"/>
        </w:rPr>
        <w:t>se acredita con</w:t>
      </w:r>
      <w:r w:rsidR="00892601" w:rsidRPr="00AE77EE">
        <w:rPr>
          <w:rFonts w:ascii="Arial" w:hAnsi="Arial" w:cs="Arial"/>
          <w:sz w:val="20"/>
          <w:szCs w:val="20"/>
        </w:rPr>
        <w:t xml:space="preserve"> copia simple de</w:t>
      </w:r>
      <w:r w:rsidRPr="00AE77EE">
        <w:rPr>
          <w:rFonts w:ascii="Arial" w:hAnsi="Arial" w:cs="Arial"/>
          <w:sz w:val="20"/>
          <w:szCs w:val="20"/>
        </w:rPr>
        <w:t xml:space="preserve"> cualquiera de los siguientes documentos: (i) contratos y su respectiva conformidad</w:t>
      </w:r>
      <w:r w:rsidR="006C48A9">
        <w:rPr>
          <w:rFonts w:ascii="Arial" w:hAnsi="Arial" w:cs="Arial"/>
          <w:sz w:val="20"/>
          <w:szCs w:val="20"/>
        </w:rPr>
        <w:t>;</w:t>
      </w:r>
      <w:r w:rsidRPr="00AE77EE">
        <w:rPr>
          <w:rFonts w:ascii="Arial" w:hAnsi="Arial" w:cs="Arial"/>
          <w:sz w:val="20"/>
          <w:szCs w:val="20"/>
        </w:rPr>
        <w:t xml:space="preserve"> (ii) constancias</w:t>
      </w:r>
      <w:r w:rsidR="006C48A9">
        <w:rPr>
          <w:rFonts w:ascii="Arial" w:hAnsi="Arial" w:cs="Arial"/>
          <w:sz w:val="20"/>
          <w:szCs w:val="20"/>
        </w:rPr>
        <w:t>;</w:t>
      </w:r>
      <w:r w:rsidRPr="00AE77EE">
        <w:rPr>
          <w:rFonts w:ascii="Arial" w:hAnsi="Arial" w:cs="Arial"/>
          <w:sz w:val="20"/>
          <w:szCs w:val="20"/>
        </w:rPr>
        <w:t xml:space="preserve"> (iii) certificados</w:t>
      </w:r>
      <w:r w:rsidR="00426D57">
        <w:rPr>
          <w:rFonts w:ascii="Arial" w:hAnsi="Arial" w:cs="Arial"/>
          <w:sz w:val="20"/>
          <w:szCs w:val="20"/>
        </w:rPr>
        <w:t>;</w:t>
      </w:r>
      <w:r w:rsidRPr="00AE77EE">
        <w:rPr>
          <w:rFonts w:ascii="Arial" w:hAnsi="Arial" w:cs="Arial"/>
          <w:sz w:val="20"/>
          <w:szCs w:val="20"/>
        </w:rPr>
        <w:t xml:space="preserve"> o (iv) cualquier otra documentación que, de manera fehaciente</w:t>
      </w:r>
      <w:r w:rsidR="00785462" w:rsidRPr="00AE77EE">
        <w:rPr>
          <w:rFonts w:ascii="Arial" w:hAnsi="Arial" w:cs="Arial"/>
          <w:sz w:val="20"/>
          <w:szCs w:val="20"/>
        </w:rPr>
        <w:t>,</w:t>
      </w:r>
      <w:r w:rsidRPr="00AE77EE">
        <w:rPr>
          <w:rFonts w:ascii="Arial" w:hAnsi="Arial" w:cs="Arial"/>
          <w:sz w:val="20"/>
          <w:szCs w:val="20"/>
        </w:rPr>
        <w:t xml:space="preserve"> demuestre la experiencia del </w:t>
      </w:r>
      <w:r w:rsidR="003D3D24" w:rsidRPr="00AE77EE">
        <w:rPr>
          <w:rFonts w:ascii="Arial" w:hAnsi="Arial" w:cs="Arial"/>
          <w:sz w:val="20"/>
          <w:szCs w:val="20"/>
        </w:rPr>
        <w:t>postor</w:t>
      </w:r>
      <w:r w:rsidRPr="00AE77EE">
        <w:rPr>
          <w:rFonts w:ascii="Arial" w:hAnsi="Arial" w:cs="Arial"/>
          <w:sz w:val="20"/>
          <w:szCs w:val="20"/>
        </w:rPr>
        <w:t>.</w:t>
      </w:r>
    </w:p>
    <w:p w14:paraId="13DA9404" w14:textId="77777777" w:rsidR="00770F90" w:rsidRPr="00AE77EE" w:rsidRDefault="00770F90" w:rsidP="00271167">
      <w:pPr>
        <w:widowControl w:val="0"/>
        <w:ind w:left="1134"/>
        <w:jc w:val="both"/>
        <w:rPr>
          <w:rFonts w:ascii="Arial" w:hAnsi="Arial" w:cs="Arial"/>
          <w:sz w:val="20"/>
          <w:szCs w:val="20"/>
          <w:lang w:val="es-ES"/>
        </w:rPr>
      </w:pPr>
    </w:p>
    <w:p w14:paraId="436D0BE9" w14:textId="0AEE612A" w:rsidR="00770F90" w:rsidRPr="00AE77EE" w:rsidRDefault="00770F90" w:rsidP="00271167">
      <w:pPr>
        <w:widowControl w:val="0"/>
        <w:ind w:left="1134"/>
        <w:jc w:val="both"/>
        <w:rPr>
          <w:rFonts w:ascii="Arial" w:hAnsi="Arial" w:cs="Arial"/>
          <w:b/>
          <w:bCs/>
          <w:sz w:val="20"/>
          <w:szCs w:val="20"/>
          <w:lang w:val="es-ES"/>
        </w:rPr>
      </w:pPr>
      <w:r w:rsidRPr="00AE77EE">
        <w:rPr>
          <w:rFonts w:ascii="Arial" w:hAnsi="Arial" w:cs="Arial"/>
          <w:sz w:val="20"/>
          <w:szCs w:val="20"/>
        </w:rPr>
        <w:t xml:space="preserve">Los documentos que acreditan la experiencia deben incluir los nombres y apellidos del </w:t>
      </w:r>
      <w:r w:rsidR="00775262" w:rsidRPr="00AE77EE">
        <w:rPr>
          <w:rFonts w:ascii="Arial" w:hAnsi="Arial" w:cs="Arial"/>
          <w:sz w:val="20"/>
          <w:szCs w:val="20"/>
        </w:rPr>
        <w:t>postor</w:t>
      </w:r>
      <w:r w:rsidRPr="00AE77EE">
        <w:rPr>
          <w:rFonts w:ascii="Arial" w:hAnsi="Arial" w:cs="Arial"/>
          <w:sz w:val="20"/>
          <w:szCs w:val="20"/>
        </w:rPr>
        <w:t>, el cargo desempeñado, el plazo de la prestación indicando el día, mes y año de inicio y culminación, el nombre de la entidad u organización que emite el documento, la fecha de emisión y nombres y apellidos de quien suscribe el documento.</w:t>
      </w:r>
    </w:p>
    <w:p w14:paraId="496EB4CC" w14:textId="77777777" w:rsidR="00770F90" w:rsidRPr="00AE77EE" w:rsidRDefault="00770F90" w:rsidP="00271167">
      <w:pPr>
        <w:widowControl w:val="0"/>
        <w:ind w:left="1134"/>
        <w:jc w:val="both"/>
        <w:rPr>
          <w:rFonts w:ascii="Arial" w:hAnsi="Arial" w:cs="Arial"/>
          <w:b/>
          <w:sz w:val="20"/>
          <w:szCs w:val="20"/>
          <w:lang w:val="es-ES_tradnl"/>
        </w:rPr>
      </w:pPr>
    </w:p>
    <w:p w14:paraId="6BA219B5" w14:textId="3D53258A" w:rsidR="00822AAE" w:rsidRPr="00B9191F" w:rsidRDefault="00770F90" w:rsidP="3B23D19B">
      <w:pPr>
        <w:widowControl w:val="0"/>
        <w:spacing w:line="259" w:lineRule="auto"/>
        <w:ind w:left="1134"/>
        <w:jc w:val="both"/>
        <w:rPr>
          <w:rFonts w:ascii="Arial" w:hAnsi="Arial" w:cs="Arial"/>
          <w:sz w:val="20"/>
          <w:szCs w:val="20"/>
        </w:rPr>
      </w:pPr>
      <w:r w:rsidRPr="00AE77EE">
        <w:rPr>
          <w:rFonts w:ascii="Arial" w:hAnsi="Arial" w:cs="Arial"/>
          <w:sz w:val="20"/>
          <w:szCs w:val="20"/>
        </w:rPr>
        <w:t xml:space="preserve">En caso los documentos </w:t>
      </w:r>
      <w:r w:rsidR="4F8CF04B" w:rsidRPr="00AE77EE">
        <w:rPr>
          <w:rFonts w:ascii="Arial" w:hAnsi="Arial" w:cs="Arial"/>
          <w:sz w:val="20"/>
          <w:szCs w:val="20"/>
        </w:rPr>
        <w:t>que acreditan</w:t>
      </w:r>
      <w:r w:rsidRPr="00AE77EE">
        <w:rPr>
          <w:rFonts w:ascii="Arial" w:hAnsi="Arial" w:cs="Arial"/>
          <w:sz w:val="20"/>
          <w:szCs w:val="20"/>
        </w:rPr>
        <w:t xml:space="preserve"> la experiencia establezcan </w:t>
      </w:r>
      <w:r w:rsidR="00360AC8" w:rsidRPr="00AE77EE">
        <w:rPr>
          <w:rFonts w:ascii="Arial" w:hAnsi="Arial" w:cs="Arial"/>
          <w:sz w:val="20"/>
          <w:szCs w:val="20"/>
        </w:rPr>
        <w:t>está</w:t>
      </w:r>
      <w:r w:rsidR="3657101C" w:rsidRPr="00AE77EE">
        <w:rPr>
          <w:rFonts w:ascii="Arial" w:hAnsi="Arial" w:cs="Arial"/>
          <w:sz w:val="20"/>
          <w:szCs w:val="20"/>
        </w:rPr>
        <w:t xml:space="preserve"> </w:t>
      </w:r>
      <w:r w:rsidRPr="00AE77EE">
        <w:rPr>
          <w:rFonts w:ascii="Arial" w:hAnsi="Arial" w:cs="Arial"/>
          <w:sz w:val="20"/>
          <w:szCs w:val="20"/>
        </w:rPr>
        <w:t>en meses sin especificar los días se debe considerar el mes completo.</w:t>
      </w:r>
      <w:r w:rsidR="3541BDA7" w:rsidRPr="3B23D19B">
        <w:rPr>
          <w:rFonts w:ascii="Arial" w:hAnsi="Arial" w:cs="Arial"/>
          <w:sz w:val="20"/>
          <w:szCs w:val="20"/>
        </w:rPr>
        <w:t xml:space="preserve"> </w:t>
      </w:r>
      <w:r w:rsidRPr="00B9191F">
        <w:rPr>
          <w:rFonts w:ascii="Arial" w:hAnsi="Arial" w:cs="Arial"/>
          <w:sz w:val="20"/>
          <w:szCs w:val="20"/>
        </w:rPr>
        <w:t>Se considera aquella experiencia que no tenga una antigüedad mayor a veinticinco años anteriores a la fecha de la presentación de ofertas</w:t>
      </w:r>
      <w:r w:rsidR="4C657663" w:rsidRPr="00B9191F">
        <w:rPr>
          <w:rFonts w:ascii="Arial" w:hAnsi="Arial" w:cs="Arial"/>
          <w:sz w:val="20"/>
          <w:szCs w:val="20"/>
        </w:rPr>
        <w:t xml:space="preserve"> </w:t>
      </w:r>
      <w:r w:rsidR="4C657663" w:rsidRPr="00B9191F">
        <w:rPr>
          <w:rFonts w:ascii="Arial" w:hAnsi="Arial" w:cs="Arial"/>
          <w:b/>
          <w:bCs/>
          <w:sz w:val="20"/>
          <w:szCs w:val="20"/>
        </w:rPr>
        <w:t>(Anexo N° 11)</w:t>
      </w:r>
      <w:r w:rsidR="540E3D0D" w:rsidRPr="00B9191F">
        <w:rPr>
          <w:rFonts w:ascii="Arial" w:hAnsi="Arial" w:cs="Arial"/>
          <w:sz w:val="20"/>
          <w:szCs w:val="20"/>
        </w:rPr>
        <w:t>.</w:t>
      </w:r>
      <w:r w:rsidR="63562748" w:rsidRPr="3B23D19B">
        <w:rPr>
          <w:rFonts w:ascii="Arial" w:hAnsi="Arial" w:cs="Arial"/>
          <w:sz w:val="20"/>
          <w:szCs w:val="20"/>
        </w:rPr>
        <w:t xml:space="preserve"> </w:t>
      </w:r>
      <w:r w:rsidR="007547B0" w:rsidRPr="00B9191F">
        <w:rPr>
          <w:rFonts w:ascii="Arial" w:hAnsi="Arial" w:cs="Arial"/>
          <w:sz w:val="20"/>
          <w:szCs w:val="20"/>
        </w:rPr>
        <w:t xml:space="preserve">De presentarse experiencia ejecutada paralelamente (traslape), para el cómputo </w:t>
      </w:r>
      <w:r w:rsidR="0E055F31" w:rsidRPr="3B23D19B">
        <w:rPr>
          <w:rFonts w:ascii="Arial" w:hAnsi="Arial" w:cs="Arial"/>
          <w:sz w:val="20"/>
          <w:szCs w:val="20"/>
        </w:rPr>
        <w:t>de la misma</w:t>
      </w:r>
      <w:r w:rsidR="007547B0" w:rsidRPr="00B9191F">
        <w:rPr>
          <w:rFonts w:ascii="Arial" w:hAnsi="Arial" w:cs="Arial"/>
          <w:sz w:val="20"/>
          <w:szCs w:val="20"/>
        </w:rPr>
        <w:t xml:space="preserve"> sólo se </w:t>
      </w:r>
      <w:r w:rsidR="0D554665" w:rsidRPr="3B23D19B">
        <w:rPr>
          <w:rFonts w:ascii="Arial" w:hAnsi="Arial" w:cs="Arial"/>
          <w:sz w:val="20"/>
          <w:szCs w:val="20"/>
        </w:rPr>
        <w:t>considera</w:t>
      </w:r>
      <w:r w:rsidR="007547B0" w:rsidRPr="00B9191F">
        <w:rPr>
          <w:rFonts w:ascii="Arial" w:hAnsi="Arial" w:cs="Arial"/>
          <w:sz w:val="20"/>
          <w:szCs w:val="20"/>
        </w:rPr>
        <w:t xml:space="preserve"> una vez el periodo traslapado.</w:t>
      </w:r>
      <w:r w:rsidR="41CED9CA" w:rsidRPr="3B23D19B">
        <w:rPr>
          <w:rFonts w:ascii="Arial" w:hAnsi="Arial" w:cs="Arial"/>
          <w:sz w:val="20"/>
          <w:szCs w:val="20"/>
        </w:rPr>
        <w:t xml:space="preserve"> </w:t>
      </w:r>
      <w:r w:rsidR="003E15D7" w:rsidRPr="00B9191F">
        <w:rPr>
          <w:rFonts w:ascii="Arial" w:hAnsi="Arial" w:cs="Arial"/>
          <w:sz w:val="20"/>
          <w:szCs w:val="20"/>
        </w:rPr>
        <w:t xml:space="preserve">En ningún caso corresponde exigir </w:t>
      </w:r>
      <w:r w:rsidR="68D63EEE" w:rsidRPr="3B23D19B">
        <w:rPr>
          <w:rFonts w:ascii="Arial" w:hAnsi="Arial" w:cs="Arial"/>
          <w:sz w:val="20"/>
          <w:szCs w:val="20"/>
        </w:rPr>
        <w:t xml:space="preserve">que </w:t>
      </w:r>
      <w:r w:rsidR="4A4EE0B9" w:rsidRPr="3B23D19B">
        <w:rPr>
          <w:rFonts w:ascii="Arial" w:hAnsi="Arial" w:cs="Arial"/>
          <w:sz w:val="20"/>
          <w:szCs w:val="20"/>
        </w:rPr>
        <w:t xml:space="preserve">el </w:t>
      </w:r>
      <w:r w:rsidR="030F667D" w:rsidRPr="3B23D19B">
        <w:rPr>
          <w:rFonts w:ascii="Arial" w:hAnsi="Arial" w:cs="Arial"/>
          <w:sz w:val="20"/>
          <w:szCs w:val="20"/>
        </w:rPr>
        <w:t>p</w:t>
      </w:r>
      <w:r w:rsidR="5B4026B4" w:rsidRPr="3B23D19B">
        <w:rPr>
          <w:rFonts w:ascii="Arial" w:hAnsi="Arial" w:cs="Arial"/>
          <w:sz w:val="20"/>
          <w:szCs w:val="20"/>
        </w:rPr>
        <w:t>ostor</w:t>
      </w:r>
      <w:r w:rsidR="030F667D" w:rsidRPr="3B23D19B">
        <w:rPr>
          <w:rFonts w:ascii="Arial" w:hAnsi="Arial" w:cs="Arial"/>
          <w:sz w:val="20"/>
          <w:szCs w:val="20"/>
        </w:rPr>
        <w:t xml:space="preserve"> </w:t>
      </w:r>
      <w:r w:rsidR="0B18B3B8" w:rsidRPr="3B23D19B">
        <w:rPr>
          <w:rFonts w:ascii="Arial" w:hAnsi="Arial" w:cs="Arial"/>
          <w:sz w:val="20"/>
          <w:szCs w:val="20"/>
        </w:rPr>
        <w:t>acredite</w:t>
      </w:r>
      <w:r w:rsidR="00C32E15" w:rsidRPr="00B9191F">
        <w:rPr>
          <w:rFonts w:ascii="Arial" w:hAnsi="Arial" w:cs="Arial"/>
          <w:sz w:val="20"/>
          <w:szCs w:val="20"/>
        </w:rPr>
        <w:t xml:space="preserve"> experiencia en más de un cargo</w:t>
      </w:r>
      <w:r w:rsidR="00CD39A2" w:rsidRPr="00B9191F">
        <w:rPr>
          <w:rFonts w:ascii="Arial" w:hAnsi="Arial" w:cs="Arial"/>
          <w:sz w:val="20"/>
          <w:szCs w:val="20"/>
        </w:rPr>
        <w:t>.</w:t>
      </w:r>
    </w:p>
    <w:p w14:paraId="01CBABBB" w14:textId="77777777" w:rsidR="003E15D7" w:rsidRPr="00B9191F" w:rsidRDefault="003E15D7" w:rsidP="007547B0">
      <w:pPr>
        <w:widowControl w:val="0"/>
        <w:ind w:left="1080"/>
        <w:jc w:val="both"/>
        <w:rPr>
          <w:rFonts w:ascii="Arial" w:hAnsi="Arial" w:cs="Arial"/>
          <w:sz w:val="20"/>
          <w:szCs w:val="20"/>
        </w:rPr>
      </w:pPr>
    </w:p>
    <w:tbl>
      <w:tblPr>
        <w:tblStyle w:val="Tabladecuadrcula1clara-nfasis51"/>
        <w:tblW w:w="7938" w:type="dxa"/>
        <w:tblInd w:w="1129" w:type="dxa"/>
        <w:tblLook w:val="04A0" w:firstRow="1" w:lastRow="0" w:firstColumn="1" w:lastColumn="0" w:noHBand="0" w:noVBand="1"/>
      </w:tblPr>
      <w:tblGrid>
        <w:gridCol w:w="7938"/>
      </w:tblGrid>
      <w:tr w:rsidR="00443F48" w:rsidRPr="00B9191F" w14:paraId="508FC7CB" w14:textId="0220685A" w:rsidTr="003D219C">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7938" w:type="dxa"/>
            <w:tcBorders>
              <w:top w:val="single" w:sz="4" w:space="0" w:color="B4C6E7" w:themeColor="accent5" w:themeTint="66"/>
              <w:left w:val="single" w:sz="4" w:space="0" w:color="B4C6E7" w:themeColor="accent5" w:themeTint="66"/>
              <w:bottom w:val="single" w:sz="4" w:space="0" w:color="B4C6E7" w:themeColor="accent5" w:themeTint="66"/>
              <w:right w:val="single" w:sz="4" w:space="0" w:color="B4C6E7" w:themeColor="accent5" w:themeTint="66"/>
            </w:tcBorders>
            <w:vAlign w:val="center"/>
          </w:tcPr>
          <w:p w14:paraId="133AC477" w14:textId="63F67CD8" w:rsidR="00387EDE" w:rsidRPr="00B9191F" w:rsidRDefault="00387EDE">
            <w:pPr>
              <w:jc w:val="both"/>
              <w:rPr>
                <w:rFonts w:ascii="Arial" w:hAnsi="Arial" w:cs="Arial"/>
                <w:color w:val="0070C0"/>
                <w:sz w:val="18"/>
                <w:szCs w:val="18"/>
                <w:lang w:val="es-ES"/>
              </w:rPr>
            </w:pPr>
            <w:r w:rsidRPr="00B9191F">
              <w:rPr>
                <w:rFonts w:ascii="Arial" w:hAnsi="Arial" w:cs="Arial"/>
                <w:color w:val="0070C0"/>
                <w:sz w:val="18"/>
                <w:szCs w:val="18"/>
              </w:rPr>
              <w:t>Importante para la entidad contratante</w:t>
            </w:r>
          </w:p>
        </w:tc>
      </w:tr>
      <w:tr w:rsidR="00443F48" w:rsidRPr="00B9191F" w14:paraId="41379CEE" w14:textId="40061C81" w:rsidTr="003D219C">
        <w:trPr>
          <w:trHeight w:val="580"/>
        </w:trPr>
        <w:tc>
          <w:tcPr>
            <w:cnfStyle w:val="001000000000" w:firstRow="0" w:lastRow="0" w:firstColumn="1" w:lastColumn="0" w:oddVBand="0" w:evenVBand="0" w:oddHBand="0" w:evenHBand="0" w:firstRowFirstColumn="0" w:firstRowLastColumn="0" w:lastRowFirstColumn="0" w:lastRowLastColumn="0"/>
            <w:tcW w:w="7938" w:type="dxa"/>
            <w:tcBorders>
              <w:top w:val="single" w:sz="4" w:space="0" w:color="B4C6E7" w:themeColor="accent5" w:themeTint="66"/>
              <w:left w:val="single" w:sz="4" w:space="0" w:color="B4C6E7" w:themeColor="accent5" w:themeTint="66"/>
              <w:bottom w:val="single" w:sz="4" w:space="0" w:color="B4C6E7" w:themeColor="accent5" w:themeTint="66"/>
              <w:right w:val="single" w:sz="4" w:space="0" w:color="B4C6E7" w:themeColor="accent5" w:themeTint="66"/>
            </w:tcBorders>
            <w:vAlign w:val="center"/>
          </w:tcPr>
          <w:p w14:paraId="48307145" w14:textId="0E49A494" w:rsidR="00387EDE" w:rsidRPr="00AE77EE" w:rsidRDefault="00C54B26" w:rsidP="00AE77EE">
            <w:pPr>
              <w:pStyle w:val="Prrafodelista"/>
              <w:widowControl w:val="0"/>
              <w:numPr>
                <w:ilvl w:val="0"/>
                <w:numId w:val="57"/>
              </w:numPr>
              <w:jc w:val="both"/>
              <w:rPr>
                <w:rFonts w:ascii="Arial" w:hAnsi="Arial" w:cs="Arial"/>
                <w:b w:val="0"/>
                <w:bCs w:val="0"/>
                <w:iCs/>
                <w:color w:val="0070C0"/>
                <w:sz w:val="18"/>
                <w:szCs w:val="18"/>
              </w:rPr>
            </w:pPr>
            <w:r w:rsidRPr="00AE77EE">
              <w:rPr>
                <w:rFonts w:ascii="Arial" w:hAnsi="Arial" w:cs="Arial"/>
                <w:b w:val="0"/>
                <w:bCs w:val="0"/>
                <w:iCs/>
                <w:color w:val="0070C0"/>
                <w:sz w:val="18"/>
                <w:szCs w:val="18"/>
              </w:rPr>
              <w:t xml:space="preserve">La entidad contratante </w:t>
            </w:r>
            <w:r w:rsidR="008B6D60" w:rsidRPr="00AE77EE">
              <w:rPr>
                <w:rFonts w:ascii="Arial" w:hAnsi="Arial" w:cs="Arial"/>
                <w:b w:val="0"/>
                <w:bCs w:val="0"/>
                <w:iCs/>
                <w:color w:val="0070C0"/>
                <w:sz w:val="18"/>
                <w:szCs w:val="18"/>
              </w:rPr>
              <w:t xml:space="preserve">puede considerar </w:t>
            </w:r>
            <w:r w:rsidR="0030014C" w:rsidRPr="00AE77EE">
              <w:rPr>
                <w:rFonts w:ascii="Arial" w:hAnsi="Arial" w:cs="Arial"/>
                <w:b w:val="0"/>
                <w:bCs w:val="0"/>
                <w:iCs/>
                <w:color w:val="0070C0"/>
                <w:sz w:val="18"/>
                <w:szCs w:val="18"/>
              </w:rPr>
              <w:t xml:space="preserve">en los </w:t>
            </w:r>
            <w:r w:rsidR="00A6530C" w:rsidRPr="00AE77EE">
              <w:rPr>
                <w:rFonts w:ascii="Arial" w:hAnsi="Arial" w:cs="Arial"/>
                <w:b w:val="0"/>
                <w:bCs w:val="0"/>
                <w:iCs/>
                <w:color w:val="0070C0"/>
                <w:sz w:val="18"/>
                <w:szCs w:val="18"/>
              </w:rPr>
              <w:t xml:space="preserve">requisitos de calificación </w:t>
            </w:r>
            <w:r w:rsidR="008B6D60" w:rsidRPr="00AE77EE">
              <w:rPr>
                <w:rFonts w:ascii="Arial" w:hAnsi="Arial" w:cs="Arial"/>
                <w:b w:val="0"/>
                <w:bCs w:val="0"/>
                <w:iCs/>
                <w:color w:val="0070C0"/>
                <w:sz w:val="18"/>
                <w:szCs w:val="18"/>
              </w:rPr>
              <w:t xml:space="preserve">un </w:t>
            </w:r>
            <w:r w:rsidR="00387EDE" w:rsidRPr="00AE77EE">
              <w:rPr>
                <w:rFonts w:ascii="Arial" w:hAnsi="Arial" w:cs="Arial"/>
                <w:b w:val="0"/>
                <w:bCs w:val="0"/>
                <w:iCs/>
                <w:color w:val="0070C0"/>
                <w:sz w:val="18"/>
                <w:szCs w:val="18"/>
              </w:rPr>
              <w:t xml:space="preserve">tiempo de experiencia </w:t>
            </w:r>
            <w:r w:rsidR="0030014C" w:rsidRPr="00AE77EE">
              <w:rPr>
                <w:rFonts w:ascii="Arial" w:hAnsi="Arial" w:cs="Arial"/>
                <w:b w:val="0"/>
                <w:bCs w:val="0"/>
                <w:iCs/>
                <w:color w:val="0070C0"/>
                <w:sz w:val="18"/>
                <w:szCs w:val="18"/>
              </w:rPr>
              <w:t xml:space="preserve">mayor al establecido en los artículos 57 y 222 del </w:t>
            </w:r>
            <w:r w:rsidR="009D5D93" w:rsidRPr="00AE77EE">
              <w:rPr>
                <w:rFonts w:ascii="Arial" w:hAnsi="Arial" w:cs="Arial"/>
                <w:b w:val="0"/>
                <w:bCs w:val="0"/>
                <w:iCs/>
                <w:color w:val="0070C0"/>
                <w:sz w:val="18"/>
                <w:szCs w:val="18"/>
              </w:rPr>
              <w:t xml:space="preserve">Reglamento, </w:t>
            </w:r>
            <w:r w:rsidR="003B1ACD" w:rsidRPr="00AE77EE">
              <w:rPr>
                <w:rFonts w:ascii="Arial" w:hAnsi="Arial" w:cs="Arial"/>
                <w:b w:val="0"/>
                <w:bCs w:val="0"/>
                <w:iCs/>
                <w:color w:val="0070C0"/>
                <w:sz w:val="18"/>
                <w:szCs w:val="18"/>
              </w:rPr>
              <w:t xml:space="preserve">siempre que </w:t>
            </w:r>
            <w:r w:rsidR="00A93CDC" w:rsidRPr="00AE77EE">
              <w:rPr>
                <w:rFonts w:ascii="Arial" w:hAnsi="Arial" w:cs="Arial"/>
                <w:b w:val="0"/>
                <w:bCs w:val="0"/>
                <w:iCs/>
                <w:color w:val="0070C0"/>
                <w:sz w:val="18"/>
                <w:szCs w:val="18"/>
              </w:rPr>
              <w:t xml:space="preserve">ello sea </w:t>
            </w:r>
            <w:r w:rsidR="00387EDE" w:rsidRPr="00AE77EE">
              <w:rPr>
                <w:rFonts w:ascii="Arial" w:hAnsi="Arial" w:cs="Arial"/>
                <w:b w:val="0"/>
                <w:bCs w:val="0"/>
                <w:iCs/>
                <w:color w:val="0070C0"/>
                <w:sz w:val="18"/>
                <w:szCs w:val="18"/>
              </w:rPr>
              <w:t xml:space="preserve">razonable y congruente con el periodo en el cual el </w:t>
            </w:r>
            <w:r w:rsidR="00775262" w:rsidRPr="00AE77EE">
              <w:rPr>
                <w:rFonts w:ascii="Arial" w:hAnsi="Arial" w:cs="Arial"/>
                <w:b w:val="0"/>
                <w:bCs w:val="0"/>
                <w:iCs/>
                <w:color w:val="0070C0"/>
                <w:sz w:val="18"/>
                <w:szCs w:val="18"/>
              </w:rPr>
              <w:t xml:space="preserve">postor </w:t>
            </w:r>
            <w:r w:rsidR="00387EDE" w:rsidRPr="00AE77EE">
              <w:rPr>
                <w:rFonts w:ascii="Arial" w:hAnsi="Arial" w:cs="Arial"/>
                <w:b w:val="0"/>
                <w:bCs w:val="0"/>
                <w:iCs/>
                <w:color w:val="0070C0"/>
                <w:sz w:val="18"/>
                <w:szCs w:val="18"/>
              </w:rPr>
              <w:t>ejecuta las actividades para las que se le requiere, de forma tal que no constituya una restricción a la participación de postores.</w:t>
            </w:r>
          </w:p>
          <w:p w14:paraId="203A2A52" w14:textId="3C11BC88" w:rsidR="007B5769" w:rsidRPr="00AE77EE" w:rsidRDefault="007B5769" w:rsidP="0001111A">
            <w:pPr>
              <w:widowControl w:val="0"/>
              <w:jc w:val="both"/>
              <w:rPr>
                <w:rFonts w:ascii="Arial" w:hAnsi="Arial" w:cs="Arial"/>
                <w:b w:val="0"/>
                <w:bCs w:val="0"/>
                <w:iCs/>
                <w:color w:val="0070C0"/>
                <w:sz w:val="18"/>
                <w:szCs w:val="18"/>
                <w:lang w:val="es-ES_tradnl"/>
              </w:rPr>
            </w:pPr>
          </w:p>
          <w:p w14:paraId="142742BA" w14:textId="2CF11FD7" w:rsidR="002065B8" w:rsidRPr="00AE77EE" w:rsidRDefault="002065B8" w:rsidP="00AE77EE">
            <w:pPr>
              <w:pStyle w:val="Prrafodelista"/>
              <w:widowControl w:val="0"/>
              <w:numPr>
                <w:ilvl w:val="0"/>
                <w:numId w:val="57"/>
              </w:numPr>
              <w:jc w:val="both"/>
              <w:rPr>
                <w:rFonts w:ascii="Arial" w:hAnsi="Arial" w:cs="Arial"/>
                <w:iCs/>
                <w:color w:val="0070C0"/>
                <w:sz w:val="18"/>
                <w:szCs w:val="18"/>
                <w:lang w:val="es-ES"/>
              </w:rPr>
            </w:pPr>
            <w:r w:rsidRPr="00AE77EE">
              <w:rPr>
                <w:rFonts w:ascii="Arial" w:hAnsi="Arial" w:cs="Arial"/>
                <w:b w:val="0"/>
                <w:bCs w:val="0"/>
                <w:iCs/>
                <w:color w:val="0070C0"/>
                <w:sz w:val="18"/>
                <w:szCs w:val="18"/>
                <w:lang w:val="es-ES"/>
              </w:rPr>
              <w:t>Al calificar la experiencia</w:t>
            </w:r>
            <w:r w:rsidR="00546C15" w:rsidRPr="00AE77EE">
              <w:rPr>
                <w:rFonts w:ascii="Arial" w:hAnsi="Arial" w:cs="Arial"/>
                <w:b w:val="0"/>
                <w:bCs w:val="0"/>
                <w:iCs/>
                <w:color w:val="0070C0"/>
                <w:sz w:val="18"/>
                <w:szCs w:val="18"/>
                <w:lang w:val="es-ES"/>
              </w:rPr>
              <w:t xml:space="preserve"> del postor en la especialidad</w:t>
            </w:r>
            <w:r w:rsidRPr="00AE77EE">
              <w:rPr>
                <w:rFonts w:ascii="Arial" w:hAnsi="Arial" w:cs="Arial"/>
                <w:b w:val="0"/>
                <w:bCs w:val="0"/>
                <w:iCs/>
                <w:color w:val="0070C0"/>
                <w:sz w:val="18"/>
                <w:szCs w:val="18"/>
                <w:lang w:val="es-ES"/>
              </w:rPr>
              <w:t xml:space="preserve">, se debe valorar de manera integral los documentos presentados por el postor para acreditar dicha experiencia. En tal sentido, aun cuando en los documentos presentados la denominación </w:t>
            </w:r>
            <w:r w:rsidR="0076662A" w:rsidRPr="00AE77EE">
              <w:rPr>
                <w:rFonts w:ascii="Arial" w:hAnsi="Arial" w:cs="Arial"/>
                <w:b w:val="0"/>
                <w:bCs w:val="0"/>
                <w:iCs/>
                <w:color w:val="0070C0"/>
                <w:sz w:val="18"/>
                <w:szCs w:val="18"/>
                <w:lang w:val="es-ES"/>
              </w:rPr>
              <w:t>de la experiencia</w:t>
            </w:r>
            <w:r w:rsidRPr="00AE77EE">
              <w:rPr>
                <w:rFonts w:ascii="Arial" w:hAnsi="Arial" w:cs="Arial"/>
                <w:b w:val="0"/>
                <w:bCs w:val="0"/>
                <w:iCs/>
                <w:color w:val="0070C0"/>
                <w:sz w:val="18"/>
                <w:szCs w:val="18"/>
                <w:lang w:val="es-ES"/>
              </w:rPr>
              <w:t xml:space="preserve"> no coincida literalmente con aquella prevista en las bases, se deb</w:t>
            </w:r>
            <w:r w:rsidR="00E52379" w:rsidRPr="00AE77EE">
              <w:rPr>
                <w:rFonts w:ascii="Arial" w:hAnsi="Arial" w:cs="Arial"/>
                <w:b w:val="0"/>
                <w:bCs w:val="0"/>
                <w:iCs/>
                <w:color w:val="0070C0"/>
                <w:sz w:val="18"/>
                <w:szCs w:val="18"/>
                <w:lang w:val="es-ES"/>
              </w:rPr>
              <w:t>e</w:t>
            </w:r>
            <w:r w:rsidRPr="00AE77EE">
              <w:rPr>
                <w:rFonts w:ascii="Arial" w:hAnsi="Arial" w:cs="Arial"/>
                <w:b w:val="0"/>
                <w:bCs w:val="0"/>
                <w:iCs/>
                <w:color w:val="0070C0"/>
                <w:sz w:val="18"/>
                <w:szCs w:val="18"/>
                <w:lang w:val="es-ES"/>
              </w:rPr>
              <w:t xml:space="preserve"> validar</w:t>
            </w:r>
            <w:r w:rsidR="00E52379" w:rsidRPr="00AE77EE">
              <w:rPr>
                <w:rFonts w:ascii="Arial" w:hAnsi="Arial" w:cs="Arial"/>
                <w:b w:val="0"/>
                <w:bCs w:val="0"/>
                <w:iCs/>
                <w:color w:val="0070C0"/>
                <w:sz w:val="18"/>
                <w:szCs w:val="18"/>
                <w:lang w:val="es-ES"/>
              </w:rPr>
              <w:t xml:space="preserve"> la experiencia</w:t>
            </w:r>
            <w:r w:rsidRPr="00AE77EE">
              <w:rPr>
                <w:rFonts w:ascii="Arial" w:hAnsi="Arial" w:cs="Arial"/>
                <w:b w:val="0"/>
                <w:bCs w:val="0"/>
                <w:iCs/>
                <w:color w:val="0070C0"/>
                <w:sz w:val="18"/>
                <w:szCs w:val="18"/>
                <w:lang w:val="es-ES"/>
              </w:rPr>
              <w:t xml:space="preserve"> si</w:t>
            </w:r>
            <w:r w:rsidR="00E52379" w:rsidRPr="00AE77EE">
              <w:rPr>
                <w:rFonts w:ascii="Arial" w:hAnsi="Arial" w:cs="Arial"/>
                <w:b w:val="0"/>
                <w:bCs w:val="0"/>
                <w:iCs/>
                <w:color w:val="0070C0"/>
                <w:sz w:val="18"/>
                <w:szCs w:val="18"/>
                <w:lang w:val="es-ES"/>
              </w:rPr>
              <w:t xml:space="preserve"> de</w:t>
            </w:r>
            <w:r w:rsidRPr="00AE77EE">
              <w:rPr>
                <w:rFonts w:ascii="Arial" w:hAnsi="Arial" w:cs="Arial"/>
                <w:b w:val="0"/>
                <w:bCs w:val="0"/>
                <w:iCs/>
                <w:color w:val="0070C0"/>
                <w:sz w:val="18"/>
                <w:szCs w:val="18"/>
                <w:lang w:val="es-ES"/>
              </w:rPr>
              <w:t xml:space="preserve"> las actividades que </w:t>
            </w:r>
            <w:r w:rsidR="00E52379" w:rsidRPr="00AE77EE">
              <w:rPr>
                <w:rFonts w:ascii="Arial" w:hAnsi="Arial" w:cs="Arial"/>
                <w:b w:val="0"/>
                <w:bCs w:val="0"/>
                <w:iCs/>
                <w:color w:val="0070C0"/>
                <w:sz w:val="18"/>
                <w:szCs w:val="18"/>
                <w:lang w:val="es-ES"/>
              </w:rPr>
              <w:t xml:space="preserve">realizó </w:t>
            </w:r>
            <w:r w:rsidRPr="00AE77EE">
              <w:rPr>
                <w:rFonts w:ascii="Arial" w:hAnsi="Arial" w:cs="Arial"/>
                <w:b w:val="0"/>
                <w:bCs w:val="0"/>
                <w:iCs/>
                <w:color w:val="0070C0"/>
                <w:sz w:val="18"/>
                <w:szCs w:val="18"/>
                <w:lang w:val="es-ES"/>
              </w:rPr>
              <w:t xml:space="preserve">el postor </w:t>
            </w:r>
            <w:r w:rsidR="00E52379" w:rsidRPr="00AE77EE">
              <w:rPr>
                <w:rFonts w:ascii="Arial" w:hAnsi="Arial" w:cs="Arial"/>
                <w:b w:val="0"/>
                <w:bCs w:val="0"/>
                <w:iCs/>
                <w:color w:val="0070C0"/>
                <w:sz w:val="18"/>
                <w:szCs w:val="18"/>
                <w:lang w:val="es-ES"/>
              </w:rPr>
              <w:t xml:space="preserve">se advierte que </w:t>
            </w:r>
            <w:r w:rsidRPr="00AE77EE">
              <w:rPr>
                <w:rFonts w:ascii="Arial" w:hAnsi="Arial" w:cs="Arial"/>
                <w:b w:val="0"/>
                <w:bCs w:val="0"/>
                <w:iCs/>
                <w:color w:val="0070C0"/>
                <w:sz w:val="18"/>
                <w:szCs w:val="18"/>
                <w:lang w:val="es-ES"/>
              </w:rPr>
              <w:t xml:space="preserve">corresponden </w:t>
            </w:r>
            <w:r w:rsidR="00437B8E" w:rsidRPr="00AE77EE">
              <w:rPr>
                <w:rFonts w:ascii="Arial" w:hAnsi="Arial" w:cs="Arial"/>
                <w:b w:val="0"/>
                <w:bCs w:val="0"/>
                <w:iCs/>
                <w:color w:val="0070C0"/>
                <w:sz w:val="18"/>
                <w:szCs w:val="18"/>
                <w:lang w:val="es-ES"/>
              </w:rPr>
              <w:t xml:space="preserve">a </w:t>
            </w:r>
            <w:r w:rsidRPr="00AE77EE">
              <w:rPr>
                <w:rFonts w:ascii="Arial" w:hAnsi="Arial" w:cs="Arial"/>
                <w:b w:val="0"/>
                <w:bCs w:val="0"/>
                <w:iCs/>
                <w:color w:val="0070C0"/>
                <w:sz w:val="18"/>
                <w:szCs w:val="18"/>
                <w:lang w:val="es-ES"/>
              </w:rPr>
              <w:t xml:space="preserve">la experiencia en la especialidad </w:t>
            </w:r>
            <w:r w:rsidR="00437B8E" w:rsidRPr="00AE77EE">
              <w:rPr>
                <w:rFonts w:ascii="Arial" w:hAnsi="Arial" w:cs="Arial"/>
                <w:b w:val="0"/>
                <w:bCs w:val="0"/>
                <w:iCs/>
                <w:color w:val="0070C0"/>
                <w:sz w:val="18"/>
                <w:szCs w:val="18"/>
                <w:lang w:val="es-ES"/>
              </w:rPr>
              <w:t xml:space="preserve">requerida </w:t>
            </w:r>
            <w:r w:rsidRPr="00AE77EE">
              <w:rPr>
                <w:rFonts w:ascii="Arial" w:hAnsi="Arial" w:cs="Arial"/>
                <w:b w:val="0"/>
                <w:bCs w:val="0"/>
                <w:iCs/>
                <w:color w:val="0070C0"/>
                <w:sz w:val="18"/>
                <w:szCs w:val="18"/>
                <w:lang w:val="es-ES"/>
              </w:rPr>
              <w:t>en las bases.</w:t>
            </w:r>
          </w:p>
        </w:tc>
      </w:tr>
    </w:tbl>
    <w:p w14:paraId="5CA96548" w14:textId="403A6D74" w:rsidR="00387EDE" w:rsidRPr="00B9191F" w:rsidRDefault="00387EDE" w:rsidP="00387EDE">
      <w:pPr>
        <w:ind w:left="1134"/>
        <w:jc w:val="both"/>
        <w:rPr>
          <w:rFonts w:ascii="Arial" w:hAnsi="Arial" w:cs="Arial"/>
          <w:iCs/>
          <w:color w:val="0070C0"/>
          <w:sz w:val="18"/>
          <w:szCs w:val="18"/>
        </w:rPr>
      </w:pPr>
      <w:r w:rsidRPr="00B9191F">
        <w:rPr>
          <w:rFonts w:ascii="Arial" w:hAnsi="Arial" w:cs="Arial"/>
          <w:color w:val="0070C0"/>
          <w:sz w:val="18"/>
          <w:szCs w:val="18"/>
        </w:rPr>
        <w:t>Esta nota debe ser eliminada una vez culminada la elaboración de las bases</w:t>
      </w:r>
      <w:r w:rsidR="00D712A5">
        <w:rPr>
          <w:rFonts w:ascii="Arial" w:hAnsi="Arial" w:cs="Arial"/>
          <w:color w:val="0070C0"/>
          <w:sz w:val="18"/>
          <w:szCs w:val="18"/>
        </w:rPr>
        <w:t>.</w:t>
      </w:r>
    </w:p>
    <w:p w14:paraId="439B7BD9" w14:textId="77777777" w:rsidR="006460FD" w:rsidRPr="00B9191F" w:rsidRDefault="006460FD" w:rsidP="00387EDE">
      <w:pPr>
        <w:ind w:left="1134"/>
        <w:jc w:val="both"/>
        <w:rPr>
          <w:rFonts w:ascii="Arial" w:hAnsi="Arial" w:cs="Arial"/>
          <w:b/>
          <w:iCs/>
          <w:color w:val="0070C0"/>
          <w:sz w:val="18"/>
          <w:szCs w:val="18"/>
          <w:lang w:val="es-ES"/>
        </w:rPr>
      </w:pPr>
    </w:p>
    <w:p w14:paraId="6D685E35" w14:textId="3E5CD485" w:rsidR="004941F0" w:rsidRPr="00B9191F" w:rsidRDefault="00E72BAC" w:rsidP="00DA6873">
      <w:pPr>
        <w:pStyle w:val="Prrafodelista"/>
        <w:widowControl w:val="0"/>
        <w:tabs>
          <w:tab w:val="left" w:pos="3645"/>
          <w:tab w:val="center" w:pos="4478"/>
        </w:tabs>
        <w:ind w:left="0"/>
        <w:jc w:val="center"/>
        <w:rPr>
          <w:rFonts w:ascii="Arial" w:hAnsi="Arial" w:cs="Arial"/>
          <w:b/>
        </w:rPr>
      </w:pPr>
      <w:r w:rsidRPr="00B9191F">
        <w:rPr>
          <w:rFonts w:ascii="Arial" w:hAnsi="Arial" w:cs="Arial"/>
          <w:b/>
        </w:rPr>
        <w:br w:type="page"/>
      </w:r>
    </w:p>
    <w:p w14:paraId="4FCAED8A" w14:textId="0432668E" w:rsidR="00E84237" w:rsidRPr="00970263" w:rsidRDefault="00A23A4B" w:rsidP="00970263">
      <w:pPr>
        <w:pStyle w:val="Prrafodelista"/>
        <w:widowControl w:val="0"/>
        <w:tabs>
          <w:tab w:val="left" w:pos="3645"/>
          <w:tab w:val="center" w:pos="4478"/>
        </w:tabs>
        <w:ind w:left="0"/>
        <w:jc w:val="center"/>
        <w:rPr>
          <w:rFonts w:ascii="Arial" w:hAnsi="Arial" w:cs="Arial"/>
          <w:b/>
        </w:rPr>
      </w:pPr>
      <w:r w:rsidRPr="00B9191F">
        <w:rPr>
          <w:rFonts w:ascii="Arial" w:hAnsi="Arial" w:cs="Arial"/>
          <w:b/>
        </w:rPr>
        <w:lastRenderedPageBreak/>
        <w:t>CAPÍTULO IV</w:t>
      </w:r>
    </w:p>
    <w:p w14:paraId="7B19492F" w14:textId="3D7FDDE2" w:rsidR="00D5597F" w:rsidRPr="00B9191F" w:rsidRDefault="00300C06" w:rsidP="000F4827">
      <w:pPr>
        <w:pStyle w:val="Prrafodelista"/>
        <w:widowControl w:val="0"/>
        <w:tabs>
          <w:tab w:val="left" w:pos="3645"/>
          <w:tab w:val="center" w:pos="4478"/>
        </w:tabs>
        <w:ind w:left="0"/>
        <w:jc w:val="center"/>
        <w:rPr>
          <w:rFonts w:ascii="Arial" w:hAnsi="Arial" w:cs="Arial"/>
          <w:b/>
        </w:rPr>
      </w:pPr>
      <w:r>
        <w:rPr>
          <w:rFonts w:ascii="Arial" w:hAnsi="Arial" w:cs="Arial"/>
          <w:b/>
        </w:rPr>
        <w:t>EVALUACIÓN</w:t>
      </w:r>
    </w:p>
    <w:p w14:paraId="1D2D77EC" w14:textId="77777777" w:rsidR="00A23A4B" w:rsidRPr="00B9191F" w:rsidRDefault="00A23A4B" w:rsidP="00A23A4B">
      <w:pPr>
        <w:widowControl w:val="0"/>
        <w:ind w:left="284"/>
        <w:jc w:val="center"/>
        <w:rPr>
          <w:rFonts w:ascii="Arial" w:hAnsi="Arial" w:cs="Arial"/>
        </w:rPr>
      </w:pPr>
    </w:p>
    <w:p w14:paraId="14199CF1" w14:textId="6BFEDA7E" w:rsidR="00446D86" w:rsidRPr="00B9191F" w:rsidRDefault="00446D86" w:rsidP="00DD1A61">
      <w:pPr>
        <w:pStyle w:val="Prrafodelista"/>
        <w:ind w:left="426"/>
        <w:jc w:val="both"/>
        <w:rPr>
          <w:rFonts w:ascii="Arial" w:hAnsi="Arial" w:cs="Arial"/>
          <w:sz w:val="20"/>
          <w:szCs w:val="20"/>
        </w:rPr>
      </w:pPr>
      <w:r w:rsidRPr="00B9191F">
        <w:rPr>
          <w:rFonts w:ascii="Arial" w:hAnsi="Arial" w:cs="Arial"/>
          <w:sz w:val="20"/>
          <w:szCs w:val="20"/>
        </w:rPr>
        <w:t xml:space="preserve">La evaluación </w:t>
      </w:r>
      <w:r w:rsidR="00775262" w:rsidRPr="00B9191F">
        <w:rPr>
          <w:rFonts w:ascii="Arial" w:hAnsi="Arial" w:cs="Arial"/>
          <w:sz w:val="20"/>
          <w:szCs w:val="20"/>
        </w:rPr>
        <w:t xml:space="preserve">técnica </w:t>
      </w:r>
      <w:r w:rsidRPr="00B9191F">
        <w:rPr>
          <w:rFonts w:ascii="Arial" w:hAnsi="Arial" w:cs="Arial"/>
          <w:sz w:val="20"/>
          <w:szCs w:val="20"/>
        </w:rPr>
        <w:t>se realiza sobre la base de cien puntos.</w:t>
      </w:r>
    </w:p>
    <w:p w14:paraId="3B18D9B4" w14:textId="77777777" w:rsidR="00775262" w:rsidRPr="00B9191F" w:rsidRDefault="00775262" w:rsidP="00DD1A61">
      <w:pPr>
        <w:pStyle w:val="Prrafodelista"/>
        <w:ind w:left="426"/>
        <w:jc w:val="both"/>
        <w:rPr>
          <w:rFonts w:ascii="Arial" w:hAnsi="Arial" w:cs="Arial"/>
          <w:sz w:val="20"/>
          <w:szCs w:val="20"/>
        </w:rPr>
      </w:pPr>
    </w:p>
    <w:p w14:paraId="47AF6929" w14:textId="05284832" w:rsidR="00775262" w:rsidRPr="00B9191F" w:rsidRDefault="00775262" w:rsidP="00775262">
      <w:pPr>
        <w:pStyle w:val="Prrafodelista"/>
        <w:ind w:left="426"/>
        <w:jc w:val="both"/>
        <w:rPr>
          <w:rFonts w:ascii="Arial" w:hAnsi="Arial" w:cs="Arial"/>
          <w:sz w:val="20"/>
          <w:szCs w:val="20"/>
        </w:rPr>
      </w:pPr>
      <w:bookmarkStart w:id="10" w:name="_Hlk199537258"/>
      <w:r w:rsidRPr="00B9191F">
        <w:rPr>
          <w:rFonts w:ascii="Arial" w:hAnsi="Arial" w:cs="Arial"/>
          <w:sz w:val="20"/>
          <w:szCs w:val="20"/>
        </w:rPr>
        <w:t>La evaluación económica es fija</w:t>
      </w:r>
      <w:r w:rsidR="00C564EF" w:rsidRPr="00B9191F">
        <w:rPr>
          <w:rFonts w:ascii="Arial" w:hAnsi="Arial" w:cs="Arial"/>
          <w:sz w:val="20"/>
          <w:szCs w:val="20"/>
        </w:rPr>
        <w:t xml:space="preserve"> al 100%</w:t>
      </w:r>
      <w:r w:rsidRPr="00B9191F">
        <w:rPr>
          <w:rFonts w:ascii="Arial" w:hAnsi="Arial" w:cs="Arial"/>
          <w:sz w:val="20"/>
          <w:szCs w:val="20"/>
        </w:rPr>
        <w:t xml:space="preserve">, por lo cual </w:t>
      </w:r>
      <w:r w:rsidR="00B24E8F" w:rsidRPr="00B9191F">
        <w:rPr>
          <w:rFonts w:ascii="Arial" w:hAnsi="Arial" w:cs="Arial"/>
          <w:sz w:val="20"/>
          <w:szCs w:val="20"/>
        </w:rPr>
        <w:t xml:space="preserve">la oferta económica </w:t>
      </w:r>
      <w:r w:rsidRPr="00B9191F">
        <w:rPr>
          <w:rFonts w:ascii="Arial" w:hAnsi="Arial" w:cs="Arial"/>
          <w:sz w:val="20"/>
          <w:szCs w:val="20"/>
        </w:rPr>
        <w:t xml:space="preserve">corresponde </w:t>
      </w:r>
      <w:r w:rsidR="00B62E8C" w:rsidRPr="00B9191F">
        <w:rPr>
          <w:rFonts w:ascii="Arial" w:hAnsi="Arial" w:cs="Arial"/>
          <w:sz w:val="20"/>
          <w:szCs w:val="20"/>
        </w:rPr>
        <w:t xml:space="preserve">a </w:t>
      </w:r>
      <w:r w:rsidRPr="00B9191F">
        <w:rPr>
          <w:rFonts w:ascii="Arial" w:hAnsi="Arial" w:cs="Arial"/>
          <w:sz w:val="20"/>
          <w:szCs w:val="20"/>
        </w:rPr>
        <w:t>la cuantía de la contratación</w:t>
      </w:r>
      <w:r w:rsidR="00610C67" w:rsidRPr="00B9191F">
        <w:rPr>
          <w:rFonts w:ascii="Arial" w:hAnsi="Arial" w:cs="Arial"/>
          <w:sz w:val="20"/>
          <w:szCs w:val="20"/>
        </w:rPr>
        <w:t xml:space="preserve"> y solo se realiza la evaluación técnica de las ofertas</w:t>
      </w:r>
      <w:r w:rsidRPr="00B9191F">
        <w:rPr>
          <w:rFonts w:ascii="Arial" w:hAnsi="Arial" w:cs="Arial"/>
          <w:sz w:val="20"/>
          <w:szCs w:val="20"/>
        </w:rPr>
        <w:t>.</w:t>
      </w:r>
    </w:p>
    <w:p w14:paraId="35A68F9C" w14:textId="77777777" w:rsidR="00446D86" w:rsidRPr="00B9191F" w:rsidRDefault="00446D86" w:rsidP="00DD1A61">
      <w:pPr>
        <w:widowControl w:val="0"/>
        <w:ind w:left="284"/>
        <w:jc w:val="both"/>
        <w:rPr>
          <w:rFonts w:ascii="Arial" w:hAnsi="Arial" w:cs="Arial"/>
          <w:sz w:val="20"/>
          <w:szCs w:val="20"/>
          <w:lang w:val="es-ES"/>
        </w:rPr>
      </w:pPr>
    </w:p>
    <w:bookmarkEnd w:id="10"/>
    <w:p w14:paraId="180DA5D0" w14:textId="5AFDBE72" w:rsidR="006C0DD3" w:rsidRPr="00B9191F" w:rsidRDefault="00446D86" w:rsidP="00DD1A61">
      <w:pPr>
        <w:pStyle w:val="Prrafodelista"/>
        <w:ind w:left="426"/>
        <w:jc w:val="both"/>
        <w:rPr>
          <w:rFonts w:ascii="Arial" w:hAnsi="Arial" w:cs="Arial"/>
          <w:sz w:val="20"/>
          <w:szCs w:val="20"/>
        </w:rPr>
      </w:pPr>
      <w:r w:rsidRPr="00B9191F">
        <w:rPr>
          <w:rFonts w:ascii="Arial" w:hAnsi="Arial" w:cs="Arial"/>
          <w:sz w:val="20"/>
          <w:szCs w:val="20"/>
        </w:rPr>
        <w:t>Para determinar la oferta con el mejor puntaje y el orden de prelación de las ofertas, se considera lo siguiente:</w:t>
      </w:r>
    </w:p>
    <w:p w14:paraId="43DB6D0E" w14:textId="311DA51A" w:rsidR="024A4BC7" w:rsidRPr="00B9191F" w:rsidRDefault="024A4BC7" w:rsidP="024A4BC7">
      <w:pPr>
        <w:pStyle w:val="Prrafodelista"/>
        <w:ind w:left="426"/>
        <w:jc w:val="both"/>
        <w:rPr>
          <w:rFonts w:ascii="Arial" w:hAnsi="Arial" w:cs="Arial"/>
          <w:b/>
          <w:sz w:val="20"/>
          <w:szCs w:val="20"/>
        </w:rPr>
      </w:pPr>
    </w:p>
    <w:p w14:paraId="6C3DD393" w14:textId="77777777" w:rsidR="00BA2C05" w:rsidRPr="00B9191F" w:rsidRDefault="00BA2C05" w:rsidP="00B80BB7">
      <w:pPr>
        <w:pStyle w:val="Prrafodelista"/>
        <w:widowControl w:val="0"/>
        <w:numPr>
          <w:ilvl w:val="0"/>
          <w:numId w:val="26"/>
        </w:numPr>
        <w:jc w:val="both"/>
        <w:rPr>
          <w:rFonts w:ascii="Arial" w:hAnsi="Arial" w:cs="Arial"/>
          <w:b/>
          <w:vanish/>
          <w:sz w:val="20"/>
          <w:szCs w:val="20"/>
        </w:rPr>
      </w:pPr>
    </w:p>
    <w:p w14:paraId="33CF94F5" w14:textId="77777777" w:rsidR="00BA2C05" w:rsidRPr="00B9191F" w:rsidRDefault="00BA2C05" w:rsidP="00B80BB7">
      <w:pPr>
        <w:pStyle w:val="Prrafodelista"/>
        <w:widowControl w:val="0"/>
        <w:numPr>
          <w:ilvl w:val="0"/>
          <w:numId w:val="26"/>
        </w:numPr>
        <w:jc w:val="both"/>
        <w:rPr>
          <w:rFonts w:ascii="Arial" w:hAnsi="Arial" w:cs="Arial"/>
          <w:b/>
          <w:vanish/>
          <w:sz w:val="20"/>
          <w:szCs w:val="20"/>
        </w:rPr>
      </w:pPr>
    </w:p>
    <w:p w14:paraId="2F5270B9" w14:textId="77777777" w:rsidR="00BA2C05" w:rsidRPr="00B9191F" w:rsidRDefault="00BA2C05" w:rsidP="00B80BB7">
      <w:pPr>
        <w:pStyle w:val="Prrafodelista"/>
        <w:widowControl w:val="0"/>
        <w:numPr>
          <w:ilvl w:val="0"/>
          <w:numId w:val="26"/>
        </w:numPr>
        <w:jc w:val="both"/>
        <w:rPr>
          <w:rFonts w:ascii="Arial" w:hAnsi="Arial" w:cs="Arial"/>
          <w:b/>
          <w:vanish/>
          <w:sz w:val="20"/>
          <w:szCs w:val="20"/>
        </w:rPr>
      </w:pPr>
    </w:p>
    <w:p w14:paraId="112311AD" w14:textId="2C6D5739" w:rsidR="00266B57" w:rsidRPr="008A362C" w:rsidRDefault="00BA2C05" w:rsidP="008A362C">
      <w:pPr>
        <w:pStyle w:val="Prrafodelista"/>
        <w:widowControl w:val="0"/>
        <w:numPr>
          <w:ilvl w:val="1"/>
          <w:numId w:val="26"/>
        </w:numPr>
        <w:jc w:val="both"/>
        <w:rPr>
          <w:rFonts w:ascii="Arial" w:hAnsi="Arial" w:cs="Arial"/>
          <w:b/>
          <w:sz w:val="20"/>
          <w:szCs w:val="20"/>
        </w:rPr>
      </w:pPr>
      <w:r w:rsidRPr="00B9191F">
        <w:rPr>
          <w:rFonts w:ascii="Arial" w:hAnsi="Arial" w:cs="Arial"/>
          <w:b/>
          <w:sz w:val="20"/>
          <w:szCs w:val="20"/>
        </w:rPr>
        <w:t xml:space="preserve">  </w:t>
      </w:r>
      <w:r w:rsidR="68CBBC7D" w:rsidRPr="00B9191F">
        <w:rPr>
          <w:rFonts w:ascii="Arial" w:hAnsi="Arial" w:cs="Arial"/>
          <w:b/>
          <w:sz w:val="20"/>
          <w:szCs w:val="20"/>
        </w:rPr>
        <w:t>FACTOR</w:t>
      </w:r>
      <w:r w:rsidR="00775262" w:rsidRPr="00B9191F">
        <w:rPr>
          <w:rFonts w:ascii="Arial" w:hAnsi="Arial" w:cs="Arial"/>
          <w:b/>
          <w:sz w:val="20"/>
          <w:szCs w:val="20"/>
        </w:rPr>
        <w:t>ES</w:t>
      </w:r>
      <w:r w:rsidR="00CE370F" w:rsidRPr="00B9191F">
        <w:rPr>
          <w:rFonts w:ascii="Arial" w:hAnsi="Arial" w:cs="Arial"/>
          <w:b/>
          <w:sz w:val="20"/>
          <w:szCs w:val="20"/>
        </w:rPr>
        <w:t xml:space="preserve"> DE EVALUACIÓN</w:t>
      </w:r>
      <w:r w:rsidR="68CBBC7D" w:rsidRPr="00B9191F">
        <w:rPr>
          <w:rFonts w:ascii="Arial" w:hAnsi="Arial" w:cs="Arial"/>
          <w:b/>
          <w:sz w:val="20"/>
          <w:szCs w:val="20"/>
        </w:rPr>
        <w:t xml:space="preserve"> OBLIGATORIO</w:t>
      </w:r>
      <w:r w:rsidR="00775262" w:rsidRPr="00B9191F">
        <w:rPr>
          <w:rFonts w:ascii="Arial" w:hAnsi="Arial" w:cs="Arial"/>
          <w:b/>
          <w:sz w:val="20"/>
          <w:szCs w:val="20"/>
        </w:rPr>
        <w:t>S</w:t>
      </w:r>
    </w:p>
    <w:p w14:paraId="2CF42F78" w14:textId="77777777" w:rsidR="00531F2D" w:rsidRPr="00B9191F" w:rsidRDefault="00531F2D" w:rsidP="00DD1A61">
      <w:pPr>
        <w:pStyle w:val="Prrafodelista"/>
        <w:ind w:left="426"/>
        <w:jc w:val="both"/>
        <w:rPr>
          <w:rFonts w:ascii="Arial" w:hAnsi="Arial" w:cs="Arial"/>
          <w:sz w:val="20"/>
          <w:szCs w:val="20"/>
        </w:rPr>
      </w:pPr>
    </w:p>
    <w:tbl>
      <w:tblPr>
        <w:tblStyle w:val="Tablaconcuadrcula"/>
        <w:tblpPr w:leftFromText="180" w:rightFromText="180" w:vertAnchor="text" w:horzAnchor="margin" w:tblpXSpec="right" w:tblpY="-76"/>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6"/>
        <w:gridCol w:w="3679"/>
      </w:tblGrid>
      <w:tr w:rsidR="00531F2D" w:rsidRPr="00B9191F" w14:paraId="350FFAAD" w14:textId="77777777" w:rsidTr="002D3E5B">
        <w:tc>
          <w:tcPr>
            <w:tcW w:w="4956" w:type="dxa"/>
          </w:tcPr>
          <w:p w14:paraId="1D059193" w14:textId="77777777" w:rsidR="00531F2D" w:rsidRPr="00B9191F" w:rsidRDefault="00531F2D" w:rsidP="00E907FC">
            <w:pPr>
              <w:pStyle w:val="Prrafodelista"/>
              <w:numPr>
                <w:ilvl w:val="0"/>
                <w:numId w:val="33"/>
              </w:numPr>
              <w:ind w:left="317"/>
              <w:rPr>
                <w:rFonts w:ascii="Arial" w:hAnsi="Arial" w:cs="Arial"/>
                <w:b/>
                <w:bCs/>
                <w:sz w:val="20"/>
                <w:szCs w:val="20"/>
                <w:lang w:val="es-ES"/>
              </w:rPr>
            </w:pPr>
            <w:r w:rsidRPr="00B9191F">
              <w:rPr>
                <w:rFonts w:ascii="Arial" w:hAnsi="Arial" w:cs="Arial"/>
                <w:b/>
                <w:sz w:val="20"/>
                <w:szCs w:val="20"/>
              </w:rPr>
              <w:t xml:space="preserve">RESOLUCIÓN DE CASOS PRÁCTICOS POR ESCRITO </w:t>
            </w:r>
          </w:p>
        </w:tc>
        <w:tc>
          <w:tcPr>
            <w:tcW w:w="3679" w:type="dxa"/>
          </w:tcPr>
          <w:p w14:paraId="79AE76C9" w14:textId="77777777" w:rsidR="00531F2D" w:rsidRPr="00B9191F" w:rsidRDefault="00531F2D" w:rsidP="00531F2D">
            <w:pPr>
              <w:jc w:val="center"/>
              <w:rPr>
                <w:rFonts w:ascii="Arial" w:hAnsi="Arial" w:cs="Arial"/>
                <w:b/>
                <w:bCs/>
                <w:sz w:val="20"/>
                <w:szCs w:val="20"/>
                <w:lang w:val="es-ES"/>
              </w:rPr>
            </w:pPr>
            <w:r w:rsidRPr="00B9191F">
              <w:rPr>
                <w:rFonts w:ascii="Arial" w:hAnsi="Arial" w:cs="Arial"/>
                <w:b/>
                <w:sz w:val="20"/>
                <w:szCs w:val="20"/>
              </w:rPr>
              <w:t>PUNTAJE / METODOLOGÍA PARA SU ASIGNACIÓN</w:t>
            </w:r>
          </w:p>
        </w:tc>
      </w:tr>
      <w:tr w:rsidR="00531F2D" w:rsidRPr="00B9191F" w14:paraId="5B49DF4A" w14:textId="77777777" w:rsidTr="002D3E5B">
        <w:tc>
          <w:tcPr>
            <w:tcW w:w="4956" w:type="dxa"/>
          </w:tcPr>
          <w:p w14:paraId="411089DA" w14:textId="77777777" w:rsidR="00531F2D" w:rsidRPr="00B9191F" w:rsidRDefault="00531F2D" w:rsidP="00531F2D">
            <w:pPr>
              <w:pStyle w:val="Prrafodelista"/>
              <w:widowControl w:val="0"/>
              <w:ind w:left="0"/>
              <w:jc w:val="both"/>
              <w:rPr>
                <w:rFonts w:ascii="Arial" w:hAnsi="Arial" w:cs="Arial"/>
                <w:sz w:val="20"/>
                <w:szCs w:val="20"/>
                <w:lang w:val="es-ES" w:eastAsia="es-ES"/>
              </w:rPr>
            </w:pPr>
            <w:r w:rsidRPr="00B9191F">
              <w:rPr>
                <w:rFonts w:ascii="Arial" w:hAnsi="Arial" w:cs="Arial"/>
                <w:sz w:val="20"/>
                <w:szCs w:val="20"/>
                <w:u w:val="single"/>
              </w:rPr>
              <w:t>Evaluación</w:t>
            </w:r>
            <w:r w:rsidRPr="00B9191F">
              <w:rPr>
                <w:rFonts w:ascii="Arial" w:hAnsi="Arial" w:cs="Arial"/>
                <w:sz w:val="20"/>
                <w:szCs w:val="20"/>
              </w:rPr>
              <w:t>:</w:t>
            </w:r>
          </w:p>
          <w:p w14:paraId="32854338" w14:textId="77777777" w:rsidR="00531F2D" w:rsidRPr="00B9191F" w:rsidRDefault="00531F2D" w:rsidP="00531F2D">
            <w:pPr>
              <w:widowControl w:val="0"/>
              <w:jc w:val="both"/>
              <w:rPr>
                <w:rFonts w:ascii="Arial" w:hAnsi="Arial" w:cs="Arial"/>
                <w:sz w:val="20"/>
                <w:szCs w:val="20"/>
                <w:lang w:val="es-ES_tradnl"/>
              </w:rPr>
            </w:pPr>
          </w:p>
          <w:p w14:paraId="3D7078B6" w14:textId="7922AA9C" w:rsidR="00531F2D" w:rsidRPr="00B9191F" w:rsidRDefault="00531F2D" w:rsidP="00CA3B99">
            <w:pPr>
              <w:jc w:val="both"/>
              <w:rPr>
                <w:rFonts w:ascii="Arial" w:eastAsia="Arial" w:hAnsi="Arial" w:cs="Arial"/>
                <w:color w:val="000000" w:themeColor="text1"/>
                <w:sz w:val="20"/>
                <w:szCs w:val="20"/>
              </w:rPr>
            </w:pPr>
            <w:r w:rsidRPr="00B9191F">
              <w:rPr>
                <w:rFonts w:ascii="Arial" w:eastAsia="Arial" w:hAnsi="Arial" w:cs="Arial"/>
                <w:color w:val="000000" w:themeColor="text1"/>
                <w:sz w:val="20"/>
                <w:szCs w:val="20"/>
                <w:lang w:val="es"/>
              </w:rPr>
              <w:t xml:space="preserve">Se evalúa en función de la resolución de los siguientes casos prácticos </w:t>
            </w:r>
            <w:r w:rsidRPr="00B9191F">
              <w:rPr>
                <w:rFonts w:ascii="Arial" w:eastAsia="Arial" w:hAnsi="Arial" w:cs="Arial"/>
                <w:color w:val="000000" w:themeColor="text1"/>
                <w:sz w:val="20"/>
                <w:szCs w:val="20"/>
              </w:rPr>
              <w:t>[CONSIGNAR</w:t>
            </w:r>
            <w:r w:rsidR="00B87797" w:rsidRPr="00B9191F">
              <w:rPr>
                <w:rFonts w:ascii="Arial" w:eastAsia="Arial" w:hAnsi="Arial" w:cs="Arial"/>
                <w:color w:val="000000" w:themeColor="text1"/>
                <w:sz w:val="20"/>
                <w:szCs w:val="20"/>
              </w:rPr>
              <w:t xml:space="preserve"> EL O</w:t>
            </w:r>
            <w:r w:rsidRPr="00B9191F">
              <w:rPr>
                <w:rFonts w:ascii="Arial" w:eastAsia="Arial" w:hAnsi="Arial" w:cs="Arial"/>
                <w:color w:val="000000" w:themeColor="text1"/>
                <w:sz w:val="20"/>
                <w:szCs w:val="20"/>
              </w:rPr>
              <w:t xml:space="preserve"> LOS CASOS </w:t>
            </w:r>
            <w:r w:rsidRPr="00B9191F">
              <w:rPr>
                <w:rFonts w:ascii="Arial" w:eastAsia="Arial" w:hAnsi="Arial" w:cs="Arial"/>
                <w:color w:val="000000" w:themeColor="text1"/>
                <w:sz w:val="20"/>
                <w:szCs w:val="20"/>
                <w:lang w:val="es"/>
              </w:rPr>
              <w:t>PRÁCTICOS. PUEDEN AGREGARSE EN UN ANEXO A LAS PRESENTES BASES</w:t>
            </w:r>
            <w:r w:rsidR="00B87797" w:rsidRPr="00B9191F">
              <w:rPr>
                <w:rFonts w:ascii="Arial" w:eastAsia="Arial" w:hAnsi="Arial" w:cs="Arial"/>
                <w:color w:val="000000" w:themeColor="text1"/>
                <w:sz w:val="20"/>
                <w:szCs w:val="20"/>
                <w:lang w:val="es"/>
              </w:rPr>
              <w:t xml:space="preserve"> Y ESTABLECER CRITERIOS OBJETIVOS PARA EL OTORGAMIENTO DE PUNTAJE</w:t>
            </w:r>
            <w:r w:rsidRPr="00B9191F">
              <w:rPr>
                <w:rFonts w:ascii="Arial" w:eastAsia="Arial" w:hAnsi="Arial" w:cs="Arial"/>
                <w:color w:val="000000" w:themeColor="text1"/>
                <w:sz w:val="20"/>
                <w:szCs w:val="20"/>
                <w:lang w:val="es"/>
              </w:rPr>
              <w:t>]</w:t>
            </w:r>
            <w:r w:rsidRPr="00B9191F">
              <w:rPr>
                <w:rFonts w:ascii="Arial" w:eastAsia="Arial" w:hAnsi="Arial" w:cs="Arial"/>
                <w:color w:val="000000" w:themeColor="text1"/>
                <w:sz w:val="20"/>
                <w:szCs w:val="20"/>
              </w:rPr>
              <w:t>.</w:t>
            </w:r>
          </w:p>
          <w:p w14:paraId="1ED3AEE4" w14:textId="77777777" w:rsidR="00531F2D" w:rsidRPr="00B9191F" w:rsidRDefault="00531F2D" w:rsidP="00531F2D">
            <w:pPr>
              <w:widowControl w:val="0"/>
              <w:jc w:val="both"/>
              <w:rPr>
                <w:rFonts w:ascii="Arial" w:hAnsi="Arial" w:cs="Arial"/>
                <w:sz w:val="20"/>
                <w:szCs w:val="20"/>
              </w:rPr>
            </w:pPr>
          </w:p>
          <w:p w14:paraId="39E93353" w14:textId="77777777" w:rsidR="00531F2D" w:rsidRPr="00B9191F" w:rsidRDefault="00531F2D" w:rsidP="00531F2D">
            <w:pPr>
              <w:widowControl w:val="0"/>
              <w:jc w:val="both"/>
              <w:rPr>
                <w:rFonts w:ascii="Arial" w:hAnsi="Arial" w:cs="Arial"/>
                <w:sz w:val="20"/>
                <w:szCs w:val="20"/>
              </w:rPr>
            </w:pPr>
            <w:r w:rsidRPr="00B9191F">
              <w:rPr>
                <w:rFonts w:ascii="Arial" w:hAnsi="Arial" w:cs="Arial"/>
                <w:sz w:val="20"/>
                <w:szCs w:val="20"/>
                <w:u w:val="single"/>
              </w:rPr>
              <w:t>Acreditación</w:t>
            </w:r>
            <w:r w:rsidRPr="00B9191F">
              <w:rPr>
                <w:rFonts w:ascii="Arial" w:hAnsi="Arial" w:cs="Arial"/>
                <w:sz w:val="20"/>
                <w:szCs w:val="20"/>
              </w:rPr>
              <w:t>:</w:t>
            </w:r>
          </w:p>
          <w:p w14:paraId="4262D078" w14:textId="77777777" w:rsidR="00531F2D" w:rsidRPr="00B9191F" w:rsidRDefault="00531F2D" w:rsidP="00786E1A">
            <w:pPr>
              <w:widowControl w:val="0"/>
              <w:jc w:val="both"/>
              <w:rPr>
                <w:rFonts w:ascii="Arial" w:hAnsi="Arial" w:cs="Arial"/>
                <w:sz w:val="20"/>
                <w:szCs w:val="20"/>
              </w:rPr>
            </w:pPr>
          </w:p>
          <w:p w14:paraId="63E452D9" w14:textId="5EFAF9F1" w:rsidR="00531F2D" w:rsidRPr="00B9191F" w:rsidRDefault="00531F2D" w:rsidP="00531F2D">
            <w:pPr>
              <w:widowControl w:val="0"/>
              <w:jc w:val="both"/>
              <w:rPr>
                <w:rFonts w:ascii="Arial" w:hAnsi="Arial" w:cs="Arial"/>
                <w:sz w:val="20"/>
                <w:szCs w:val="20"/>
                <w:lang w:val="es-419"/>
              </w:rPr>
            </w:pPr>
            <w:r w:rsidRPr="00B9191F">
              <w:rPr>
                <w:rFonts w:ascii="Arial" w:hAnsi="Arial" w:cs="Arial"/>
                <w:sz w:val="20"/>
                <w:szCs w:val="20"/>
                <w:lang w:val="es-419"/>
              </w:rPr>
              <w:t xml:space="preserve">Se acredita </w:t>
            </w:r>
            <w:r w:rsidR="00BC76A6" w:rsidRPr="00B9191F">
              <w:rPr>
                <w:rFonts w:ascii="Arial" w:hAnsi="Arial" w:cs="Arial"/>
                <w:sz w:val="20"/>
                <w:szCs w:val="20"/>
                <w:lang w:val="es-419"/>
              </w:rPr>
              <w:t>a través de la presentación de [TIPO DE DOCUMENTO: FORMATO, ETC]</w:t>
            </w:r>
            <w:r w:rsidR="00F626BA" w:rsidRPr="00B9191F">
              <w:rPr>
                <w:rFonts w:ascii="Arial" w:hAnsi="Arial" w:cs="Arial"/>
                <w:sz w:val="20"/>
                <w:szCs w:val="20"/>
                <w:lang w:val="es-419"/>
              </w:rPr>
              <w:t xml:space="preserve"> </w:t>
            </w:r>
            <w:r w:rsidR="00BC76A6" w:rsidRPr="00B9191F">
              <w:rPr>
                <w:rFonts w:ascii="Arial" w:hAnsi="Arial" w:cs="Arial"/>
                <w:sz w:val="20"/>
                <w:szCs w:val="20"/>
                <w:lang w:val="es-419"/>
              </w:rPr>
              <w:t>que contenga la</w:t>
            </w:r>
            <w:r w:rsidRPr="00B9191F">
              <w:rPr>
                <w:rFonts w:ascii="Arial" w:hAnsi="Arial" w:cs="Arial"/>
                <w:sz w:val="20"/>
                <w:szCs w:val="20"/>
                <w:lang w:val="es-419"/>
              </w:rPr>
              <w:t xml:space="preserve"> resolución</w:t>
            </w:r>
            <w:r w:rsidR="00BC76A6" w:rsidRPr="00B9191F">
              <w:rPr>
                <w:rFonts w:ascii="Arial" w:hAnsi="Arial" w:cs="Arial"/>
                <w:sz w:val="20"/>
                <w:szCs w:val="20"/>
                <w:lang w:val="es-419"/>
              </w:rPr>
              <w:t xml:space="preserve"> de los casos prácticos</w:t>
            </w:r>
            <w:r w:rsidRPr="00B9191F">
              <w:rPr>
                <w:rFonts w:ascii="Arial" w:hAnsi="Arial" w:cs="Arial"/>
                <w:sz w:val="20"/>
                <w:szCs w:val="20"/>
                <w:lang w:val="es-419"/>
              </w:rPr>
              <w:t>.</w:t>
            </w:r>
          </w:p>
        </w:tc>
        <w:tc>
          <w:tcPr>
            <w:tcW w:w="3679" w:type="dxa"/>
          </w:tcPr>
          <w:p w14:paraId="494B4512" w14:textId="198D84D5" w:rsidR="00531F2D" w:rsidRPr="00B9191F" w:rsidRDefault="00531F2D" w:rsidP="00531F2D">
            <w:pPr>
              <w:widowControl w:val="0"/>
              <w:jc w:val="center"/>
              <w:rPr>
                <w:rFonts w:ascii="Arial" w:hAnsi="Arial" w:cs="Arial"/>
                <w:sz w:val="20"/>
                <w:szCs w:val="20"/>
                <w:lang w:val="es-ES"/>
              </w:rPr>
            </w:pPr>
            <w:r w:rsidRPr="00B9191F">
              <w:rPr>
                <w:rFonts w:ascii="Arial" w:hAnsi="Arial" w:cs="Arial"/>
                <w:b/>
                <w:bCs/>
                <w:sz w:val="20"/>
                <w:szCs w:val="20"/>
              </w:rPr>
              <w:t xml:space="preserve">[MÍNIMO </w:t>
            </w:r>
            <w:r w:rsidR="00CF5ED1" w:rsidRPr="00B9191F">
              <w:rPr>
                <w:rFonts w:ascii="Arial" w:hAnsi="Arial" w:cs="Arial"/>
                <w:b/>
                <w:bCs/>
                <w:sz w:val="20"/>
                <w:szCs w:val="20"/>
              </w:rPr>
              <w:t>20</w:t>
            </w:r>
            <w:r w:rsidRPr="00B9191F">
              <w:rPr>
                <w:rFonts w:ascii="Arial" w:hAnsi="Arial" w:cs="Arial"/>
                <w:b/>
                <w:bCs/>
                <w:sz w:val="20"/>
                <w:szCs w:val="20"/>
              </w:rPr>
              <w:t>] puntos</w:t>
            </w:r>
          </w:p>
          <w:p w14:paraId="67A58F24" w14:textId="77777777" w:rsidR="00531F2D" w:rsidRPr="00B9191F" w:rsidRDefault="00531F2D" w:rsidP="00531F2D">
            <w:pPr>
              <w:widowControl w:val="0"/>
              <w:ind w:left="143"/>
              <w:jc w:val="both"/>
              <w:rPr>
                <w:rFonts w:ascii="Arial" w:hAnsi="Arial" w:cs="Arial"/>
                <w:sz w:val="20"/>
                <w:szCs w:val="20"/>
              </w:rPr>
            </w:pPr>
          </w:p>
          <w:p w14:paraId="55713C7B" w14:textId="77777777" w:rsidR="00531F2D" w:rsidRPr="00B9191F" w:rsidRDefault="00531F2D" w:rsidP="00531F2D">
            <w:pPr>
              <w:widowControl w:val="0"/>
              <w:ind w:left="143"/>
              <w:jc w:val="both"/>
              <w:rPr>
                <w:rFonts w:ascii="Arial" w:hAnsi="Arial" w:cs="Arial"/>
                <w:sz w:val="20"/>
                <w:szCs w:val="20"/>
              </w:rPr>
            </w:pPr>
          </w:p>
          <w:tbl>
            <w:tblPr>
              <w:tblW w:w="0" w:type="auto"/>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Look w:val="04A0" w:firstRow="1" w:lastRow="0" w:firstColumn="1" w:lastColumn="0" w:noHBand="0" w:noVBand="1"/>
            </w:tblPr>
            <w:tblGrid>
              <w:gridCol w:w="1997"/>
              <w:gridCol w:w="1388"/>
            </w:tblGrid>
            <w:tr w:rsidR="00B849ED" w:rsidRPr="00B9191F" w14:paraId="6A1BF9C7" w14:textId="77777777" w:rsidTr="00923924">
              <w:trPr>
                <w:trHeight w:val="286"/>
              </w:trPr>
              <w:tc>
                <w:tcPr>
                  <w:tcW w:w="1997" w:type="dxa"/>
                  <w:tcMar>
                    <w:left w:w="108" w:type="dxa"/>
                    <w:right w:w="108" w:type="dxa"/>
                  </w:tcMar>
                  <w:vAlign w:val="center"/>
                </w:tcPr>
                <w:p w14:paraId="742A23CE" w14:textId="77777777" w:rsidR="00531F2D" w:rsidRPr="00B9191F" w:rsidRDefault="00531F2D" w:rsidP="007545AF">
                  <w:pPr>
                    <w:framePr w:hSpace="180" w:wrap="around" w:vAnchor="text" w:hAnchor="margin" w:xAlign="right" w:y="-76"/>
                    <w:rPr>
                      <w:rFonts w:ascii="Arial" w:eastAsia="Arial" w:hAnsi="Arial" w:cs="Arial"/>
                      <w:b/>
                      <w:bCs/>
                      <w:color w:val="000000" w:themeColor="text1"/>
                      <w:sz w:val="16"/>
                      <w:szCs w:val="16"/>
                    </w:rPr>
                  </w:pPr>
                  <w:r w:rsidRPr="00B9191F">
                    <w:rPr>
                      <w:rFonts w:ascii="Arial" w:eastAsia="Arial" w:hAnsi="Arial" w:cs="Arial"/>
                      <w:b/>
                      <w:bCs/>
                      <w:color w:val="000000" w:themeColor="text1"/>
                      <w:sz w:val="16"/>
                      <w:szCs w:val="16"/>
                    </w:rPr>
                    <w:t xml:space="preserve">Resolución de casos </w:t>
                  </w:r>
                </w:p>
              </w:tc>
              <w:tc>
                <w:tcPr>
                  <w:tcW w:w="1388" w:type="dxa"/>
                  <w:tcMar>
                    <w:left w:w="108" w:type="dxa"/>
                    <w:right w:w="108" w:type="dxa"/>
                  </w:tcMar>
                  <w:vAlign w:val="center"/>
                </w:tcPr>
                <w:p w14:paraId="0FAC8FF9" w14:textId="77777777" w:rsidR="00531F2D" w:rsidRPr="00B9191F" w:rsidRDefault="00531F2D" w:rsidP="007545AF">
                  <w:pPr>
                    <w:framePr w:hSpace="180" w:wrap="around" w:vAnchor="text" w:hAnchor="margin" w:xAlign="right" w:y="-76"/>
                    <w:rPr>
                      <w:rFonts w:ascii="Arial" w:eastAsia="Arial" w:hAnsi="Arial" w:cs="Arial"/>
                      <w:b/>
                      <w:bCs/>
                      <w:color w:val="000000" w:themeColor="text1"/>
                      <w:sz w:val="16"/>
                      <w:szCs w:val="16"/>
                    </w:rPr>
                  </w:pPr>
                  <w:r w:rsidRPr="00B9191F">
                    <w:rPr>
                      <w:rFonts w:ascii="Arial" w:eastAsia="Arial" w:hAnsi="Arial" w:cs="Arial"/>
                      <w:b/>
                      <w:bCs/>
                      <w:color w:val="000000" w:themeColor="text1"/>
                      <w:sz w:val="16"/>
                      <w:szCs w:val="16"/>
                    </w:rPr>
                    <w:t>[...]</w:t>
                  </w:r>
                  <w:r w:rsidRPr="00B9191F">
                    <w:rPr>
                      <w:rFonts w:ascii="Arial" w:eastAsia="Arial" w:hAnsi="Arial" w:cs="Arial"/>
                      <w:b/>
                      <w:bCs/>
                      <w:i/>
                      <w:iCs/>
                      <w:color w:val="000000" w:themeColor="text1"/>
                      <w:sz w:val="16"/>
                      <w:szCs w:val="16"/>
                    </w:rPr>
                    <w:t xml:space="preserve"> </w:t>
                  </w:r>
                  <w:r w:rsidRPr="0024213B">
                    <w:rPr>
                      <w:rFonts w:ascii="Arial" w:eastAsia="Arial" w:hAnsi="Arial" w:cs="Arial"/>
                      <w:b/>
                      <w:bCs/>
                      <w:color w:val="000000" w:themeColor="text1"/>
                      <w:sz w:val="16"/>
                      <w:szCs w:val="16"/>
                    </w:rPr>
                    <w:t xml:space="preserve">puntos </w:t>
                  </w:r>
                </w:p>
              </w:tc>
            </w:tr>
            <w:tr w:rsidR="00B849ED" w:rsidRPr="00B9191F" w14:paraId="79F4ADF8" w14:textId="77777777" w:rsidTr="00923924">
              <w:trPr>
                <w:trHeight w:val="497"/>
              </w:trPr>
              <w:tc>
                <w:tcPr>
                  <w:tcW w:w="1997" w:type="dxa"/>
                  <w:tcMar>
                    <w:left w:w="108" w:type="dxa"/>
                    <w:right w:w="108" w:type="dxa"/>
                  </w:tcMar>
                  <w:vAlign w:val="center"/>
                </w:tcPr>
                <w:p w14:paraId="4E4A3B95" w14:textId="616F29D9" w:rsidR="00531F2D" w:rsidRPr="00B9191F" w:rsidRDefault="006C47AA" w:rsidP="007545AF">
                  <w:pPr>
                    <w:framePr w:hSpace="180" w:wrap="around" w:vAnchor="text" w:hAnchor="margin" w:xAlign="right" w:y="-76"/>
                    <w:jc w:val="both"/>
                    <w:rPr>
                      <w:rFonts w:ascii="Arial" w:eastAsia="Arial" w:hAnsi="Arial" w:cs="Arial"/>
                      <w:color w:val="000000" w:themeColor="text1"/>
                      <w:sz w:val="16"/>
                      <w:szCs w:val="16"/>
                    </w:rPr>
                  </w:pPr>
                  <w:r w:rsidRPr="00B9191F">
                    <w:rPr>
                      <w:rFonts w:ascii="Arial" w:eastAsia="Arial" w:hAnsi="Arial" w:cs="Arial"/>
                      <w:color w:val="000000" w:themeColor="text1"/>
                      <w:sz w:val="16"/>
                      <w:szCs w:val="16"/>
                    </w:rPr>
                    <w:t>Plantea solución viable al caso planteado</w:t>
                  </w:r>
                </w:p>
              </w:tc>
              <w:tc>
                <w:tcPr>
                  <w:tcW w:w="1388" w:type="dxa"/>
                  <w:tcMar>
                    <w:left w:w="108" w:type="dxa"/>
                    <w:right w:w="108" w:type="dxa"/>
                  </w:tcMar>
                  <w:vAlign w:val="center"/>
                </w:tcPr>
                <w:p w14:paraId="10DC9960" w14:textId="77777777" w:rsidR="00531F2D" w:rsidRPr="00B9191F" w:rsidRDefault="00531F2D" w:rsidP="007545AF">
                  <w:pPr>
                    <w:framePr w:hSpace="180" w:wrap="around" w:vAnchor="text" w:hAnchor="margin" w:xAlign="right" w:y="-76"/>
                    <w:rPr>
                      <w:rFonts w:ascii="Arial" w:eastAsia="Arial" w:hAnsi="Arial" w:cs="Arial"/>
                      <w:color w:val="000000" w:themeColor="text1"/>
                      <w:sz w:val="16"/>
                      <w:szCs w:val="16"/>
                    </w:rPr>
                  </w:pPr>
                  <w:r w:rsidRPr="00B9191F">
                    <w:rPr>
                      <w:rFonts w:ascii="Arial" w:eastAsia="Arial" w:hAnsi="Arial" w:cs="Arial"/>
                      <w:b/>
                      <w:bCs/>
                      <w:color w:val="000000" w:themeColor="text1"/>
                      <w:sz w:val="16"/>
                      <w:szCs w:val="16"/>
                    </w:rPr>
                    <w:t xml:space="preserve">DE </w:t>
                  </w:r>
                  <w:r w:rsidRPr="00B9191F">
                    <w:rPr>
                      <w:rFonts w:ascii="Arial" w:eastAsia="Arial" w:hAnsi="Arial" w:cs="Arial"/>
                      <w:color w:val="000000" w:themeColor="text1"/>
                      <w:sz w:val="16"/>
                      <w:szCs w:val="16"/>
                    </w:rPr>
                    <w:t xml:space="preserve">[...] </w:t>
                  </w:r>
                  <w:r w:rsidRPr="00B9191F">
                    <w:rPr>
                      <w:rFonts w:ascii="Arial" w:eastAsia="Arial" w:hAnsi="Arial" w:cs="Arial"/>
                      <w:b/>
                      <w:bCs/>
                      <w:color w:val="000000" w:themeColor="text1"/>
                      <w:sz w:val="16"/>
                      <w:szCs w:val="16"/>
                    </w:rPr>
                    <w:t xml:space="preserve">A </w:t>
                  </w:r>
                  <w:r w:rsidRPr="00B9191F">
                    <w:rPr>
                      <w:rFonts w:ascii="Arial" w:eastAsia="Arial" w:hAnsi="Arial" w:cs="Arial"/>
                      <w:color w:val="000000" w:themeColor="text1"/>
                      <w:sz w:val="16"/>
                      <w:szCs w:val="16"/>
                    </w:rPr>
                    <w:t>[...]</w:t>
                  </w:r>
                </w:p>
              </w:tc>
            </w:tr>
            <w:tr w:rsidR="00B849ED" w:rsidRPr="00B9191F" w14:paraId="4472BB53" w14:textId="77777777" w:rsidTr="00923924">
              <w:trPr>
                <w:trHeight w:val="689"/>
              </w:trPr>
              <w:tc>
                <w:tcPr>
                  <w:tcW w:w="1997" w:type="dxa"/>
                  <w:tcMar>
                    <w:left w:w="108" w:type="dxa"/>
                    <w:right w:w="108" w:type="dxa"/>
                  </w:tcMar>
                  <w:vAlign w:val="center"/>
                </w:tcPr>
                <w:p w14:paraId="3AC308D7" w14:textId="39B47439" w:rsidR="00531F2D" w:rsidRPr="00B9191F" w:rsidRDefault="00531F2D" w:rsidP="007545AF">
                  <w:pPr>
                    <w:framePr w:hSpace="180" w:wrap="around" w:vAnchor="text" w:hAnchor="margin" w:xAlign="right" w:y="-76"/>
                    <w:jc w:val="both"/>
                    <w:rPr>
                      <w:rFonts w:ascii="Arial" w:eastAsia="Arial" w:hAnsi="Arial" w:cs="Arial"/>
                      <w:color w:val="000000" w:themeColor="text1"/>
                      <w:sz w:val="16"/>
                      <w:szCs w:val="16"/>
                    </w:rPr>
                  </w:pPr>
                  <w:r w:rsidRPr="00B9191F">
                    <w:rPr>
                      <w:rFonts w:ascii="Arial" w:eastAsia="Arial" w:hAnsi="Arial" w:cs="Arial"/>
                      <w:color w:val="000000" w:themeColor="text1"/>
                      <w:sz w:val="16"/>
                      <w:szCs w:val="16"/>
                    </w:rPr>
                    <w:t xml:space="preserve"> </w:t>
                  </w:r>
                  <w:r w:rsidR="006C47AA" w:rsidRPr="00B9191F">
                    <w:rPr>
                      <w:rFonts w:ascii="Arial" w:eastAsia="Arial" w:hAnsi="Arial" w:cs="Arial"/>
                      <w:color w:val="000000" w:themeColor="text1"/>
                      <w:sz w:val="16"/>
                      <w:szCs w:val="16"/>
                    </w:rPr>
                    <w:t>Plantea más de una solución viable al caso planteado</w:t>
                  </w:r>
                </w:p>
              </w:tc>
              <w:tc>
                <w:tcPr>
                  <w:tcW w:w="1388" w:type="dxa"/>
                  <w:tcMar>
                    <w:left w:w="108" w:type="dxa"/>
                    <w:right w:w="108" w:type="dxa"/>
                  </w:tcMar>
                  <w:vAlign w:val="center"/>
                </w:tcPr>
                <w:p w14:paraId="673702C9" w14:textId="77777777" w:rsidR="00531F2D" w:rsidRPr="00B9191F" w:rsidRDefault="00531F2D" w:rsidP="007545AF">
                  <w:pPr>
                    <w:framePr w:hSpace="180" w:wrap="around" w:vAnchor="text" w:hAnchor="margin" w:xAlign="right" w:y="-76"/>
                    <w:rPr>
                      <w:rFonts w:ascii="Arial" w:eastAsia="Arial" w:hAnsi="Arial" w:cs="Arial"/>
                      <w:color w:val="000000" w:themeColor="text1"/>
                      <w:sz w:val="16"/>
                      <w:szCs w:val="16"/>
                    </w:rPr>
                  </w:pPr>
                  <w:r w:rsidRPr="00B9191F">
                    <w:rPr>
                      <w:rFonts w:ascii="Arial" w:eastAsia="Arial" w:hAnsi="Arial" w:cs="Arial"/>
                      <w:b/>
                      <w:bCs/>
                      <w:color w:val="000000" w:themeColor="text1"/>
                      <w:sz w:val="16"/>
                      <w:szCs w:val="16"/>
                    </w:rPr>
                    <w:t xml:space="preserve">DE </w:t>
                  </w:r>
                  <w:r w:rsidRPr="00B9191F">
                    <w:rPr>
                      <w:rFonts w:ascii="Arial" w:eastAsia="Arial" w:hAnsi="Arial" w:cs="Arial"/>
                      <w:color w:val="000000" w:themeColor="text1"/>
                      <w:sz w:val="16"/>
                      <w:szCs w:val="16"/>
                    </w:rPr>
                    <w:t xml:space="preserve">[...] </w:t>
                  </w:r>
                  <w:r w:rsidRPr="00B9191F">
                    <w:rPr>
                      <w:rFonts w:ascii="Arial" w:eastAsia="Arial" w:hAnsi="Arial" w:cs="Arial"/>
                      <w:b/>
                      <w:bCs/>
                      <w:color w:val="000000" w:themeColor="text1"/>
                      <w:sz w:val="16"/>
                      <w:szCs w:val="16"/>
                    </w:rPr>
                    <w:t xml:space="preserve">A </w:t>
                  </w:r>
                  <w:r w:rsidRPr="00B9191F">
                    <w:rPr>
                      <w:rFonts w:ascii="Arial" w:eastAsia="Arial" w:hAnsi="Arial" w:cs="Arial"/>
                      <w:color w:val="000000" w:themeColor="text1"/>
                      <w:sz w:val="16"/>
                      <w:szCs w:val="16"/>
                    </w:rPr>
                    <w:t>[...]</w:t>
                  </w:r>
                </w:p>
              </w:tc>
            </w:tr>
            <w:tr w:rsidR="00B849ED" w:rsidRPr="00B9191F" w14:paraId="782A00CF" w14:textId="77777777" w:rsidTr="00923924">
              <w:trPr>
                <w:trHeight w:val="543"/>
              </w:trPr>
              <w:tc>
                <w:tcPr>
                  <w:tcW w:w="1997" w:type="dxa"/>
                  <w:tcMar>
                    <w:left w:w="108" w:type="dxa"/>
                    <w:right w:w="108" w:type="dxa"/>
                  </w:tcMar>
                  <w:vAlign w:val="center"/>
                </w:tcPr>
                <w:p w14:paraId="008944FC" w14:textId="77777777" w:rsidR="00531F2D" w:rsidRPr="00B9191F" w:rsidRDefault="00531F2D" w:rsidP="007545AF">
                  <w:pPr>
                    <w:framePr w:hSpace="180" w:wrap="around" w:vAnchor="text" w:hAnchor="margin" w:xAlign="right" w:y="-76"/>
                    <w:rPr>
                      <w:rFonts w:ascii="Arial" w:eastAsia="Arial" w:hAnsi="Arial" w:cs="Arial"/>
                      <w:b/>
                      <w:bCs/>
                      <w:color w:val="000000" w:themeColor="text1"/>
                      <w:sz w:val="16"/>
                      <w:szCs w:val="16"/>
                    </w:rPr>
                  </w:pPr>
                  <w:r w:rsidRPr="00B9191F">
                    <w:rPr>
                      <w:rFonts w:ascii="Arial" w:eastAsia="Arial" w:hAnsi="Arial" w:cs="Arial"/>
                      <w:color w:val="000000" w:themeColor="text1"/>
                      <w:sz w:val="16"/>
                      <w:szCs w:val="16"/>
                    </w:rPr>
                    <w:t>[...]</w:t>
                  </w:r>
                </w:p>
              </w:tc>
              <w:tc>
                <w:tcPr>
                  <w:tcW w:w="1388" w:type="dxa"/>
                  <w:tcMar>
                    <w:left w:w="108" w:type="dxa"/>
                    <w:right w:w="108" w:type="dxa"/>
                  </w:tcMar>
                  <w:vAlign w:val="center"/>
                </w:tcPr>
                <w:p w14:paraId="2D282541" w14:textId="77777777" w:rsidR="00531F2D" w:rsidRPr="00B9191F" w:rsidRDefault="00531F2D" w:rsidP="007545AF">
                  <w:pPr>
                    <w:framePr w:hSpace="180" w:wrap="around" w:vAnchor="text" w:hAnchor="margin" w:xAlign="right" w:y="-76"/>
                    <w:rPr>
                      <w:rFonts w:ascii="Arial" w:eastAsia="Arial" w:hAnsi="Arial" w:cs="Arial"/>
                      <w:b/>
                      <w:bCs/>
                      <w:i/>
                      <w:iCs/>
                      <w:color w:val="000000" w:themeColor="text1"/>
                      <w:sz w:val="16"/>
                      <w:szCs w:val="16"/>
                    </w:rPr>
                  </w:pPr>
                  <w:r w:rsidRPr="00B9191F">
                    <w:rPr>
                      <w:rFonts w:ascii="Arial" w:eastAsia="Arial" w:hAnsi="Arial" w:cs="Arial"/>
                      <w:b/>
                      <w:bCs/>
                      <w:color w:val="000000" w:themeColor="text1"/>
                      <w:sz w:val="16"/>
                      <w:szCs w:val="16"/>
                    </w:rPr>
                    <w:t xml:space="preserve">DE </w:t>
                  </w:r>
                  <w:r w:rsidRPr="00B9191F">
                    <w:rPr>
                      <w:rFonts w:ascii="Arial" w:eastAsia="Arial" w:hAnsi="Arial" w:cs="Arial"/>
                      <w:color w:val="000000" w:themeColor="text1"/>
                      <w:sz w:val="16"/>
                      <w:szCs w:val="16"/>
                    </w:rPr>
                    <w:t xml:space="preserve">[...] </w:t>
                  </w:r>
                  <w:r w:rsidRPr="00B9191F">
                    <w:rPr>
                      <w:rFonts w:ascii="Arial" w:eastAsia="Arial" w:hAnsi="Arial" w:cs="Arial"/>
                      <w:b/>
                      <w:bCs/>
                      <w:color w:val="000000" w:themeColor="text1"/>
                      <w:sz w:val="16"/>
                      <w:szCs w:val="16"/>
                    </w:rPr>
                    <w:t xml:space="preserve">A </w:t>
                  </w:r>
                  <w:r w:rsidRPr="00B9191F">
                    <w:rPr>
                      <w:rFonts w:ascii="Arial" w:eastAsia="Arial" w:hAnsi="Arial" w:cs="Arial"/>
                      <w:color w:val="000000" w:themeColor="text1"/>
                      <w:sz w:val="16"/>
                      <w:szCs w:val="16"/>
                    </w:rPr>
                    <w:t>[...]</w:t>
                  </w:r>
                </w:p>
              </w:tc>
            </w:tr>
          </w:tbl>
          <w:p w14:paraId="7E6DF480" w14:textId="77777777" w:rsidR="00531F2D" w:rsidRPr="00B9191F" w:rsidRDefault="00531F2D" w:rsidP="00531F2D">
            <w:pPr>
              <w:jc w:val="right"/>
              <w:rPr>
                <w:rFonts w:ascii="Arial" w:hAnsi="Arial" w:cs="Arial"/>
                <w:b/>
                <w:bCs/>
                <w:sz w:val="20"/>
                <w:szCs w:val="20"/>
                <w:lang w:val="es-ES"/>
              </w:rPr>
            </w:pPr>
          </w:p>
        </w:tc>
      </w:tr>
    </w:tbl>
    <w:tbl>
      <w:tblPr>
        <w:tblStyle w:val="Tablaconcuadrcula"/>
        <w:tblW w:w="0" w:type="auto"/>
        <w:tblInd w:w="4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6"/>
        <w:gridCol w:w="3679"/>
      </w:tblGrid>
      <w:tr w:rsidR="008C3FF3" w:rsidRPr="00B9191F" w14:paraId="55E654BB" w14:textId="77777777" w:rsidTr="00F52140">
        <w:tc>
          <w:tcPr>
            <w:tcW w:w="4956" w:type="dxa"/>
            <w:vAlign w:val="center"/>
          </w:tcPr>
          <w:p w14:paraId="46F0E547" w14:textId="498AC1A0" w:rsidR="008C3FF3" w:rsidRPr="00B9191F" w:rsidRDefault="008C3FF3" w:rsidP="00F52140">
            <w:pPr>
              <w:pStyle w:val="Prrafodelista"/>
              <w:numPr>
                <w:ilvl w:val="0"/>
                <w:numId w:val="33"/>
              </w:numPr>
              <w:ind w:left="317"/>
              <w:rPr>
                <w:rFonts w:ascii="Arial" w:hAnsi="Arial" w:cs="Arial"/>
                <w:b/>
                <w:bCs/>
                <w:sz w:val="20"/>
                <w:szCs w:val="20"/>
                <w:lang w:val="es-ES"/>
              </w:rPr>
            </w:pPr>
            <w:r w:rsidRPr="00B9191F">
              <w:rPr>
                <w:rFonts w:ascii="Arial" w:hAnsi="Arial" w:cs="Arial"/>
                <w:b/>
                <w:sz w:val="20"/>
                <w:szCs w:val="20"/>
              </w:rPr>
              <w:t>ENTREVISTA</w:t>
            </w:r>
          </w:p>
        </w:tc>
        <w:tc>
          <w:tcPr>
            <w:tcW w:w="3679" w:type="dxa"/>
          </w:tcPr>
          <w:p w14:paraId="2298AB0A" w14:textId="77777777" w:rsidR="008C3FF3" w:rsidRPr="00B9191F" w:rsidRDefault="008C3FF3" w:rsidP="00DA6A19">
            <w:pPr>
              <w:jc w:val="center"/>
              <w:rPr>
                <w:rFonts w:ascii="Arial" w:hAnsi="Arial" w:cs="Arial"/>
                <w:b/>
                <w:bCs/>
                <w:sz w:val="20"/>
                <w:szCs w:val="20"/>
                <w:lang w:val="es-ES"/>
              </w:rPr>
            </w:pPr>
            <w:r w:rsidRPr="00B9191F">
              <w:rPr>
                <w:rFonts w:ascii="Arial" w:hAnsi="Arial" w:cs="Arial"/>
                <w:b/>
                <w:sz w:val="20"/>
                <w:szCs w:val="20"/>
              </w:rPr>
              <w:t>PUNTAJE / METODOLOGÍA PARA SU ASIGNACIÓN</w:t>
            </w:r>
          </w:p>
        </w:tc>
      </w:tr>
      <w:tr w:rsidR="008C3FF3" w:rsidRPr="00B9191F" w14:paraId="3FA6D5F0" w14:textId="77777777" w:rsidTr="002D3E5B">
        <w:tc>
          <w:tcPr>
            <w:tcW w:w="4956" w:type="dxa"/>
          </w:tcPr>
          <w:p w14:paraId="004D6952" w14:textId="77777777" w:rsidR="008C3FF3" w:rsidRPr="00B9191F" w:rsidRDefault="008C3FF3" w:rsidP="00DA6A19">
            <w:pPr>
              <w:pStyle w:val="Prrafodelista"/>
              <w:widowControl w:val="0"/>
              <w:ind w:left="0"/>
              <w:jc w:val="both"/>
              <w:rPr>
                <w:rFonts w:ascii="Arial" w:hAnsi="Arial" w:cs="Arial"/>
                <w:sz w:val="20"/>
                <w:szCs w:val="20"/>
                <w:lang w:val="es-ES" w:eastAsia="es-ES"/>
              </w:rPr>
            </w:pPr>
            <w:r w:rsidRPr="00B9191F">
              <w:rPr>
                <w:rFonts w:ascii="Arial" w:hAnsi="Arial" w:cs="Arial"/>
                <w:sz w:val="20"/>
                <w:szCs w:val="20"/>
                <w:u w:val="single"/>
              </w:rPr>
              <w:t>Evaluación</w:t>
            </w:r>
            <w:r w:rsidRPr="00B9191F">
              <w:rPr>
                <w:rFonts w:ascii="Arial" w:hAnsi="Arial" w:cs="Arial"/>
                <w:sz w:val="20"/>
                <w:szCs w:val="20"/>
              </w:rPr>
              <w:t>:</w:t>
            </w:r>
          </w:p>
          <w:p w14:paraId="34CE2B08" w14:textId="77777777" w:rsidR="008C3FF3" w:rsidRPr="00B9191F" w:rsidRDefault="008C3FF3" w:rsidP="00DA6A19">
            <w:pPr>
              <w:widowControl w:val="0"/>
              <w:jc w:val="both"/>
              <w:rPr>
                <w:rFonts w:ascii="Arial" w:hAnsi="Arial" w:cs="Arial"/>
                <w:sz w:val="20"/>
                <w:szCs w:val="20"/>
                <w:lang w:val="es-ES_tradnl"/>
              </w:rPr>
            </w:pPr>
          </w:p>
          <w:p w14:paraId="65EA27A6" w14:textId="0BE40551" w:rsidR="008C3FF3" w:rsidRPr="00B9191F" w:rsidRDefault="008C3FF3" w:rsidP="008C3FF3">
            <w:pPr>
              <w:jc w:val="both"/>
              <w:rPr>
                <w:rFonts w:ascii="Arial" w:eastAsia="Arial" w:hAnsi="Arial" w:cs="Arial"/>
                <w:color w:val="000000" w:themeColor="text1"/>
                <w:sz w:val="18"/>
                <w:szCs w:val="18"/>
              </w:rPr>
            </w:pPr>
            <w:r w:rsidRPr="00B9191F">
              <w:rPr>
                <w:rFonts w:ascii="Arial" w:eastAsia="Arial" w:hAnsi="Arial" w:cs="Arial"/>
                <w:color w:val="000000" w:themeColor="text1"/>
                <w:sz w:val="18"/>
                <w:szCs w:val="18"/>
              </w:rPr>
              <w:t>Se eval</w:t>
            </w:r>
            <w:r w:rsidR="0001111A" w:rsidRPr="00B9191F">
              <w:rPr>
                <w:rFonts w:ascii="Arial" w:eastAsia="Arial" w:hAnsi="Arial" w:cs="Arial"/>
                <w:color w:val="000000" w:themeColor="text1"/>
                <w:sz w:val="18"/>
                <w:szCs w:val="18"/>
              </w:rPr>
              <w:t>úa</w:t>
            </w:r>
            <w:r w:rsidRPr="00B9191F">
              <w:rPr>
                <w:rFonts w:ascii="Arial" w:eastAsia="Arial" w:hAnsi="Arial" w:cs="Arial"/>
                <w:color w:val="000000" w:themeColor="text1"/>
                <w:sz w:val="18"/>
                <w:szCs w:val="18"/>
              </w:rPr>
              <w:t xml:space="preserve"> el dominio temático y habilidades a demostrar por el </w:t>
            </w:r>
            <w:r w:rsidR="00B24E8F" w:rsidRPr="00B9191F">
              <w:rPr>
                <w:rFonts w:ascii="Arial" w:eastAsia="Arial" w:hAnsi="Arial" w:cs="Arial"/>
                <w:color w:val="000000" w:themeColor="text1"/>
                <w:sz w:val="18"/>
                <w:szCs w:val="18"/>
              </w:rPr>
              <w:t>proveedor</w:t>
            </w:r>
            <w:r w:rsidRPr="00B9191F">
              <w:rPr>
                <w:rFonts w:ascii="Arial" w:eastAsia="Arial" w:hAnsi="Arial" w:cs="Arial"/>
                <w:color w:val="000000" w:themeColor="text1"/>
                <w:sz w:val="18"/>
                <w:szCs w:val="18"/>
              </w:rPr>
              <w:t>, según los criterios y subcriterios siguientes:</w:t>
            </w:r>
          </w:p>
          <w:p w14:paraId="33397D65" w14:textId="77777777" w:rsidR="008C3FF3" w:rsidRPr="00B9191F" w:rsidRDefault="008C3FF3" w:rsidP="00DA6A19">
            <w:pPr>
              <w:widowControl w:val="0"/>
              <w:jc w:val="both"/>
              <w:rPr>
                <w:rFonts w:ascii="Arial" w:hAnsi="Arial" w:cs="Arial"/>
                <w:sz w:val="20"/>
                <w:szCs w:val="20"/>
              </w:rPr>
            </w:pPr>
          </w:p>
          <w:p w14:paraId="063CF9CF" w14:textId="76203EA5" w:rsidR="008C3FF3" w:rsidRPr="00B9191F" w:rsidRDefault="008C3FF3" w:rsidP="00DA6A19">
            <w:pPr>
              <w:widowControl w:val="0"/>
              <w:jc w:val="both"/>
              <w:rPr>
                <w:rFonts w:ascii="Arial" w:hAnsi="Arial" w:cs="Arial"/>
                <w:sz w:val="20"/>
                <w:szCs w:val="20"/>
                <w:lang w:val="es-ES"/>
              </w:rPr>
            </w:pPr>
            <w:r w:rsidRPr="00B9191F">
              <w:rPr>
                <w:rFonts w:ascii="Arial" w:hAnsi="Arial" w:cs="Arial"/>
                <w:sz w:val="20"/>
                <w:szCs w:val="20"/>
                <w:lang w:val="es-ES"/>
              </w:rPr>
              <w:t xml:space="preserve">[CONSIGNAR LOS CRITERIOS Y SUBCRITERIOS </w:t>
            </w:r>
            <w:r w:rsidR="00B87797" w:rsidRPr="00B9191F">
              <w:rPr>
                <w:rFonts w:ascii="Arial" w:hAnsi="Arial" w:cs="Arial"/>
                <w:sz w:val="20"/>
                <w:szCs w:val="20"/>
                <w:lang w:val="es-ES"/>
              </w:rPr>
              <w:t xml:space="preserve">OBJETIVOS </w:t>
            </w:r>
            <w:r w:rsidRPr="00B9191F">
              <w:rPr>
                <w:rFonts w:ascii="Arial" w:hAnsi="Arial" w:cs="Arial"/>
                <w:sz w:val="20"/>
                <w:szCs w:val="20"/>
                <w:lang w:val="es-ES"/>
              </w:rPr>
              <w:t>CORRESPONDIENTES</w:t>
            </w:r>
            <w:r w:rsidR="00665642" w:rsidRPr="00B9191F">
              <w:rPr>
                <w:rFonts w:ascii="Arial" w:hAnsi="Arial" w:cs="Arial"/>
                <w:sz w:val="20"/>
                <w:szCs w:val="20"/>
                <w:lang w:val="es-ES"/>
              </w:rPr>
              <w:t xml:space="preserve">. LA ENTREVISTA PUEDE INCLUIR PREGUNTAS Y RESPUESTAS QUE PROFUNDICEN EN </w:t>
            </w:r>
            <w:r w:rsidR="002068C1" w:rsidRPr="00B9191F">
              <w:rPr>
                <w:rFonts w:ascii="Arial" w:hAnsi="Arial" w:cs="Arial"/>
                <w:sz w:val="20"/>
                <w:szCs w:val="20"/>
                <w:lang w:val="es-ES"/>
              </w:rPr>
              <w:t xml:space="preserve">LOS CASOS </w:t>
            </w:r>
            <w:r w:rsidR="00665642" w:rsidRPr="00B9191F">
              <w:rPr>
                <w:rFonts w:ascii="Arial" w:hAnsi="Arial" w:cs="Arial"/>
                <w:sz w:val="20"/>
                <w:szCs w:val="20"/>
                <w:lang w:val="es-ES"/>
              </w:rPr>
              <w:t>PRÁCTICO</w:t>
            </w:r>
            <w:r w:rsidR="002068C1" w:rsidRPr="00B9191F">
              <w:rPr>
                <w:rFonts w:ascii="Arial" w:hAnsi="Arial" w:cs="Arial"/>
                <w:sz w:val="20"/>
                <w:szCs w:val="20"/>
                <w:lang w:val="es-ES"/>
              </w:rPr>
              <w:t>S</w:t>
            </w:r>
            <w:r w:rsidR="00665642" w:rsidRPr="00B9191F">
              <w:rPr>
                <w:rFonts w:ascii="Arial" w:hAnsi="Arial" w:cs="Arial"/>
                <w:sz w:val="20"/>
                <w:szCs w:val="20"/>
                <w:lang w:val="es-ES"/>
              </w:rPr>
              <w:t xml:space="preserve"> RESUELTO</w:t>
            </w:r>
            <w:r w:rsidR="002068C1" w:rsidRPr="00B9191F">
              <w:rPr>
                <w:rFonts w:ascii="Arial" w:hAnsi="Arial" w:cs="Arial"/>
                <w:sz w:val="20"/>
                <w:szCs w:val="20"/>
                <w:lang w:val="es-ES"/>
              </w:rPr>
              <w:t>S</w:t>
            </w:r>
            <w:r w:rsidR="00665642" w:rsidRPr="00B9191F">
              <w:rPr>
                <w:rFonts w:ascii="Arial" w:hAnsi="Arial" w:cs="Arial"/>
                <w:sz w:val="20"/>
                <w:szCs w:val="20"/>
                <w:lang w:val="es-ES"/>
              </w:rPr>
              <w:t>, SIN AFECTAR EL PUNTAJE DE DICHO FACTOR</w:t>
            </w:r>
            <w:r w:rsidRPr="00B9191F">
              <w:rPr>
                <w:rFonts w:ascii="Arial" w:hAnsi="Arial" w:cs="Arial"/>
                <w:sz w:val="20"/>
                <w:szCs w:val="20"/>
                <w:lang w:val="es-ES"/>
              </w:rPr>
              <w:t>]</w:t>
            </w:r>
          </w:p>
          <w:p w14:paraId="2840D532" w14:textId="77777777" w:rsidR="008C3FF3" w:rsidRPr="00B9191F" w:rsidRDefault="008C3FF3" w:rsidP="00DA6A19">
            <w:pPr>
              <w:widowControl w:val="0"/>
              <w:jc w:val="both"/>
              <w:rPr>
                <w:rFonts w:ascii="Arial" w:hAnsi="Arial" w:cs="Arial"/>
                <w:sz w:val="20"/>
                <w:szCs w:val="20"/>
                <w:lang w:val="es-ES"/>
              </w:rPr>
            </w:pPr>
          </w:p>
          <w:p w14:paraId="5A3F94BD" w14:textId="77777777" w:rsidR="008C3FF3" w:rsidRPr="00B9191F" w:rsidRDefault="008C3FF3" w:rsidP="00DA6A19">
            <w:pPr>
              <w:widowControl w:val="0"/>
              <w:jc w:val="both"/>
              <w:rPr>
                <w:rFonts w:ascii="Arial" w:hAnsi="Arial" w:cs="Arial"/>
                <w:sz w:val="20"/>
                <w:szCs w:val="20"/>
              </w:rPr>
            </w:pPr>
            <w:r w:rsidRPr="00B9191F">
              <w:rPr>
                <w:rFonts w:ascii="Arial" w:hAnsi="Arial" w:cs="Arial"/>
                <w:sz w:val="20"/>
                <w:szCs w:val="20"/>
                <w:u w:val="single"/>
              </w:rPr>
              <w:t>Acreditación</w:t>
            </w:r>
            <w:r w:rsidRPr="00B9191F">
              <w:rPr>
                <w:rFonts w:ascii="Arial" w:hAnsi="Arial" w:cs="Arial"/>
                <w:sz w:val="20"/>
                <w:szCs w:val="20"/>
              </w:rPr>
              <w:t>:</w:t>
            </w:r>
          </w:p>
          <w:p w14:paraId="5439EBA1" w14:textId="77777777" w:rsidR="008C3FF3" w:rsidRPr="00B9191F" w:rsidRDefault="008C3FF3" w:rsidP="00DA6A19">
            <w:pPr>
              <w:pStyle w:val="Prrafodelista"/>
              <w:widowControl w:val="0"/>
              <w:ind w:left="851"/>
              <w:jc w:val="both"/>
              <w:rPr>
                <w:rFonts w:ascii="Arial" w:hAnsi="Arial" w:cs="Arial"/>
                <w:sz w:val="20"/>
                <w:szCs w:val="20"/>
              </w:rPr>
            </w:pPr>
          </w:p>
          <w:p w14:paraId="225290EC" w14:textId="2691EE1D" w:rsidR="008C3FF3" w:rsidRPr="00B9191F" w:rsidRDefault="008C3FF3" w:rsidP="008C3FF3">
            <w:pPr>
              <w:widowControl w:val="0"/>
              <w:jc w:val="both"/>
              <w:rPr>
                <w:rFonts w:ascii="Arial" w:hAnsi="Arial" w:cs="Arial"/>
                <w:sz w:val="20"/>
                <w:szCs w:val="20"/>
                <w:lang w:val="es-419"/>
              </w:rPr>
            </w:pPr>
            <w:r w:rsidRPr="00B9191F">
              <w:rPr>
                <w:rFonts w:ascii="Arial" w:hAnsi="Arial" w:cs="Arial"/>
                <w:sz w:val="20"/>
                <w:szCs w:val="20"/>
                <w:lang w:val="es-419"/>
              </w:rPr>
              <w:t>Se acredita el dominio temático y las habilidades en la entrevista mediante preguntas y respuestas y/u otra dinámica.</w:t>
            </w:r>
          </w:p>
        </w:tc>
        <w:tc>
          <w:tcPr>
            <w:tcW w:w="3679" w:type="dxa"/>
          </w:tcPr>
          <w:p w14:paraId="548E7836" w14:textId="652DA463" w:rsidR="008C3FF3" w:rsidRPr="00B9191F" w:rsidRDefault="008C3FF3" w:rsidP="00DA6A19">
            <w:pPr>
              <w:widowControl w:val="0"/>
              <w:jc w:val="center"/>
              <w:rPr>
                <w:rFonts w:ascii="Arial" w:hAnsi="Arial" w:cs="Arial"/>
                <w:sz w:val="20"/>
                <w:szCs w:val="20"/>
                <w:lang w:val="es-ES"/>
              </w:rPr>
            </w:pPr>
            <w:r w:rsidRPr="00B9191F">
              <w:rPr>
                <w:rFonts w:ascii="Arial" w:hAnsi="Arial" w:cs="Arial"/>
                <w:b/>
                <w:bCs/>
                <w:sz w:val="20"/>
                <w:szCs w:val="20"/>
              </w:rPr>
              <w:t>[</w:t>
            </w:r>
            <w:r w:rsidR="00531F2D" w:rsidRPr="00B9191F">
              <w:rPr>
                <w:rFonts w:ascii="Arial" w:hAnsi="Arial" w:cs="Arial"/>
                <w:b/>
                <w:bCs/>
                <w:sz w:val="20"/>
                <w:szCs w:val="20"/>
              </w:rPr>
              <w:t xml:space="preserve">MÍNIMO </w:t>
            </w:r>
            <w:r w:rsidR="00CF5ED1" w:rsidRPr="00B9191F">
              <w:rPr>
                <w:rFonts w:ascii="Arial" w:hAnsi="Arial" w:cs="Arial"/>
                <w:b/>
                <w:bCs/>
                <w:sz w:val="20"/>
                <w:szCs w:val="20"/>
              </w:rPr>
              <w:t>20</w:t>
            </w:r>
            <w:r w:rsidRPr="00B9191F">
              <w:rPr>
                <w:rFonts w:ascii="Arial" w:hAnsi="Arial" w:cs="Arial"/>
                <w:b/>
                <w:bCs/>
                <w:sz w:val="20"/>
                <w:szCs w:val="20"/>
              </w:rPr>
              <w:t>] puntos</w:t>
            </w:r>
          </w:p>
          <w:p w14:paraId="78A69E95" w14:textId="77777777" w:rsidR="008C3FF3" w:rsidRPr="00B9191F" w:rsidRDefault="008C3FF3" w:rsidP="00DA6A19">
            <w:pPr>
              <w:widowControl w:val="0"/>
              <w:ind w:left="143"/>
              <w:jc w:val="both"/>
              <w:rPr>
                <w:rFonts w:ascii="Arial" w:hAnsi="Arial" w:cs="Arial"/>
                <w:sz w:val="20"/>
                <w:szCs w:val="20"/>
              </w:rPr>
            </w:pPr>
          </w:p>
          <w:tbl>
            <w:tblPr>
              <w:tblW w:w="0" w:type="auto"/>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Look w:val="04A0" w:firstRow="1" w:lastRow="0" w:firstColumn="1" w:lastColumn="0" w:noHBand="0" w:noVBand="1"/>
            </w:tblPr>
            <w:tblGrid>
              <w:gridCol w:w="2006"/>
              <w:gridCol w:w="1437"/>
            </w:tblGrid>
            <w:tr w:rsidR="008C3FF3" w:rsidRPr="00B9191F" w14:paraId="5E1427A7" w14:textId="77777777" w:rsidTr="00923924">
              <w:trPr>
                <w:trHeight w:val="285"/>
              </w:trPr>
              <w:tc>
                <w:tcPr>
                  <w:tcW w:w="2006" w:type="dxa"/>
                  <w:tcMar>
                    <w:left w:w="108" w:type="dxa"/>
                    <w:right w:w="108" w:type="dxa"/>
                  </w:tcMar>
                  <w:vAlign w:val="center"/>
                </w:tcPr>
                <w:p w14:paraId="1E588549" w14:textId="77777777" w:rsidR="008C3FF3" w:rsidRPr="00B9191F" w:rsidRDefault="008C3FF3" w:rsidP="008C3FF3">
                  <w:pPr>
                    <w:rPr>
                      <w:rFonts w:ascii="Arial" w:eastAsia="Arial" w:hAnsi="Arial" w:cs="Arial"/>
                      <w:b/>
                      <w:bCs/>
                      <w:color w:val="000000" w:themeColor="text1"/>
                      <w:sz w:val="16"/>
                      <w:szCs w:val="16"/>
                    </w:rPr>
                  </w:pPr>
                  <w:r w:rsidRPr="00B9191F">
                    <w:rPr>
                      <w:rFonts w:ascii="Arial" w:eastAsia="Arial" w:hAnsi="Arial" w:cs="Arial"/>
                      <w:b/>
                      <w:bCs/>
                      <w:color w:val="000000" w:themeColor="text1"/>
                      <w:sz w:val="16"/>
                      <w:szCs w:val="16"/>
                    </w:rPr>
                    <w:t>Dominio temático</w:t>
                  </w:r>
                </w:p>
              </w:tc>
              <w:tc>
                <w:tcPr>
                  <w:tcW w:w="1437" w:type="dxa"/>
                  <w:tcMar>
                    <w:left w:w="108" w:type="dxa"/>
                    <w:right w:w="108" w:type="dxa"/>
                  </w:tcMar>
                  <w:vAlign w:val="center"/>
                </w:tcPr>
                <w:p w14:paraId="44FDF7B1" w14:textId="77777777" w:rsidR="008C3FF3" w:rsidRPr="00B9191F" w:rsidRDefault="008C3FF3" w:rsidP="008C3FF3">
                  <w:pPr>
                    <w:rPr>
                      <w:rFonts w:ascii="Arial" w:eastAsia="Arial" w:hAnsi="Arial" w:cs="Arial"/>
                      <w:b/>
                      <w:bCs/>
                      <w:color w:val="000000" w:themeColor="text1"/>
                      <w:sz w:val="16"/>
                      <w:szCs w:val="16"/>
                    </w:rPr>
                  </w:pPr>
                  <w:r w:rsidRPr="00B9191F">
                    <w:rPr>
                      <w:rFonts w:ascii="Arial" w:eastAsia="Arial" w:hAnsi="Arial" w:cs="Arial"/>
                      <w:b/>
                      <w:bCs/>
                      <w:color w:val="000000" w:themeColor="text1"/>
                      <w:sz w:val="16"/>
                      <w:szCs w:val="16"/>
                    </w:rPr>
                    <w:t>[...]</w:t>
                  </w:r>
                  <w:r w:rsidRPr="00B9191F">
                    <w:rPr>
                      <w:rFonts w:ascii="Arial" w:eastAsia="Arial" w:hAnsi="Arial" w:cs="Arial"/>
                      <w:b/>
                      <w:bCs/>
                      <w:i/>
                      <w:iCs/>
                      <w:color w:val="000000" w:themeColor="text1"/>
                      <w:sz w:val="16"/>
                      <w:szCs w:val="16"/>
                    </w:rPr>
                    <w:t xml:space="preserve"> </w:t>
                  </w:r>
                  <w:r w:rsidRPr="0024213B">
                    <w:rPr>
                      <w:rFonts w:ascii="Arial" w:eastAsia="Arial" w:hAnsi="Arial" w:cs="Arial"/>
                      <w:b/>
                      <w:bCs/>
                      <w:color w:val="000000" w:themeColor="text1"/>
                      <w:sz w:val="16"/>
                      <w:szCs w:val="16"/>
                    </w:rPr>
                    <w:t xml:space="preserve">puntos </w:t>
                  </w:r>
                </w:p>
              </w:tc>
            </w:tr>
            <w:tr w:rsidR="008C3FF3" w:rsidRPr="00B9191F" w14:paraId="173A352B" w14:textId="77777777" w:rsidTr="00923924">
              <w:trPr>
                <w:trHeight w:val="449"/>
              </w:trPr>
              <w:tc>
                <w:tcPr>
                  <w:tcW w:w="2006" w:type="dxa"/>
                  <w:tcMar>
                    <w:left w:w="108" w:type="dxa"/>
                    <w:right w:w="108" w:type="dxa"/>
                  </w:tcMar>
                  <w:vAlign w:val="center"/>
                </w:tcPr>
                <w:p w14:paraId="46421027" w14:textId="77777777" w:rsidR="008C3FF3" w:rsidRPr="00B9191F" w:rsidRDefault="008C3FF3" w:rsidP="008C3FF3">
                  <w:pPr>
                    <w:rPr>
                      <w:rFonts w:ascii="Arial" w:eastAsia="Arial" w:hAnsi="Arial" w:cs="Arial"/>
                      <w:color w:val="000000" w:themeColor="text1"/>
                      <w:sz w:val="16"/>
                      <w:szCs w:val="16"/>
                    </w:rPr>
                  </w:pPr>
                  <w:r w:rsidRPr="00B9191F">
                    <w:rPr>
                      <w:rFonts w:ascii="Arial" w:eastAsia="Arial" w:hAnsi="Arial" w:cs="Arial"/>
                      <w:color w:val="000000" w:themeColor="text1"/>
                      <w:sz w:val="16"/>
                      <w:szCs w:val="16"/>
                    </w:rPr>
                    <w:t>[...]</w:t>
                  </w:r>
                </w:p>
              </w:tc>
              <w:tc>
                <w:tcPr>
                  <w:tcW w:w="1437" w:type="dxa"/>
                  <w:tcMar>
                    <w:left w:w="108" w:type="dxa"/>
                    <w:right w:w="108" w:type="dxa"/>
                  </w:tcMar>
                  <w:vAlign w:val="center"/>
                </w:tcPr>
                <w:p w14:paraId="6F7283E1" w14:textId="77777777" w:rsidR="008C3FF3" w:rsidRPr="00B9191F" w:rsidRDefault="008C3FF3" w:rsidP="008C3FF3">
                  <w:pPr>
                    <w:rPr>
                      <w:rFonts w:ascii="Arial" w:eastAsia="Arial" w:hAnsi="Arial" w:cs="Arial"/>
                      <w:color w:val="000000" w:themeColor="text1"/>
                      <w:sz w:val="16"/>
                      <w:szCs w:val="16"/>
                    </w:rPr>
                  </w:pPr>
                  <w:r w:rsidRPr="00B9191F">
                    <w:rPr>
                      <w:rFonts w:ascii="Arial" w:eastAsia="Arial" w:hAnsi="Arial" w:cs="Arial"/>
                      <w:b/>
                      <w:bCs/>
                      <w:color w:val="000000" w:themeColor="text1"/>
                      <w:sz w:val="16"/>
                      <w:szCs w:val="16"/>
                    </w:rPr>
                    <w:t xml:space="preserve">DE </w:t>
                  </w:r>
                  <w:r w:rsidRPr="00B9191F">
                    <w:rPr>
                      <w:rFonts w:ascii="Arial" w:eastAsia="Arial" w:hAnsi="Arial" w:cs="Arial"/>
                      <w:color w:val="000000" w:themeColor="text1"/>
                      <w:sz w:val="16"/>
                      <w:szCs w:val="16"/>
                    </w:rPr>
                    <w:t xml:space="preserve">[...] </w:t>
                  </w:r>
                  <w:r w:rsidRPr="00B9191F">
                    <w:rPr>
                      <w:rFonts w:ascii="Arial" w:eastAsia="Arial" w:hAnsi="Arial" w:cs="Arial"/>
                      <w:b/>
                      <w:bCs/>
                      <w:color w:val="000000" w:themeColor="text1"/>
                      <w:sz w:val="16"/>
                      <w:szCs w:val="16"/>
                    </w:rPr>
                    <w:t xml:space="preserve">A </w:t>
                  </w:r>
                  <w:r w:rsidRPr="00B9191F">
                    <w:rPr>
                      <w:rFonts w:ascii="Arial" w:eastAsia="Arial" w:hAnsi="Arial" w:cs="Arial"/>
                      <w:color w:val="000000" w:themeColor="text1"/>
                      <w:sz w:val="16"/>
                      <w:szCs w:val="16"/>
                    </w:rPr>
                    <w:t>[...]</w:t>
                  </w:r>
                </w:p>
              </w:tc>
            </w:tr>
            <w:tr w:rsidR="008C3FF3" w:rsidRPr="00B9191F" w14:paraId="345AB272" w14:textId="77777777" w:rsidTr="00923924">
              <w:trPr>
                <w:trHeight w:val="541"/>
              </w:trPr>
              <w:tc>
                <w:tcPr>
                  <w:tcW w:w="2006" w:type="dxa"/>
                  <w:tcMar>
                    <w:left w:w="108" w:type="dxa"/>
                    <w:right w:w="108" w:type="dxa"/>
                  </w:tcMar>
                  <w:vAlign w:val="center"/>
                </w:tcPr>
                <w:p w14:paraId="2F1671C9" w14:textId="77777777" w:rsidR="008C3FF3" w:rsidRPr="00B9191F" w:rsidRDefault="008C3FF3" w:rsidP="008C3FF3">
                  <w:pPr>
                    <w:rPr>
                      <w:rFonts w:ascii="Arial" w:eastAsia="Arial" w:hAnsi="Arial" w:cs="Arial"/>
                      <w:color w:val="000000" w:themeColor="text1"/>
                      <w:sz w:val="16"/>
                      <w:szCs w:val="16"/>
                    </w:rPr>
                  </w:pPr>
                  <w:r w:rsidRPr="00B9191F">
                    <w:rPr>
                      <w:rFonts w:ascii="Arial" w:eastAsia="Arial" w:hAnsi="Arial" w:cs="Arial"/>
                      <w:color w:val="000000" w:themeColor="text1"/>
                      <w:sz w:val="16"/>
                      <w:szCs w:val="16"/>
                    </w:rPr>
                    <w:t>[...]</w:t>
                  </w:r>
                </w:p>
              </w:tc>
              <w:tc>
                <w:tcPr>
                  <w:tcW w:w="1437" w:type="dxa"/>
                  <w:tcMar>
                    <w:left w:w="108" w:type="dxa"/>
                    <w:right w:w="108" w:type="dxa"/>
                  </w:tcMar>
                  <w:vAlign w:val="center"/>
                </w:tcPr>
                <w:p w14:paraId="0B180A95" w14:textId="77777777" w:rsidR="008C3FF3" w:rsidRPr="00B9191F" w:rsidRDefault="008C3FF3" w:rsidP="008C3FF3">
                  <w:pPr>
                    <w:rPr>
                      <w:rFonts w:ascii="Arial" w:eastAsia="Arial" w:hAnsi="Arial" w:cs="Arial"/>
                      <w:color w:val="000000" w:themeColor="text1"/>
                      <w:sz w:val="16"/>
                      <w:szCs w:val="16"/>
                    </w:rPr>
                  </w:pPr>
                  <w:r w:rsidRPr="00B9191F">
                    <w:rPr>
                      <w:rFonts w:ascii="Arial" w:eastAsia="Arial" w:hAnsi="Arial" w:cs="Arial"/>
                      <w:b/>
                      <w:bCs/>
                      <w:color w:val="000000" w:themeColor="text1"/>
                      <w:sz w:val="16"/>
                      <w:szCs w:val="16"/>
                    </w:rPr>
                    <w:t xml:space="preserve">DE </w:t>
                  </w:r>
                  <w:r w:rsidRPr="00B9191F">
                    <w:rPr>
                      <w:rFonts w:ascii="Arial" w:eastAsia="Arial" w:hAnsi="Arial" w:cs="Arial"/>
                      <w:color w:val="000000" w:themeColor="text1"/>
                      <w:sz w:val="16"/>
                      <w:szCs w:val="16"/>
                    </w:rPr>
                    <w:t xml:space="preserve">[...] </w:t>
                  </w:r>
                  <w:r w:rsidRPr="00B9191F">
                    <w:rPr>
                      <w:rFonts w:ascii="Arial" w:eastAsia="Arial" w:hAnsi="Arial" w:cs="Arial"/>
                      <w:b/>
                      <w:bCs/>
                      <w:color w:val="000000" w:themeColor="text1"/>
                      <w:sz w:val="16"/>
                      <w:szCs w:val="16"/>
                    </w:rPr>
                    <w:t xml:space="preserve">A </w:t>
                  </w:r>
                  <w:r w:rsidRPr="00B9191F">
                    <w:rPr>
                      <w:rFonts w:ascii="Arial" w:eastAsia="Arial" w:hAnsi="Arial" w:cs="Arial"/>
                      <w:color w:val="000000" w:themeColor="text1"/>
                      <w:sz w:val="16"/>
                      <w:szCs w:val="16"/>
                    </w:rPr>
                    <w:t>[...]</w:t>
                  </w:r>
                </w:p>
              </w:tc>
            </w:tr>
            <w:tr w:rsidR="008C3FF3" w:rsidRPr="00B9191F" w14:paraId="44619B8E" w14:textId="77777777" w:rsidTr="00923924">
              <w:trPr>
                <w:trHeight w:val="285"/>
              </w:trPr>
              <w:tc>
                <w:tcPr>
                  <w:tcW w:w="2006" w:type="dxa"/>
                  <w:tcMar>
                    <w:left w:w="108" w:type="dxa"/>
                    <w:right w:w="108" w:type="dxa"/>
                  </w:tcMar>
                  <w:vAlign w:val="center"/>
                </w:tcPr>
                <w:p w14:paraId="167CA1B9" w14:textId="77777777" w:rsidR="008C3FF3" w:rsidRPr="00B9191F" w:rsidRDefault="008C3FF3" w:rsidP="008C3FF3">
                  <w:pPr>
                    <w:rPr>
                      <w:rFonts w:ascii="Arial" w:eastAsia="Arial" w:hAnsi="Arial" w:cs="Arial"/>
                      <w:b/>
                      <w:bCs/>
                      <w:color w:val="000000" w:themeColor="text1"/>
                      <w:sz w:val="16"/>
                      <w:szCs w:val="16"/>
                    </w:rPr>
                  </w:pPr>
                  <w:r w:rsidRPr="00B9191F">
                    <w:rPr>
                      <w:rFonts w:ascii="Arial" w:eastAsia="Arial" w:hAnsi="Arial" w:cs="Arial"/>
                      <w:b/>
                      <w:bCs/>
                      <w:color w:val="000000" w:themeColor="text1"/>
                      <w:sz w:val="16"/>
                      <w:szCs w:val="16"/>
                    </w:rPr>
                    <w:t>Habilidades</w:t>
                  </w:r>
                </w:p>
              </w:tc>
              <w:tc>
                <w:tcPr>
                  <w:tcW w:w="1437" w:type="dxa"/>
                  <w:tcMar>
                    <w:left w:w="108" w:type="dxa"/>
                    <w:right w:w="108" w:type="dxa"/>
                  </w:tcMar>
                  <w:vAlign w:val="center"/>
                </w:tcPr>
                <w:p w14:paraId="4654F5AC" w14:textId="77777777" w:rsidR="008C3FF3" w:rsidRPr="00B9191F" w:rsidRDefault="008C3FF3" w:rsidP="008C3FF3">
                  <w:pPr>
                    <w:rPr>
                      <w:rFonts w:ascii="Arial" w:eastAsia="Arial" w:hAnsi="Arial" w:cs="Arial"/>
                      <w:b/>
                      <w:bCs/>
                      <w:i/>
                      <w:iCs/>
                      <w:color w:val="000000" w:themeColor="text1"/>
                      <w:sz w:val="16"/>
                      <w:szCs w:val="16"/>
                    </w:rPr>
                  </w:pPr>
                  <w:r w:rsidRPr="00B9191F">
                    <w:rPr>
                      <w:rFonts w:ascii="Arial" w:eastAsia="Arial" w:hAnsi="Arial" w:cs="Arial"/>
                      <w:b/>
                      <w:bCs/>
                      <w:color w:val="000000" w:themeColor="text1"/>
                      <w:sz w:val="16"/>
                      <w:szCs w:val="16"/>
                    </w:rPr>
                    <w:t>[...]</w:t>
                  </w:r>
                  <w:r w:rsidRPr="00B9191F">
                    <w:rPr>
                      <w:rFonts w:ascii="Arial" w:eastAsia="Arial" w:hAnsi="Arial" w:cs="Arial"/>
                      <w:b/>
                      <w:bCs/>
                      <w:i/>
                      <w:iCs/>
                      <w:color w:val="000000" w:themeColor="text1"/>
                      <w:sz w:val="16"/>
                      <w:szCs w:val="16"/>
                    </w:rPr>
                    <w:t xml:space="preserve"> </w:t>
                  </w:r>
                  <w:r w:rsidRPr="0024213B">
                    <w:rPr>
                      <w:rFonts w:ascii="Arial" w:eastAsia="Arial" w:hAnsi="Arial" w:cs="Arial"/>
                      <w:b/>
                      <w:bCs/>
                      <w:color w:val="000000" w:themeColor="text1"/>
                      <w:sz w:val="16"/>
                      <w:szCs w:val="16"/>
                    </w:rPr>
                    <w:t>puntos</w:t>
                  </w:r>
                </w:p>
              </w:tc>
            </w:tr>
            <w:tr w:rsidR="008C3FF3" w:rsidRPr="00B9191F" w14:paraId="4F931A9C" w14:textId="77777777" w:rsidTr="00923924">
              <w:trPr>
                <w:trHeight w:val="524"/>
              </w:trPr>
              <w:tc>
                <w:tcPr>
                  <w:tcW w:w="2006" w:type="dxa"/>
                  <w:tcMar>
                    <w:left w:w="108" w:type="dxa"/>
                    <w:right w:w="108" w:type="dxa"/>
                  </w:tcMar>
                  <w:vAlign w:val="center"/>
                </w:tcPr>
                <w:p w14:paraId="6F9968C8" w14:textId="77777777" w:rsidR="008C3FF3" w:rsidRPr="00B9191F" w:rsidRDefault="008C3FF3" w:rsidP="008C3FF3">
                  <w:pPr>
                    <w:rPr>
                      <w:rFonts w:ascii="Arial" w:eastAsia="Arial" w:hAnsi="Arial" w:cs="Arial"/>
                      <w:color w:val="000000" w:themeColor="text1"/>
                      <w:sz w:val="16"/>
                      <w:szCs w:val="16"/>
                    </w:rPr>
                  </w:pPr>
                  <w:r w:rsidRPr="00B9191F">
                    <w:rPr>
                      <w:rFonts w:ascii="Arial" w:eastAsia="Arial" w:hAnsi="Arial" w:cs="Arial"/>
                      <w:color w:val="000000" w:themeColor="text1"/>
                      <w:sz w:val="16"/>
                      <w:szCs w:val="16"/>
                    </w:rPr>
                    <w:t>[...]</w:t>
                  </w:r>
                </w:p>
              </w:tc>
              <w:tc>
                <w:tcPr>
                  <w:tcW w:w="1437" w:type="dxa"/>
                  <w:tcMar>
                    <w:left w:w="108" w:type="dxa"/>
                    <w:right w:w="108" w:type="dxa"/>
                  </w:tcMar>
                  <w:vAlign w:val="center"/>
                </w:tcPr>
                <w:p w14:paraId="6B55A475" w14:textId="77777777" w:rsidR="008C3FF3" w:rsidRPr="00B9191F" w:rsidRDefault="008C3FF3" w:rsidP="008C3FF3">
                  <w:pPr>
                    <w:rPr>
                      <w:rFonts w:ascii="Arial" w:eastAsia="Arial" w:hAnsi="Arial" w:cs="Arial"/>
                      <w:color w:val="000000" w:themeColor="text1"/>
                      <w:sz w:val="16"/>
                      <w:szCs w:val="16"/>
                    </w:rPr>
                  </w:pPr>
                  <w:r w:rsidRPr="00B9191F">
                    <w:rPr>
                      <w:rFonts w:ascii="Arial" w:eastAsia="Arial" w:hAnsi="Arial" w:cs="Arial"/>
                      <w:b/>
                      <w:bCs/>
                      <w:color w:val="000000" w:themeColor="text1"/>
                      <w:sz w:val="16"/>
                      <w:szCs w:val="16"/>
                    </w:rPr>
                    <w:t xml:space="preserve">DE </w:t>
                  </w:r>
                  <w:r w:rsidRPr="00B9191F">
                    <w:rPr>
                      <w:rFonts w:ascii="Arial" w:eastAsia="Arial" w:hAnsi="Arial" w:cs="Arial"/>
                      <w:color w:val="000000" w:themeColor="text1"/>
                      <w:sz w:val="16"/>
                      <w:szCs w:val="16"/>
                    </w:rPr>
                    <w:t xml:space="preserve">[...] </w:t>
                  </w:r>
                  <w:r w:rsidRPr="00B9191F">
                    <w:rPr>
                      <w:rFonts w:ascii="Arial" w:eastAsia="Arial" w:hAnsi="Arial" w:cs="Arial"/>
                      <w:b/>
                      <w:bCs/>
                      <w:color w:val="000000" w:themeColor="text1"/>
                      <w:sz w:val="16"/>
                      <w:szCs w:val="16"/>
                    </w:rPr>
                    <w:t xml:space="preserve">A </w:t>
                  </w:r>
                  <w:r w:rsidRPr="00B9191F">
                    <w:rPr>
                      <w:rFonts w:ascii="Arial" w:eastAsia="Arial" w:hAnsi="Arial" w:cs="Arial"/>
                      <w:color w:val="000000" w:themeColor="text1"/>
                      <w:sz w:val="16"/>
                      <w:szCs w:val="16"/>
                    </w:rPr>
                    <w:t>[...]</w:t>
                  </w:r>
                </w:p>
              </w:tc>
            </w:tr>
            <w:tr w:rsidR="008C3FF3" w:rsidRPr="00B9191F" w14:paraId="0996D75A" w14:textId="77777777" w:rsidTr="00923924">
              <w:trPr>
                <w:trHeight w:val="546"/>
              </w:trPr>
              <w:tc>
                <w:tcPr>
                  <w:tcW w:w="2006" w:type="dxa"/>
                  <w:tcMar>
                    <w:left w:w="108" w:type="dxa"/>
                    <w:right w:w="108" w:type="dxa"/>
                  </w:tcMar>
                  <w:vAlign w:val="center"/>
                </w:tcPr>
                <w:p w14:paraId="5970A11F" w14:textId="77777777" w:rsidR="008C3FF3" w:rsidRPr="00B9191F" w:rsidRDefault="008C3FF3" w:rsidP="008C3FF3">
                  <w:pPr>
                    <w:rPr>
                      <w:rFonts w:ascii="Arial" w:eastAsia="Arial" w:hAnsi="Arial" w:cs="Arial"/>
                      <w:color w:val="000000" w:themeColor="text1"/>
                      <w:sz w:val="16"/>
                      <w:szCs w:val="16"/>
                    </w:rPr>
                  </w:pPr>
                  <w:r w:rsidRPr="00B9191F">
                    <w:rPr>
                      <w:rFonts w:ascii="Arial" w:eastAsia="Arial" w:hAnsi="Arial" w:cs="Arial"/>
                      <w:color w:val="000000" w:themeColor="text1"/>
                      <w:sz w:val="16"/>
                      <w:szCs w:val="16"/>
                    </w:rPr>
                    <w:t>[...]</w:t>
                  </w:r>
                </w:p>
              </w:tc>
              <w:tc>
                <w:tcPr>
                  <w:tcW w:w="1437" w:type="dxa"/>
                  <w:tcMar>
                    <w:left w:w="108" w:type="dxa"/>
                    <w:right w:w="108" w:type="dxa"/>
                  </w:tcMar>
                  <w:vAlign w:val="center"/>
                </w:tcPr>
                <w:p w14:paraId="50E202EB" w14:textId="77777777" w:rsidR="008C3FF3" w:rsidRPr="00B9191F" w:rsidRDefault="008C3FF3" w:rsidP="008C3FF3">
                  <w:pPr>
                    <w:rPr>
                      <w:rFonts w:ascii="Arial" w:eastAsia="Arial" w:hAnsi="Arial" w:cs="Arial"/>
                      <w:color w:val="000000" w:themeColor="text1"/>
                      <w:sz w:val="16"/>
                      <w:szCs w:val="16"/>
                    </w:rPr>
                  </w:pPr>
                  <w:r w:rsidRPr="00B9191F">
                    <w:rPr>
                      <w:rFonts w:ascii="Arial" w:eastAsia="Arial" w:hAnsi="Arial" w:cs="Arial"/>
                      <w:b/>
                      <w:bCs/>
                      <w:color w:val="000000" w:themeColor="text1"/>
                      <w:sz w:val="16"/>
                      <w:szCs w:val="16"/>
                    </w:rPr>
                    <w:t xml:space="preserve">DE </w:t>
                  </w:r>
                  <w:r w:rsidRPr="00B9191F">
                    <w:rPr>
                      <w:rFonts w:ascii="Arial" w:eastAsia="Arial" w:hAnsi="Arial" w:cs="Arial"/>
                      <w:color w:val="000000" w:themeColor="text1"/>
                      <w:sz w:val="16"/>
                      <w:szCs w:val="16"/>
                    </w:rPr>
                    <w:t xml:space="preserve">[...] </w:t>
                  </w:r>
                  <w:r w:rsidRPr="00B9191F">
                    <w:rPr>
                      <w:rFonts w:ascii="Arial" w:eastAsia="Arial" w:hAnsi="Arial" w:cs="Arial"/>
                      <w:b/>
                      <w:bCs/>
                      <w:color w:val="000000" w:themeColor="text1"/>
                      <w:sz w:val="16"/>
                      <w:szCs w:val="16"/>
                    </w:rPr>
                    <w:t xml:space="preserve">A </w:t>
                  </w:r>
                  <w:r w:rsidRPr="00B9191F">
                    <w:rPr>
                      <w:rFonts w:ascii="Arial" w:eastAsia="Arial" w:hAnsi="Arial" w:cs="Arial"/>
                      <w:color w:val="000000" w:themeColor="text1"/>
                      <w:sz w:val="16"/>
                      <w:szCs w:val="16"/>
                    </w:rPr>
                    <w:t>[...]</w:t>
                  </w:r>
                </w:p>
              </w:tc>
            </w:tr>
          </w:tbl>
          <w:p w14:paraId="4FE5D846" w14:textId="0601F36D" w:rsidR="008C3FF3" w:rsidRPr="00B9191F" w:rsidRDefault="008C3FF3" w:rsidP="00DA6A19">
            <w:pPr>
              <w:jc w:val="right"/>
              <w:rPr>
                <w:rFonts w:ascii="Arial" w:hAnsi="Arial" w:cs="Arial"/>
                <w:b/>
                <w:bCs/>
                <w:sz w:val="20"/>
                <w:szCs w:val="20"/>
                <w:lang w:val="es-ES"/>
              </w:rPr>
            </w:pPr>
          </w:p>
        </w:tc>
      </w:tr>
    </w:tbl>
    <w:p w14:paraId="39BE4F59" w14:textId="77777777" w:rsidR="008C3FF3" w:rsidRPr="001D241B" w:rsidRDefault="008C3FF3" w:rsidP="001D241B">
      <w:pPr>
        <w:jc w:val="both"/>
        <w:rPr>
          <w:rFonts w:ascii="Arial" w:hAnsi="Arial" w:cs="Arial"/>
          <w:sz w:val="20"/>
          <w:szCs w:val="20"/>
        </w:rPr>
      </w:pPr>
    </w:p>
    <w:tbl>
      <w:tblPr>
        <w:tblStyle w:val="Tablaconcuadrcula"/>
        <w:tblW w:w="0" w:type="auto"/>
        <w:tblInd w:w="4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6"/>
        <w:gridCol w:w="3679"/>
      </w:tblGrid>
      <w:tr w:rsidR="00CB63BF" w:rsidRPr="00B9191F" w14:paraId="1E949220" w14:textId="77777777" w:rsidTr="002D3E5B">
        <w:tc>
          <w:tcPr>
            <w:tcW w:w="4956" w:type="dxa"/>
          </w:tcPr>
          <w:p w14:paraId="13A9891F" w14:textId="279F74D6" w:rsidR="00CB63BF" w:rsidRPr="00B9191F" w:rsidRDefault="245B40C7" w:rsidP="00E907FC">
            <w:pPr>
              <w:pStyle w:val="Prrafodelista"/>
              <w:numPr>
                <w:ilvl w:val="0"/>
                <w:numId w:val="33"/>
              </w:numPr>
              <w:ind w:left="317"/>
              <w:rPr>
                <w:rFonts w:ascii="Arial" w:hAnsi="Arial" w:cs="Arial"/>
                <w:b/>
                <w:bCs/>
                <w:sz w:val="20"/>
                <w:szCs w:val="20"/>
              </w:rPr>
            </w:pPr>
            <w:r w:rsidRPr="00B9191F">
              <w:rPr>
                <w:rFonts w:ascii="Arial" w:hAnsi="Arial" w:cs="Arial"/>
                <w:b/>
                <w:sz w:val="20"/>
                <w:szCs w:val="20"/>
              </w:rPr>
              <w:t xml:space="preserve">EXPERIENCIA </w:t>
            </w:r>
            <w:r w:rsidR="009E5CAE" w:rsidRPr="00B9191F">
              <w:rPr>
                <w:rFonts w:ascii="Arial" w:hAnsi="Arial" w:cs="Arial"/>
                <w:b/>
                <w:sz w:val="20"/>
                <w:szCs w:val="20"/>
              </w:rPr>
              <w:t xml:space="preserve">ADICIONAL </w:t>
            </w:r>
            <w:r w:rsidR="004D55DB" w:rsidRPr="00B9191F">
              <w:rPr>
                <w:rFonts w:ascii="Arial" w:hAnsi="Arial" w:cs="Arial"/>
                <w:b/>
                <w:sz w:val="20"/>
                <w:szCs w:val="20"/>
              </w:rPr>
              <w:t xml:space="preserve">DEL POSTOR </w:t>
            </w:r>
            <w:r w:rsidRPr="00B9191F">
              <w:rPr>
                <w:rFonts w:ascii="Arial" w:hAnsi="Arial" w:cs="Arial"/>
                <w:b/>
                <w:sz w:val="20"/>
                <w:szCs w:val="20"/>
              </w:rPr>
              <w:t>EN LA ESPECIALIDAD</w:t>
            </w:r>
          </w:p>
        </w:tc>
        <w:tc>
          <w:tcPr>
            <w:tcW w:w="3679" w:type="dxa"/>
          </w:tcPr>
          <w:p w14:paraId="575CCF96" w14:textId="77777777" w:rsidR="00CB63BF" w:rsidRPr="00B9191F" w:rsidRDefault="00CB63BF" w:rsidP="00F52140">
            <w:pPr>
              <w:jc w:val="center"/>
              <w:rPr>
                <w:rFonts w:ascii="Arial" w:hAnsi="Arial" w:cs="Arial"/>
                <w:b/>
                <w:bCs/>
                <w:sz w:val="20"/>
                <w:szCs w:val="20"/>
                <w:lang w:val="es-ES"/>
              </w:rPr>
            </w:pPr>
            <w:r w:rsidRPr="00B9191F">
              <w:rPr>
                <w:rFonts w:ascii="Arial" w:hAnsi="Arial" w:cs="Arial"/>
                <w:b/>
                <w:sz w:val="20"/>
                <w:szCs w:val="20"/>
              </w:rPr>
              <w:t>PUNTAJE / METODOLOGÍA PARA SU ASIGNACIÓN</w:t>
            </w:r>
          </w:p>
        </w:tc>
      </w:tr>
      <w:tr w:rsidR="00CB63BF" w:rsidRPr="00B9191F" w14:paraId="0ABF11A3" w14:textId="77777777" w:rsidTr="002D3E5B">
        <w:tc>
          <w:tcPr>
            <w:tcW w:w="4956" w:type="dxa"/>
          </w:tcPr>
          <w:p w14:paraId="44B686EE" w14:textId="77777777" w:rsidR="00CB63BF" w:rsidRPr="00B9191F" w:rsidRDefault="00CB63BF" w:rsidP="00DA6A19">
            <w:pPr>
              <w:widowControl w:val="0"/>
              <w:jc w:val="both"/>
              <w:rPr>
                <w:rFonts w:ascii="Arial" w:hAnsi="Arial" w:cs="Arial"/>
                <w:iCs/>
                <w:sz w:val="20"/>
                <w:szCs w:val="20"/>
                <w:lang w:eastAsia="es-ES"/>
              </w:rPr>
            </w:pPr>
            <w:r w:rsidRPr="00B9191F">
              <w:rPr>
                <w:rFonts w:ascii="Arial" w:hAnsi="Arial" w:cs="Arial"/>
                <w:sz w:val="20"/>
                <w:szCs w:val="20"/>
                <w:u w:val="single"/>
              </w:rPr>
              <w:t>Evaluación</w:t>
            </w:r>
            <w:r w:rsidRPr="00B9191F">
              <w:rPr>
                <w:rFonts w:ascii="Arial" w:hAnsi="Arial" w:cs="Arial"/>
                <w:sz w:val="20"/>
                <w:szCs w:val="20"/>
              </w:rPr>
              <w:t>:</w:t>
            </w:r>
          </w:p>
          <w:p w14:paraId="29631FDF" w14:textId="77777777" w:rsidR="00CB63BF" w:rsidRPr="00B9191F" w:rsidRDefault="00CB63BF" w:rsidP="00DA6A19">
            <w:pPr>
              <w:widowControl w:val="0"/>
              <w:jc w:val="both"/>
              <w:rPr>
                <w:rFonts w:ascii="Arial" w:hAnsi="Arial" w:cs="Arial"/>
                <w:iCs/>
                <w:sz w:val="20"/>
                <w:szCs w:val="20"/>
                <w:u w:val="single"/>
                <w:lang w:eastAsia="es-ES"/>
              </w:rPr>
            </w:pPr>
          </w:p>
          <w:p w14:paraId="5E0D95B8" w14:textId="77777777" w:rsidR="008C13BF" w:rsidRPr="00832E30" w:rsidRDefault="00CB63BF" w:rsidP="008C13BF">
            <w:pPr>
              <w:widowControl w:val="0"/>
              <w:jc w:val="both"/>
              <w:rPr>
                <w:rFonts w:ascii="Arial" w:hAnsi="Arial" w:cs="Arial"/>
                <w:sz w:val="18"/>
                <w:szCs w:val="18"/>
                <w:lang w:val="es-ES" w:eastAsia="es-ES"/>
              </w:rPr>
            </w:pPr>
            <w:r w:rsidRPr="00B9191F">
              <w:rPr>
                <w:rFonts w:ascii="Arial" w:hAnsi="Arial" w:cs="Arial"/>
                <w:sz w:val="20"/>
                <w:szCs w:val="20"/>
              </w:rPr>
              <w:t>Se eval</w:t>
            </w:r>
            <w:r w:rsidR="0001111A" w:rsidRPr="00B9191F">
              <w:rPr>
                <w:rFonts w:ascii="Arial" w:hAnsi="Arial" w:cs="Arial"/>
                <w:sz w:val="20"/>
                <w:szCs w:val="20"/>
              </w:rPr>
              <w:t>úa</w:t>
            </w:r>
            <w:r w:rsidRPr="00B9191F">
              <w:rPr>
                <w:rFonts w:ascii="Arial" w:hAnsi="Arial" w:cs="Arial"/>
                <w:sz w:val="20"/>
                <w:szCs w:val="20"/>
              </w:rPr>
              <w:t xml:space="preserve"> en función al tiempo de experiencia en la especialidad en [CONSIGNAR</w:t>
            </w:r>
            <w:r w:rsidR="004006B9">
              <w:rPr>
                <w:rFonts w:ascii="Arial" w:hAnsi="Arial" w:cs="Arial"/>
                <w:sz w:val="20"/>
                <w:szCs w:val="20"/>
              </w:rPr>
              <w:t xml:space="preserve"> LA DENOMINACIÓN DEL PUESTO, CARGO Y/O POSICIÓN</w:t>
            </w:r>
            <w:r w:rsidRPr="00B9191F">
              <w:rPr>
                <w:rFonts w:ascii="Arial" w:hAnsi="Arial" w:cs="Arial"/>
                <w:sz w:val="20"/>
                <w:szCs w:val="20"/>
              </w:rPr>
              <w:t xml:space="preserve"> </w:t>
            </w:r>
            <w:r w:rsidR="0099407F">
              <w:rPr>
                <w:rFonts w:ascii="Arial" w:hAnsi="Arial" w:cs="Arial"/>
                <w:sz w:val="20"/>
                <w:szCs w:val="20"/>
              </w:rPr>
              <w:t>DEL POSTOR</w:t>
            </w:r>
            <w:r w:rsidRPr="00B9191F">
              <w:rPr>
                <w:rFonts w:ascii="Arial" w:hAnsi="Arial" w:cs="Arial"/>
                <w:sz w:val="20"/>
                <w:szCs w:val="20"/>
              </w:rPr>
              <w:t>]</w:t>
            </w:r>
            <w:r w:rsidR="008C13BF">
              <w:rPr>
                <w:rFonts w:ascii="Arial" w:hAnsi="Arial" w:cs="Arial"/>
                <w:sz w:val="20"/>
                <w:szCs w:val="20"/>
              </w:rPr>
              <w:t xml:space="preserve"> </w:t>
            </w:r>
            <w:r w:rsidR="008C13BF" w:rsidRPr="00832E30">
              <w:rPr>
                <w:rFonts w:ascii="Arial" w:hAnsi="Arial" w:cs="Arial"/>
                <w:sz w:val="18"/>
                <w:szCs w:val="18"/>
                <w:lang w:val="es-ES" w:eastAsia="es-ES"/>
              </w:rPr>
              <w:t xml:space="preserve">en [CONSIGNAR LOS TRABAJOS O PRESTACIONES EN LA </w:t>
            </w:r>
            <w:r w:rsidR="008C13BF" w:rsidRPr="00071CB3">
              <w:rPr>
                <w:rFonts w:ascii="Arial" w:hAnsi="Arial" w:cs="Arial"/>
                <w:sz w:val="18"/>
                <w:szCs w:val="18"/>
                <w:lang w:val="es-ES" w:eastAsia="es-ES"/>
              </w:rPr>
              <w:t>ACTIVIDAD</w:t>
            </w:r>
            <w:r w:rsidR="008C13BF" w:rsidRPr="00832E30">
              <w:rPr>
                <w:rFonts w:ascii="Arial" w:hAnsi="Arial" w:cs="Arial"/>
                <w:sz w:val="18"/>
                <w:szCs w:val="18"/>
                <w:lang w:val="es-ES" w:eastAsia="es-ES"/>
              </w:rPr>
              <w:t xml:space="preserve"> REQUERIDA]. </w:t>
            </w:r>
          </w:p>
          <w:p w14:paraId="3B7B4E87" w14:textId="212B6678" w:rsidR="00CB63BF" w:rsidRPr="00B9191F" w:rsidRDefault="00CB63BF" w:rsidP="00CB63BF">
            <w:pPr>
              <w:widowControl w:val="0"/>
              <w:jc w:val="both"/>
              <w:rPr>
                <w:rFonts w:ascii="Arial" w:hAnsi="Arial" w:cs="Arial"/>
                <w:sz w:val="20"/>
                <w:szCs w:val="20"/>
              </w:rPr>
            </w:pPr>
          </w:p>
          <w:p w14:paraId="21A3233B" w14:textId="1092A5BC" w:rsidR="00CB63BF" w:rsidRPr="00B9191F" w:rsidRDefault="00CB63BF" w:rsidP="00CB63BF">
            <w:pPr>
              <w:widowControl w:val="0"/>
              <w:jc w:val="both"/>
              <w:rPr>
                <w:rFonts w:ascii="Arial" w:hAnsi="Arial" w:cs="Arial"/>
                <w:sz w:val="20"/>
                <w:szCs w:val="20"/>
              </w:rPr>
            </w:pPr>
            <w:r w:rsidRPr="00B9191F">
              <w:rPr>
                <w:rFonts w:ascii="Arial" w:hAnsi="Arial" w:cs="Arial"/>
                <w:sz w:val="20"/>
                <w:szCs w:val="20"/>
              </w:rPr>
              <w:t>De presentarse experiencia ejecutada paralelamente (traslape), para el cómputo del tiempo de dicha experiencia sólo se considera una vez el periodo traslapado.</w:t>
            </w:r>
          </w:p>
          <w:p w14:paraId="2DC38C0B" w14:textId="77777777" w:rsidR="00B569D8" w:rsidRPr="00B9191F" w:rsidRDefault="00B569D8" w:rsidP="00CB63BF">
            <w:pPr>
              <w:widowControl w:val="0"/>
              <w:jc w:val="both"/>
              <w:rPr>
                <w:rFonts w:ascii="Arial" w:hAnsi="Arial" w:cs="Arial"/>
                <w:sz w:val="20"/>
                <w:szCs w:val="20"/>
              </w:rPr>
            </w:pPr>
          </w:p>
          <w:p w14:paraId="73388632" w14:textId="1381246C" w:rsidR="00CB63BF" w:rsidRDefault="00B569D8" w:rsidP="00CB63BF">
            <w:pPr>
              <w:widowControl w:val="0"/>
              <w:jc w:val="both"/>
              <w:rPr>
                <w:rFonts w:ascii="Arial" w:hAnsi="Arial" w:cs="Arial"/>
                <w:sz w:val="20"/>
                <w:szCs w:val="20"/>
              </w:rPr>
            </w:pPr>
            <w:r w:rsidRPr="00B9191F">
              <w:rPr>
                <w:rFonts w:ascii="Arial" w:hAnsi="Arial" w:cs="Arial"/>
                <w:sz w:val="20"/>
                <w:szCs w:val="20"/>
              </w:rPr>
              <w:t xml:space="preserve">En ningún caso corresponde exigir al </w:t>
            </w:r>
            <w:r w:rsidR="00E26EB0" w:rsidRPr="00B9191F">
              <w:rPr>
                <w:rFonts w:ascii="Arial" w:hAnsi="Arial" w:cs="Arial"/>
                <w:sz w:val="20"/>
                <w:szCs w:val="20"/>
              </w:rPr>
              <w:t>postor</w:t>
            </w:r>
            <w:r w:rsidRPr="00B9191F">
              <w:rPr>
                <w:rFonts w:ascii="Arial" w:hAnsi="Arial" w:cs="Arial"/>
                <w:sz w:val="20"/>
                <w:szCs w:val="20"/>
              </w:rPr>
              <w:t xml:space="preserve"> que </w:t>
            </w:r>
            <w:r w:rsidR="00D91706">
              <w:rPr>
                <w:rFonts w:ascii="Arial" w:hAnsi="Arial" w:cs="Arial"/>
                <w:sz w:val="20"/>
                <w:szCs w:val="20"/>
              </w:rPr>
              <w:t>acredite</w:t>
            </w:r>
            <w:r w:rsidRPr="00B9191F">
              <w:rPr>
                <w:rFonts w:ascii="Arial" w:hAnsi="Arial" w:cs="Arial"/>
                <w:sz w:val="20"/>
                <w:szCs w:val="20"/>
              </w:rPr>
              <w:t xml:space="preserve"> experiencia en más de un cargo</w:t>
            </w:r>
            <w:r w:rsidR="00D91706">
              <w:rPr>
                <w:rFonts w:ascii="Arial" w:hAnsi="Arial" w:cs="Arial"/>
                <w:sz w:val="20"/>
                <w:szCs w:val="20"/>
              </w:rPr>
              <w:t>.</w:t>
            </w:r>
          </w:p>
          <w:p w14:paraId="36ABEA54" w14:textId="77777777" w:rsidR="00675FD6" w:rsidRPr="00B9191F" w:rsidRDefault="00675FD6" w:rsidP="00CB63BF">
            <w:pPr>
              <w:widowControl w:val="0"/>
              <w:jc w:val="both"/>
              <w:rPr>
                <w:rFonts w:ascii="Arial" w:hAnsi="Arial" w:cs="Arial"/>
                <w:sz w:val="20"/>
                <w:szCs w:val="20"/>
                <w:u w:val="single"/>
                <w:lang w:eastAsia="es-ES"/>
              </w:rPr>
            </w:pPr>
          </w:p>
          <w:p w14:paraId="0A8B4D3A" w14:textId="77777777" w:rsidR="00CB63BF" w:rsidRPr="00B9191F" w:rsidRDefault="00CB63BF" w:rsidP="00DA6A19">
            <w:pPr>
              <w:widowControl w:val="0"/>
              <w:jc w:val="both"/>
              <w:rPr>
                <w:rFonts w:ascii="Arial" w:hAnsi="Arial" w:cs="Arial"/>
                <w:sz w:val="20"/>
                <w:szCs w:val="20"/>
                <w:lang w:eastAsia="es-ES"/>
              </w:rPr>
            </w:pPr>
            <w:r w:rsidRPr="00B9191F">
              <w:rPr>
                <w:rFonts w:ascii="Arial" w:hAnsi="Arial" w:cs="Arial"/>
                <w:sz w:val="20"/>
                <w:szCs w:val="20"/>
                <w:u w:val="single"/>
              </w:rPr>
              <w:t>Acreditación</w:t>
            </w:r>
            <w:r w:rsidRPr="00B9191F">
              <w:rPr>
                <w:rFonts w:ascii="Arial" w:hAnsi="Arial" w:cs="Arial"/>
                <w:sz w:val="20"/>
                <w:szCs w:val="20"/>
              </w:rPr>
              <w:t>:</w:t>
            </w:r>
          </w:p>
          <w:p w14:paraId="1D1E65CA" w14:textId="77777777" w:rsidR="00CB63BF" w:rsidRPr="00B9191F" w:rsidRDefault="00CB63BF" w:rsidP="00DA6A19">
            <w:pPr>
              <w:widowControl w:val="0"/>
              <w:jc w:val="both"/>
              <w:rPr>
                <w:rFonts w:ascii="Arial" w:hAnsi="Arial" w:cs="Arial"/>
                <w:sz w:val="20"/>
                <w:szCs w:val="20"/>
                <w:lang w:eastAsia="es-ES"/>
              </w:rPr>
            </w:pPr>
          </w:p>
          <w:p w14:paraId="2651424D" w14:textId="7A70B2A5" w:rsidR="00CB63BF" w:rsidRPr="00B9191F" w:rsidRDefault="00DE0C54" w:rsidP="00DA6A19">
            <w:pPr>
              <w:jc w:val="both"/>
              <w:rPr>
                <w:rFonts w:ascii="Arial" w:eastAsia="Arial" w:hAnsi="Arial" w:cs="Arial"/>
                <w:color w:val="000000" w:themeColor="text1"/>
                <w:sz w:val="20"/>
                <w:szCs w:val="20"/>
                <w:lang w:val="es"/>
              </w:rPr>
            </w:pPr>
            <w:r>
              <w:rPr>
                <w:rFonts w:ascii="Arial" w:eastAsia="Arial" w:hAnsi="Arial" w:cs="Arial"/>
                <w:color w:val="000000" w:themeColor="text1"/>
                <w:sz w:val="20"/>
                <w:szCs w:val="20"/>
              </w:rPr>
              <w:t xml:space="preserve">La experiencia se acredita con </w:t>
            </w:r>
            <w:r w:rsidR="00BB4B2C">
              <w:rPr>
                <w:rFonts w:ascii="Arial" w:eastAsia="Arial" w:hAnsi="Arial" w:cs="Arial"/>
                <w:color w:val="000000" w:themeColor="text1"/>
                <w:sz w:val="20"/>
                <w:szCs w:val="20"/>
              </w:rPr>
              <w:t xml:space="preserve">copia simple de </w:t>
            </w:r>
            <w:r w:rsidR="00CB63BF" w:rsidRPr="00B9191F">
              <w:rPr>
                <w:rFonts w:ascii="Arial" w:eastAsia="Arial" w:hAnsi="Arial" w:cs="Arial"/>
                <w:color w:val="000000" w:themeColor="text1"/>
                <w:sz w:val="20"/>
                <w:szCs w:val="20"/>
                <w:lang w:val="es"/>
              </w:rPr>
              <w:t xml:space="preserve">cualquiera de los siguientes documentos: (i) contratos y su respectiva conformidad o (ii) constancias o (iii) certificados o (iv) cualquier otra documentación que, de manera fehaciente demuestre la experiencia del </w:t>
            </w:r>
            <w:r>
              <w:rPr>
                <w:rFonts w:ascii="Arial" w:eastAsia="Arial" w:hAnsi="Arial" w:cs="Arial"/>
                <w:color w:val="000000" w:themeColor="text1"/>
                <w:sz w:val="20"/>
                <w:szCs w:val="20"/>
                <w:lang w:val="es"/>
              </w:rPr>
              <w:t>postor</w:t>
            </w:r>
            <w:r w:rsidR="00CB63BF" w:rsidRPr="00B9191F">
              <w:rPr>
                <w:rFonts w:ascii="Arial" w:eastAsia="Arial" w:hAnsi="Arial" w:cs="Arial"/>
                <w:color w:val="000000" w:themeColor="text1"/>
                <w:sz w:val="20"/>
                <w:szCs w:val="20"/>
                <w:lang w:val="es"/>
              </w:rPr>
              <w:t xml:space="preserve">. </w:t>
            </w:r>
          </w:p>
          <w:p w14:paraId="62944DFE" w14:textId="77777777" w:rsidR="00665642" w:rsidRPr="00B9191F" w:rsidRDefault="00665642" w:rsidP="00DA6A19">
            <w:pPr>
              <w:jc w:val="both"/>
              <w:rPr>
                <w:rFonts w:ascii="Arial" w:eastAsia="Arial" w:hAnsi="Arial" w:cs="Arial"/>
                <w:color w:val="000000" w:themeColor="text1"/>
                <w:sz w:val="18"/>
                <w:szCs w:val="18"/>
                <w:lang w:val="es"/>
              </w:rPr>
            </w:pPr>
          </w:p>
          <w:tbl>
            <w:tblPr>
              <w:tblStyle w:val="Tablaconcuadrcula"/>
              <w:tblW w:w="0" w:type="auto"/>
              <w:tblBorders>
                <w:top w:val="single" w:sz="4" w:space="0" w:color="E7E6E6" w:themeColor="background2"/>
                <w:left w:val="single" w:sz="4" w:space="0" w:color="E7E6E6" w:themeColor="background2"/>
                <w:bottom w:val="single" w:sz="4" w:space="0" w:color="E7E6E6" w:themeColor="background2"/>
                <w:right w:val="single" w:sz="4" w:space="0" w:color="E7E6E6" w:themeColor="background2"/>
                <w:insideH w:val="single" w:sz="4" w:space="0" w:color="E7E6E6" w:themeColor="background2"/>
                <w:insideV w:val="single" w:sz="4" w:space="0" w:color="E7E6E6" w:themeColor="background2"/>
              </w:tblBorders>
              <w:tblLook w:val="04A0" w:firstRow="1" w:lastRow="0" w:firstColumn="1" w:lastColumn="0" w:noHBand="0" w:noVBand="1"/>
            </w:tblPr>
            <w:tblGrid>
              <w:gridCol w:w="4705"/>
            </w:tblGrid>
            <w:tr w:rsidR="00665642" w:rsidRPr="00B9191F" w14:paraId="273C8800" w14:textId="77777777" w:rsidTr="00F52140">
              <w:trPr>
                <w:trHeight w:val="300"/>
              </w:trPr>
              <w:tc>
                <w:tcPr>
                  <w:tcW w:w="4705" w:type="dxa"/>
                  <w:tcMar>
                    <w:left w:w="108" w:type="dxa"/>
                    <w:right w:w="108" w:type="dxa"/>
                  </w:tcMar>
                </w:tcPr>
                <w:p w14:paraId="6DEFE54C" w14:textId="48804208" w:rsidR="00665642" w:rsidRPr="00B9191F" w:rsidRDefault="0002291F" w:rsidP="00665642">
                  <w:pPr>
                    <w:jc w:val="both"/>
                    <w:rPr>
                      <w:rFonts w:ascii="Arial" w:eastAsia="Arial" w:hAnsi="Arial" w:cs="Arial"/>
                      <w:b/>
                      <w:bCs/>
                      <w:color w:val="FF0000"/>
                      <w:sz w:val="18"/>
                      <w:szCs w:val="18"/>
                      <w:lang w:val="es"/>
                    </w:rPr>
                  </w:pPr>
                  <w:r w:rsidRPr="00C92901">
                    <w:rPr>
                      <w:rFonts w:ascii="Arial" w:hAnsi="Arial" w:cs="Arial"/>
                      <w:b/>
                      <w:bCs/>
                      <w:color w:val="0070C0"/>
                      <w:sz w:val="18"/>
                      <w:szCs w:val="18"/>
                    </w:rPr>
                    <w:t>Importante para la entidad contratante</w:t>
                  </w:r>
                </w:p>
              </w:tc>
            </w:tr>
            <w:tr w:rsidR="00665642" w:rsidRPr="00B9191F" w14:paraId="4C6A38E2" w14:textId="77777777" w:rsidTr="00F52140">
              <w:trPr>
                <w:trHeight w:val="180"/>
              </w:trPr>
              <w:tc>
                <w:tcPr>
                  <w:tcW w:w="4705" w:type="dxa"/>
                  <w:tcMar>
                    <w:left w:w="108" w:type="dxa"/>
                    <w:right w:w="108" w:type="dxa"/>
                  </w:tcMar>
                </w:tcPr>
                <w:p w14:paraId="583A3759" w14:textId="030B334B" w:rsidR="00C92901" w:rsidRPr="00B9191F" w:rsidRDefault="00C92901" w:rsidP="00665642">
                  <w:pPr>
                    <w:jc w:val="both"/>
                    <w:rPr>
                      <w:rFonts w:ascii="Arial" w:eastAsia="Arial" w:hAnsi="Arial" w:cs="Arial"/>
                      <w:color w:val="FF0000"/>
                      <w:sz w:val="18"/>
                      <w:szCs w:val="18"/>
                      <w:lang w:val="es"/>
                    </w:rPr>
                  </w:pPr>
                  <w:r w:rsidRPr="00C92901">
                    <w:rPr>
                      <w:rFonts w:ascii="Arial" w:hAnsi="Arial" w:cs="Arial"/>
                      <w:color w:val="0070C0"/>
                      <w:sz w:val="18"/>
                      <w:szCs w:val="18"/>
                    </w:rPr>
                    <w:t>En caso la experiencia del postor haya sido considerada como requisito de calificación, únicamente puede considerarse como factor de evaluación periodos de experiencia mayores al establecido como mínimo en el requisito de calificación.</w:t>
                  </w:r>
                </w:p>
              </w:tc>
            </w:tr>
            <w:tr w:rsidR="00A37555" w:rsidRPr="00B9191F" w14:paraId="0F935A88" w14:textId="77777777" w:rsidTr="00F52140">
              <w:trPr>
                <w:trHeight w:val="180"/>
              </w:trPr>
              <w:tc>
                <w:tcPr>
                  <w:tcW w:w="4705" w:type="dxa"/>
                  <w:tcMar>
                    <w:left w:w="108" w:type="dxa"/>
                    <w:right w:w="108" w:type="dxa"/>
                  </w:tcMar>
                </w:tcPr>
                <w:p w14:paraId="0D0B8FAB" w14:textId="3737BFE5" w:rsidR="00A37555" w:rsidRPr="00A37555" w:rsidRDefault="00A37555" w:rsidP="00A37555">
                  <w:pPr>
                    <w:widowControl w:val="0"/>
                    <w:jc w:val="both"/>
                    <w:rPr>
                      <w:rFonts w:ascii="Arial" w:hAnsi="Arial" w:cs="Arial"/>
                      <w:color w:val="0070C0"/>
                      <w:sz w:val="18"/>
                      <w:szCs w:val="18"/>
                      <w:lang w:val="es-ES"/>
                    </w:rPr>
                  </w:pPr>
                  <w:r w:rsidRPr="00586E4B">
                    <w:rPr>
                      <w:rFonts w:ascii="Arial" w:hAnsi="Arial" w:cs="Arial"/>
                      <w:color w:val="0070C0"/>
                      <w:sz w:val="18"/>
                      <w:szCs w:val="18"/>
                      <w:lang w:val="es-ES"/>
                    </w:rPr>
                    <w:t>Esta nota debe ser eliminada una vez culminada la elaboración de las bases.</w:t>
                  </w:r>
                </w:p>
              </w:tc>
            </w:tr>
          </w:tbl>
          <w:p w14:paraId="4EA8773B" w14:textId="21209D17" w:rsidR="00665642" w:rsidRPr="00B9191F" w:rsidRDefault="00665642" w:rsidP="00665642">
            <w:pPr>
              <w:jc w:val="both"/>
              <w:rPr>
                <w:rFonts w:ascii="Arial" w:eastAsia="Arial" w:hAnsi="Arial" w:cs="Arial"/>
                <w:color w:val="000000" w:themeColor="text1"/>
                <w:sz w:val="18"/>
                <w:szCs w:val="18"/>
                <w:lang w:val="es"/>
              </w:rPr>
            </w:pPr>
          </w:p>
        </w:tc>
        <w:tc>
          <w:tcPr>
            <w:tcW w:w="3679" w:type="dxa"/>
          </w:tcPr>
          <w:p w14:paraId="2FF2FE55" w14:textId="23084EF8" w:rsidR="00CB63BF" w:rsidRPr="00B9191F" w:rsidRDefault="00531F2D" w:rsidP="00531F2D">
            <w:pPr>
              <w:widowControl w:val="0"/>
              <w:jc w:val="center"/>
              <w:rPr>
                <w:rFonts w:ascii="Arial" w:hAnsi="Arial" w:cs="Arial"/>
                <w:b/>
                <w:bCs/>
                <w:sz w:val="20"/>
                <w:szCs w:val="20"/>
              </w:rPr>
            </w:pPr>
            <w:r w:rsidRPr="00B9191F">
              <w:rPr>
                <w:rFonts w:ascii="Arial" w:hAnsi="Arial" w:cs="Arial"/>
                <w:b/>
                <w:bCs/>
                <w:sz w:val="20"/>
                <w:szCs w:val="20"/>
              </w:rPr>
              <w:lastRenderedPageBreak/>
              <w:t xml:space="preserve">[MÍNIMO </w:t>
            </w:r>
            <w:r w:rsidR="00CF5ED1" w:rsidRPr="00B9191F">
              <w:rPr>
                <w:rFonts w:ascii="Arial" w:hAnsi="Arial" w:cs="Arial"/>
                <w:b/>
                <w:bCs/>
                <w:sz w:val="20"/>
                <w:szCs w:val="20"/>
              </w:rPr>
              <w:t>25</w:t>
            </w:r>
            <w:r w:rsidRPr="00B9191F">
              <w:rPr>
                <w:rFonts w:ascii="Arial" w:hAnsi="Arial" w:cs="Arial"/>
                <w:b/>
                <w:bCs/>
                <w:sz w:val="20"/>
                <w:szCs w:val="20"/>
              </w:rPr>
              <w:t>] puntos</w:t>
            </w:r>
          </w:p>
          <w:p w14:paraId="0CAFE893" w14:textId="77777777" w:rsidR="00531F2D" w:rsidRPr="00B9191F" w:rsidRDefault="00531F2D" w:rsidP="00DA6A19">
            <w:pPr>
              <w:widowControl w:val="0"/>
              <w:rPr>
                <w:rFonts w:ascii="Arial" w:hAnsi="Arial" w:cs="Arial"/>
                <w:sz w:val="20"/>
                <w:szCs w:val="20"/>
              </w:rPr>
            </w:pPr>
          </w:p>
          <w:p w14:paraId="1813CBF0" w14:textId="7DD8DDB2" w:rsidR="00CB63BF" w:rsidRPr="00B9191F" w:rsidRDefault="00CB63BF" w:rsidP="00DA6A19">
            <w:pPr>
              <w:widowControl w:val="0"/>
              <w:rPr>
                <w:rFonts w:ascii="Arial" w:hAnsi="Arial" w:cs="Arial"/>
                <w:sz w:val="20"/>
                <w:szCs w:val="20"/>
                <w:lang w:eastAsia="es-ES"/>
              </w:rPr>
            </w:pPr>
            <w:r w:rsidRPr="00B9191F">
              <w:rPr>
                <w:rFonts w:ascii="Arial" w:hAnsi="Arial" w:cs="Arial"/>
                <w:sz w:val="20"/>
                <w:szCs w:val="20"/>
              </w:rPr>
              <w:t xml:space="preserve">De [...] hasta [...] </w:t>
            </w:r>
            <w:r w:rsidR="005A23C9" w:rsidRPr="00B9191F">
              <w:rPr>
                <w:rFonts w:ascii="Arial" w:hAnsi="Arial" w:cs="Arial"/>
                <w:sz w:val="20"/>
                <w:szCs w:val="20"/>
              </w:rPr>
              <w:t>meses o años</w:t>
            </w:r>
            <w:r w:rsidRPr="00B9191F">
              <w:rPr>
                <w:rFonts w:ascii="Arial" w:hAnsi="Arial" w:cs="Arial"/>
                <w:sz w:val="20"/>
                <w:szCs w:val="20"/>
              </w:rPr>
              <w:t xml:space="preserve">: </w:t>
            </w:r>
          </w:p>
          <w:p w14:paraId="4A836D7C" w14:textId="77777777" w:rsidR="00CB63BF" w:rsidRPr="00B9191F" w:rsidRDefault="00CB63BF" w:rsidP="00DA6A19">
            <w:pPr>
              <w:widowControl w:val="0"/>
              <w:jc w:val="right"/>
              <w:rPr>
                <w:rFonts w:ascii="Arial" w:hAnsi="Arial" w:cs="Arial"/>
                <w:b/>
                <w:sz w:val="20"/>
                <w:szCs w:val="20"/>
              </w:rPr>
            </w:pPr>
            <w:r w:rsidRPr="00B9191F">
              <w:rPr>
                <w:rFonts w:ascii="Arial" w:hAnsi="Arial" w:cs="Arial"/>
                <w:b/>
                <w:sz w:val="20"/>
                <w:szCs w:val="20"/>
              </w:rPr>
              <w:t>[...] puntos</w:t>
            </w:r>
          </w:p>
          <w:p w14:paraId="2F0C09D6" w14:textId="77777777" w:rsidR="00CB63BF" w:rsidRPr="00B9191F" w:rsidRDefault="00CB63BF" w:rsidP="00DA6A19">
            <w:pPr>
              <w:widowControl w:val="0"/>
              <w:rPr>
                <w:rFonts w:ascii="Arial" w:hAnsi="Arial" w:cs="Arial"/>
                <w:sz w:val="20"/>
                <w:szCs w:val="20"/>
              </w:rPr>
            </w:pPr>
          </w:p>
          <w:p w14:paraId="7BE21DC5" w14:textId="2D363200" w:rsidR="00CB63BF" w:rsidRPr="00B9191F" w:rsidRDefault="00CB63BF" w:rsidP="00DA6A19">
            <w:pPr>
              <w:widowControl w:val="0"/>
              <w:rPr>
                <w:rFonts w:ascii="Arial" w:hAnsi="Arial" w:cs="Arial"/>
                <w:sz w:val="20"/>
                <w:szCs w:val="20"/>
                <w:lang w:eastAsia="es-ES"/>
              </w:rPr>
            </w:pPr>
            <w:r w:rsidRPr="00B9191F">
              <w:rPr>
                <w:rFonts w:ascii="Arial" w:hAnsi="Arial" w:cs="Arial"/>
                <w:sz w:val="20"/>
                <w:szCs w:val="20"/>
              </w:rPr>
              <w:t>De [...] hasta [...]</w:t>
            </w:r>
            <w:r w:rsidR="005A23C9" w:rsidRPr="00B9191F">
              <w:rPr>
                <w:rFonts w:ascii="Arial" w:hAnsi="Arial" w:cs="Arial"/>
                <w:sz w:val="20"/>
                <w:szCs w:val="20"/>
              </w:rPr>
              <w:t>meses o años</w:t>
            </w:r>
            <w:r w:rsidRPr="00B9191F">
              <w:rPr>
                <w:rFonts w:ascii="Arial" w:hAnsi="Arial" w:cs="Arial"/>
                <w:sz w:val="20"/>
                <w:szCs w:val="20"/>
              </w:rPr>
              <w:t xml:space="preserve">: </w:t>
            </w:r>
          </w:p>
          <w:p w14:paraId="2C9D1643" w14:textId="77777777" w:rsidR="00CB63BF" w:rsidRPr="00B9191F" w:rsidRDefault="00CB63BF" w:rsidP="00DA6A19">
            <w:pPr>
              <w:widowControl w:val="0"/>
              <w:jc w:val="right"/>
              <w:rPr>
                <w:rFonts w:ascii="Arial" w:hAnsi="Arial" w:cs="Arial"/>
                <w:b/>
                <w:sz w:val="20"/>
                <w:szCs w:val="20"/>
              </w:rPr>
            </w:pPr>
            <w:r w:rsidRPr="00B9191F">
              <w:rPr>
                <w:rFonts w:ascii="Arial" w:hAnsi="Arial" w:cs="Arial"/>
                <w:b/>
                <w:sz w:val="20"/>
                <w:szCs w:val="20"/>
              </w:rPr>
              <w:t>[...] puntos</w:t>
            </w:r>
          </w:p>
          <w:p w14:paraId="216BE062" w14:textId="77777777" w:rsidR="00CB63BF" w:rsidRPr="00B9191F" w:rsidRDefault="00CB63BF" w:rsidP="00DA6A19">
            <w:pPr>
              <w:widowControl w:val="0"/>
              <w:rPr>
                <w:rFonts w:ascii="Arial" w:hAnsi="Arial" w:cs="Arial"/>
                <w:sz w:val="20"/>
                <w:szCs w:val="20"/>
              </w:rPr>
            </w:pPr>
          </w:p>
          <w:p w14:paraId="428BD37D" w14:textId="2570BBE8" w:rsidR="00CB63BF" w:rsidRPr="00B9191F" w:rsidRDefault="00CB63BF" w:rsidP="00DA6A19">
            <w:pPr>
              <w:widowControl w:val="0"/>
              <w:rPr>
                <w:rFonts w:ascii="Arial" w:hAnsi="Arial" w:cs="Arial"/>
                <w:sz w:val="20"/>
                <w:szCs w:val="20"/>
                <w:lang w:eastAsia="es-ES"/>
              </w:rPr>
            </w:pPr>
            <w:r w:rsidRPr="00B9191F">
              <w:rPr>
                <w:rFonts w:ascii="Arial" w:hAnsi="Arial" w:cs="Arial"/>
                <w:sz w:val="20"/>
                <w:szCs w:val="20"/>
              </w:rPr>
              <w:t xml:space="preserve">De [...] hasta [...] </w:t>
            </w:r>
            <w:r w:rsidR="005A23C9" w:rsidRPr="00B9191F">
              <w:rPr>
                <w:rFonts w:ascii="Arial" w:hAnsi="Arial" w:cs="Arial"/>
                <w:sz w:val="20"/>
                <w:szCs w:val="20"/>
              </w:rPr>
              <w:t>meses o años</w:t>
            </w:r>
            <w:r w:rsidRPr="00B9191F">
              <w:rPr>
                <w:rFonts w:ascii="Arial" w:hAnsi="Arial" w:cs="Arial"/>
                <w:sz w:val="20"/>
                <w:szCs w:val="20"/>
              </w:rPr>
              <w:t xml:space="preserve">: </w:t>
            </w:r>
          </w:p>
          <w:p w14:paraId="093D2B9E" w14:textId="77777777" w:rsidR="00CB63BF" w:rsidRPr="00B9191F" w:rsidRDefault="00CB63BF" w:rsidP="00DA6A19">
            <w:pPr>
              <w:jc w:val="right"/>
              <w:rPr>
                <w:rFonts w:ascii="Arial" w:hAnsi="Arial" w:cs="Arial"/>
                <w:b/>
                <w:bCs/>
                <w:sz w:val="20"/>
                <w:szCs w:val="20"/>
                <w:lang w:val="es-ES"/>
              </w:rPr>
            </w:pPr>
            <w:r w:rsidRPr="00B9191F">
              <w:rPr>
                <w:rFonts w:ascii="Arial" w:hAnsi="Arial" w:cs="Arial"/>
                <w:b/>
                <w:sz w:val="20"/>
                <w:szCs w:val="20"/>
              </w:rPr>
              <w:t>[...] puntos</w:t>
            </w:r>
          </w:p>
        </w:tc>
      </w:tr>
    </w:tbl>
    <w:p w14:paraId="4B9E464E" w14:textId="77777777" w:rsidR="00BD72FE" w:rsidRPr="00B9191F" w:rsidRDefault="00BD72FE" w:rsidP="008A362C">
      <w:pPr>
        <w:ind w:right="-1"/>
        <w:jc w:val="both"/>
        <w:rPr>
          <w:rFonts w:ascii="Arial" w:hAnsi="Arial" w:cs="Arial"/>
          <w:b/>
          <w:color w:val="0070C0"/>
          <w:sz w:val="18"/>
          <w:szCs w:val="18"/>
        </w:rPr>
      </w:pPr>
    </w:p>
    <w:p w14:paraId="10DFF998" w14:textId="77777777" w:rsidR="00BD72FE" w:rsidRPr="00B9191F" w:rsidRDefault="00BD72FE" w:rsidP="00BD72FE">
      <w:pPr>
        <w:pStyle w:val="Prrafodelista"/>
        <w:widowControl w:val="0"/>
        <w:numPr>
          <w:ilvl w:val="1"/>
          <w:numId w:val="26"/>
        </w:numPr>
        <w:jc w:val="both"/>
        <w:rPr>
          <w:rFonts w:ascii="Arial" w:hAnsi="Arial" w:cs="Arial"/>
          <w:b/>
          <w:bCs/>
          <w:sz w:val="20"/>
          <w:szCs w:val="20"/>
        </w:rPr>
      </w:pPr>
      <w:r w:rsidRPr="00B9191F">
        <w:rPr>
          <w:rFonts w:ascii="Arial" w:hAnsi="Arial" w:cs="Arial"/>
          <w:b/>
          <w:bCs/>
          <w:sz w:val="20"/>
          <w:szCs w:val="20"/>
        </w:rPr>
        <w:t>FACTORES DE EVALUACIÓN FACULTATIVOS</w:t>
      </w:r>
    </w:p>
    <w:p w14:paraId="0CD98C17" w14:textId="77777777" w:rsidR="00BD72FE" w:rsidRPr="00B9191F" w:rsidRDefault="00BD72FE" w:rsidP="003301FD">
      <w:pPr>
        <w:ind w:left="426" w:right="-1"/>
        <w:jc w:val="both"/>
        <w:rPr>
          <w:rFonts w:ascii="Arial" w:hAnsi="Arial" w:cs="Arial"/>
          <w:b/>
          <w:color w:val="0070C0"/>
          <w:sz w:val="18"/>
          <w:szCs w:val="18"/>
        </w:rPr>
      </w:pPr>
    </w:p>
    <w:tbl>
      <w:tblPr>
        <w:tblStyle w:val="Tabladecuadrcula1clara-nfasis31"/>
        <w:tblpPr w:leftFromText="141" w:rightFromText="141" w:vertAnchor="text" w:horzAnchor="margin" w:tblpXSpec="right" w:tblpY="53"/>
        <w:tblW w:w="8646" w:type="dxa"/>
        <w:tblLook w:val="04A0" w:firstRow="1" w:lastRow="0" w:firstColumn="1" w:lastColumn="0" w:noHBand="0" w:noVBand="1"/>
      </w:tblPr>
      <w:tblGrid>
        <w:gridCol w:w="8646"/>
      </w:tblGrid>
      <w:tr w:rsidR="00374B7E" w:rsidRPr="00B9191F" w14:paraId="70BBF5A8" w14:textId="77777777" w:rsidTr="003D219C">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646" w:type="dxa"/>
            <w:tcBorders>
              <w:top w:val="single" w:sz="4" w:space="0" w:color="B4C6E7" w:themeColor="accent5" w:themeTint="66"/>
              <w:left w:val="single" w:sz="4" w:space="0" w:color="B4C6E7" w:themeColor="accent5" w:themeTint="66"/>
              <w:bottom w:val="single" w:sz="4" w:space="0" w:color="B4C6E7" w:themeColor="accent5" w:themeTint="66"/>
              <w:right w:val="single" w:sz="4" w:space="0" w:color="B4C6E7" w:themeColor="accent5" w:themeTint="66"/>
            </w:tcBorders>
            <w:vAlign w:val="center"/>
          </w:tcPr>
          <w:p w14:paraId="4E92CC7F" w14:textId="77777777" w:rsidR="00374B7E" w:rsidRPr="00B9191F" w:rsidRDefault="00374B7E" w:rsidP="00374B7E">
            <w:pPr>
              <w:jc w:val="both"/>
              <w:rPr>
                <w:rFonts w:ascii="Arial" w:hAnsi="Arial" w:cs="Arial"/>
                <w:color w:val="0070C0"/>
                <w:sz w:val="18"/>
                <w:szCs w:val="18"/>
                <w:lang w:val="es-ES"/>
              </w:rPr>
            </w:pPr>
            <w:r w:rsidRPr="00B9191F">
              <w:rPr>
                <w:rFonts w:ascii="Arial" w:hAnsi="Arial" w:cs="Arial"/>
                <w:color w:val="0070C0"/>
                <w:sz w:val="18"/>
                <w:szCs w:val="18"/>
              </w:rPr>
              <w:t>Importante para la entidad contratante</w:t>
            </w:r>
          </w:p>
        </w:tc>
      </w:tr>
      <w:tr w:rsidR="00374B7E" w:rsidRPr="00B9191F" w14:paraId="32EE9E60" w14:textId="77777777" w:rsidTr="003D219C">
        <w:trPr>
          <w:trHeight w:val="302"/>
        </w:trPr>
        <w:tc>
          <w:tcPr>
            <w:cnfStyle w:val="001000000000" w:firstRow="0" w:lastRow="0" w:firstColumn="1" w:lastColumn="0" w:oddVBand="0" w:evenVBand="0" w:oddHBand="0" w:evenHBand="0" w:firstRowFirstColumn="0" w:firstRowLastColumn="0" w:lastRowFirstColumn="0" w:lastRowLastColumn="0"/>
            <w:tcW w:w="8646" w:type="dxa"/>
            <w:tcBorders>
              <w:top w:val="single" w:sz="4" w:space="0" w:color="B4C6E7" w:themeColor="accent5" w:themeTint="66"/>
              <w:left w:val="single" w:sz="4" w:space="0" w:color="B4C6E7" w:themeColor="accent5" w:themeTint="66"/>
              <w:bottom w:val="single" w:sz="4" w:space="0" w:color="B4C6E7" w:themeColor="accent5" w:themeTint="66"/>
              <w:right w:val="single" w:sz="4" w:space="0" w:color="B4C6E7" w:themeColor="accent5" w:themeTint="66"/>
            </w:tcBorders>
            <w:vAlign w:val="center"/>
          </w:tcPr>
          <w:p w14:paraId="55BC35A2" w14:textId="77777777" w:rsidR="00374B7E" w:rsidRDefault="00374B7E" w:rsidP="009D5EBF">
            <w:pPr>
              <w:pStyle w:val="Prrafodelista"/>
              <w:widowControl w:val="0"/>
              <w:numPr>
                <w:ilvl w:val="0"/>
                <w:numId w:val="20"/>
              </w:numPr>
              <w:ind w:left="317"/>
              <w:jc w:val="both"/>
              <w:rPr>
                <w:rFonts w:ascii="Arial" w:hAnsi="Arial" w:cs="Arial"/>
                <w:color w:val="0070C0"/>
                <w:sz w:val="18"/>
                <w:szCs w:val="18"/>
              </w:rPr>
            </w:pPr>
            <w:r w:rsidRPr="00B9191F">
              <w:rPr>
                <w:rFonts w:ascii="Arial" w:hAnsi="Arial" w:cs="Arial"/>
                <w:b w:val="0"/>
                <w:bCs w:val="0"/>
                <w:color w:val="0070C0"/>
                <w:sz w:val="18"/>
                <w:szCs w:val="18"/>
              </w:rPr>
              <w:t>De conformidad con el artículo 134 del Reglamento, la evaluación de las ofertas técnicas se realiza sobre 100 puntos. En tal sentido, la entidad contratante puede incluir factores de evaluación facultativos, además de los obligatorios, siendo que, en cualquier caso, la asignación de puntajes a los factores debe sumar un total de 100 puntos.</w:t>
            </w:r>
          </w:p>
          <w:p w14:paraId="49D76EA3" w14:textId="77777777" w:rsidR="00794EE2" w:rsidRPr="00794EE2" w:rsidRDefault="00794EE2" w:rsidP="009D5EBF">
            <w:pPr>
              <w:widowControl w:val="0"/>
              <w:ind w:left="317"/>
              <w:jc w:val="both"/>
              <w:rPr>
                <w:color w:val="0070C0"/>
              </w:rPr>
            </w:pPr>
          </w:p>
          <w:p w14:paraId="68BC327D" w14:textId="6B833359" w:rsidR="00794EE2" w:rsidRDefault="00794EE2" w:rsidP="009D5EBF">
            <w:pPr>
              <w:pStyle w:val="Prrafodelista"/>
              <w:widowControl w:val="0"/>
              <w:numPr>
                <w:ilvl w:val="0"/>
                <w:numId w:val="20"/>
              </w:numPr>
              <w:ind w:left="317"/>
              <w:jc w:val="both"/>
              <w:rPr>
                <w:rFonts w:ascii="Arial" w:hAnsi="Arial" w:cs="Arial"/>
                <w:color w:val="0070C0"/>
                <w:sz w:val="18"/>
                <w:szCs w:val="18"/>
              </w:rPr>
            </w:pPr>
            <w:r w:rsidRPr="00794EE2">
              <w:rPr>
                <w:rFonts w:ascii="Arial" w:hAnsi="Arial" w:cs="Arial"/>
                <w:b w:val="0"/>
                <w:bCs w:val="0"/>
                <w:color w:val="0070C0"/>
                <w:sz w:val="18"/>
                <w:szCs w:val="18"/>
              </w:rPr>
              <w:t>De conformidad con el artículo 55 del Reglamento, al elaborarse las bases puede adicionarse, suprimirse o ajustarse los factores de evaluación facultativos propuestos en la estrategia de contratación, respetando la evaluación, acreditación, puntaje y metodología para su asignación previstos en las bases estándar.</w:t>
            </w:r>
          </w:p>
          <w:p w14:paraId="28B8306A" w14:textId="77777777" w:rsidR="00794EE2" w:rsidRPr="00794EE2" w:rsidRDefault="00794EE2" w:rsidP="009D5EBF">
            <w:pPr>
              <w:pStyle w:val="Prrafodelista"/>
              <w:widowControl w:val="0"/>
              <w:ind w:left="317"/>
              <w:jc w:val="both"/>
              <w:rPr>
                <w:rFonts w:ascii="Arial" w:hAnsi="Arial" w:cs="Arial"/>
                <w:b w:val="0"/>
                <w:bCs w:val="0"/>
                <w:color w:val="0070C0"/>
                <w:sz w:val="18"/>
                <w:szCs w:val="18"/>
              </w:rPr>
            </w:pPr>
          </w:p>
          <w:p w14:paraId="75CC1FD8" w14:textId="06E8F536" w:rsidR="00794EE2" w:rsidRPr="009D5EBF" w:rsidRDefault="00794EE2" w:rsidP="009D5EBF">
            <w:pPr>
              <w:pStyle w:val="Prrafodelista"/>
              <w:widowControl w:val="0"/>
              <w:numPr>
                <w:ilvl w:val="0"/>
                <w:numId w:val="20"/>
              </w:numPr>
              <w:ind w:left="317"/>
              <w:jc w:val="both"/>
              <w:rPr>
                <w:rFonts w:ascii="Arial" w:hAnsi="Arial" w:cs="Arial"/>
                <w:b w:val="0"/>
                <w:bCs w:val="0"/>
                <w:color w:val="0070C0"/>
                <w:sz w:val="18"/>
                <w:szCs w:val="18"/>
              </w:rPr>
            </w:pPr>
            <w:r w:rsidRPr="00794EE2">
              <w:rPr>
                <w:rFonts w:ascii="Arial" w:hAnsi="Arial" w:cs="Arial"/>
                <w:b w:val="0"/>
                <w:bCs w:val="0"/>
                <w:color w:val="0070C0"/>
                <w:sz w:val="18"/>
                <w:szCs w:val="18"/>
              </w:rPr>
              <w:t>Las bases no deben contener factores de evaluación que no se utilicen o queden en blanco. Por ello, en las bases se contemplan los factores para la evaluación técnica elegidos y los demás se suprimen, asimismo se adecúa el cuadro resumen acorde a ello.</w:t>
            </w:r>
          </w:p>
        </w:tc>
      </w:tr>
    </w:tbl>
    <w:p w14:paraId="1D43C29C" w14:textId="5C9E60C6" w:rsidR="003301FD" w:rsidRPr="00B9191F" w:rsidRDefault="00374B7E" w:rsidP="00374B7E">
      <w:pPr>
        <w:ind w:left="426" w:right="-1" w:hanging="426"/>
        <w:jc w:val="both"/>
        <w:rPr>
          <w:rFonts w:ascii="Arial" w:hAnsi="Arial" w:cs="Arial"/>
          <w:bCs/>
          <w:color w:val="0070C0"/>
          <w:sz w:val="18"/>
          <w:szCs w:val="18"/>
          <w:lang w:val="es-ES"/>
        </w:rPr>
      </w:pPr>
      <w:r w:rsidRPr="00B9191F">
        <w:rPr>
          <w:rFonts w:ascii="Arial" w:hAnsi="Arial" w:cs="Arial"/>
          <w:b/>
          <w:color w:val="0070C0"/>
          <w:sz w:val="18"/>
          <w:szCs w:val="18"/>
        </w:rPr>
        <w:t xml:space="preserve">        </w:t>
      </w:r>
      <w:r w:rsidR="003301FD" w:rsidRPr="00B9191F">
        <w:rPr>
          <w:rFonts w:ascii="Arial" w:hAnsi="Arial" w:cs="Arial"/>
          <w:bCs/>
          <w:color w:val="0070C0"/>
          <w:sz w:val="18"/>
          <w:szCs w:val="18"/>
        </w:rPr>
        <w:t>Esta nota debe ser eliminada una vez culminada la elaboración de las bases, así como los factores de evaluación que no se incluyan.</w:t>
      </w:r>
    </w:p>
    <w:p w14:paraId="486C2476" w14:textId="07840C49" w:rsidR="008E6969" w:rsidRPr="00B9191F" w:rsidRDefault="008E6969" w:rsidP="008E6969">
      <w:pPr>
        <w:widowControl w:val="0"/>
        <w:jc w:val="both"/>
        <w:rPr>
          <w:rFonts w:ascii="Arial" w:hAnsi="Arial" w:cs="Arial"/>
          <w:b/>
          <w:sz w:val="20"/>
          <w:szCs w:val="20"/>
        </w:rPr>
      </w:pPr>
    </w:p>
    <w:tbl>
      <w:tblPr>
        <w:tblStyle w:val="Tablaconcuadrcula"/>
        <w:tblW w:w="0" w:type="auto"/>
        <w:tblInd w:w="4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6"/>
        <w:gridCol w:w="3679"/>
      </w:tblGrid>
      <w:tr w:rsidR="00263AAF" w:rsidRPr="00B9191F" w14:paraId="156A40EE" w14:textId="06823D3B" w:rsidTr="00251E6B">
        <w:tc>
          <w:tcPr>
            <w:tcW w:w="4956" w:type="dxa"/>
            <w:vAlign w:val="center"/>
          </w:tcPr>
          <w:p w14:paraId="229CDA75" w14:textId="4A6E74FA" w:rsidR="0001199A" w:rsidRPr="00B9191F" w:rsidRDefault="008A6A20" w:rsidP="00251E6B">
            <w:pPr>
              <w:pStyle w:val="Prrafodelista"/>
              <w:numPr>
                <w:ilvl w:val="0"/>
                <w:numId w:val="33"/>
              </w:numPr>
              <w:ind w:left="-1379" w:hanging="567"/>
              <w:rPr>
                <w:rFonts w:ascii="Arial" w:hAnsi="Arial" w:cs="Arial"/>
                <w:b/>
                <w:bCs/>
                <w:sz w:val="20"/>
                <w:szCs w:val="20"/>
                <w:lang w:val="es-ES"/>
              </w:rPr>
            </w:pPr>
            <w:r w:rsidRPr="00B9191F">
              <w:rPr>
                <w:rFonts w:ascii="Arial" w:hAnsi="Arial" w:cs="Arial"/>
                <w:b/>
                <w:sz w:val="20"/>
                <w:szCs w:val="20"/>
              </w:rPr>
              <w:t>CALI</w:t>
            </w:r>
            <w:r w:rsidR="002B7B02" w:rsidRPr="00B9191F">
              <w:rPr>
                <w:rFonts w:ascii="Arial" w:hAnsi="Arial" w:cs="Arial"/>
                <w:b/>
                <w:sz w:val="20"/>
                <w:szCs w:val="20"/>
              </w:rPr>
              <w:t xml:space="preserve">         </w:t>
            </w:r>
            <w:r w:rsidR="00D04658" w:rsidRPr="00B9191F">
              <w:rPr>
                <w:rFonts w:ascii="Arial" w:hAnsi="Arial" w:cs="Arial"/>
                <w:b/>
                <w:sz w:val="20"/>
                <w:szCs w:val="20"/>
              </w:rPr>
              <w:t xml:space="preserve">  </w:t>
            </w:r>
            <w:r w:rsidR="00251E6B">
              <w:rPr>
                <w:rFonts w:ascii="Arial" w:hAnsi="Arial" w:cs="Arial"/>
                <w:b/>
                <w:sz w:val="20"/>
                <w:szCs w:val="20"/>
              </w:rPr>
              <w:t xml:space="preserve">    </w:t>
            </w:r>
            <w:r w:rsidR="00D04658" w:rsidRPr="00B9191F">
              <w:rPr>
                <w:rFonts w:ascii="Arial" w:hAnsi="Arial" w:cs="Arial"/>
                <w:b/>
                <w:sz w:val="20"/>
                <w:szCs w:val="20"/>
              </w:rPr>
              <w:t xml:space="preserve">D. </w:t>
            </w:r>
            <w:r w:rsidR="002B7B02" w:rsidRPr="00B9191F">
              <w:rPr>
                <w:rFonts w:ascii="Arial" w:hAnsi="Arial" w:cs="Arial"/>
                <w:b/>
                <w:sz w:val="20"/>
                <w:szCs w:val="20"/>
              </w:rPr>
              <w:t>CALI</w:t>
            </w:r>
            <w:r w:rsidRPr="00B9191F">
              <w:rPr>
                <w:rFonts w:ascii="Arial" w:hAnsi="Arial" w:cs="Arial"/>
                <w:b/>
                <w:sz w:val="20"/>
                <w:szCs w:val="20"/>
              </w:rPr>
              <w:t>FICACIONES</w:t>
            </w:r>
            <w:r w:rsidR="00806728" w:rsidRPr="00B9191F">
              <w:rPr>
                <w:rFonts w:ascii="Arial" w:hAnsi="Arial" w:cs="Arial"/>
                <w:b/>
                <w:sz w:val="20"/>
                <w:szCs w:val="20"/>
              </w:rPr>
              <w:t xml:space="preserve"> ADICIONALES DEL POSTOR</w:t>
            </w:r>
            <w:r w:rsidRPr="00B9191F">
              <w:rPr>
                <w:rFonts w:ascii="Arial" w:hAnsi="Arial" w:cs="Arial"/>
                <w:b/>
                <w:sz w:val="20"/>
                <w:szCs w:val="20"/>
              </w:rPr>
              <w:t xml:space="preserve"> </w:t>
            </w:r>
          </w:p>
        </w:tc>
        <w:tc>
          <w:tcPr>
            <w:tcW w:w="3679" w:type="dxa"/>
            <w:vAlign w:val="center"/>
          </w:tcPr>
          <w:p w14:paraId="76758488" w14:textId="5BE8A156" w:rsidR="00263AAF" w:rsidRPr="00B9191F" w:rsidRDefault="0001199A" w:rsidP="00251E6B">
            <w:pPr>
              <w:jc w:val="center"/>
              <w:rPr>
                <w:rFonts w:ascii="Arial" w:hAnsi="Arial" w:cs="Arial"/>
                <w:b/>
                <w:bCs/>
                <w:sz w:val="20"/>
                <w:szCs w:val="20"/>
                <w:lang w:val="es-ES"/>
              </w:rPr>
            </w:pPr>
            <w:r w:rsidRPr="00B9191F">
              <w:rPr>
                <w:rFonts w:ascii="Arial" w:hAnsi="Arial" w:cs="Arial"/>
                <w:b/>
                <w:sz w:val="20"/>
                <w:szCs w:val="20"/>
              </w:rPr>
              <w:t>PUNTAJE / METODOLOGÍA PARA SU ASIGNACIÓN</w:t>
            </w:r>
          </w:p>
        </w:tc>
      </w:tr>
      <w:tr w:rsidR="00263AAF" w:rsidRPr="00B9191F" w14:paraId="13B6B994" w14:textId="40B6693C" w:rsidTr="002D3E5B">
        <w:tc>
          <w:tcPr>
            <w:tcW w:w="4956" w:type="dxa"/>
          </w:tcPr>
          <w:p w14:paraId="6C019278" w14:textId="77777777" w:rsidR="00817173" w:rsidRDefault="00817173" w:rsidP="00263AAF">
            <w:pPr>
              <w:widowControl w:val="0"/>
              <w:jc w:val="both"/>
              <w:rPr>
                <w:rFonts w:ascii="Arial" w:hAnsi="Arial" w:cs="Arial"/>
                <w:sz w:val="20"/>
                <w:szCs w:val="20"/>
                <w:u w:val="single"/>
              </w:rPr>
            </w:pPr>
          </w:p>
          <w:tbl>
            <w:tblPr>
              <w:tblStyle w:val="Tabladecuadrcula1clara-nfasis31"/>
              <w:tblW w:w="4695" w:type="dxa"/>
              <w:tblInd w:w="27"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4695"/>
            </w:tblGrid>
            <w:tr w:rsidR="00817173" w:rsidRPr="00B9191F" w14:paraId="52354FE2" w14:textId="77777777" w:rsidTr="00817173">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4695" w:type="dxa"/>
                </w:tcPr>
                <w:p w14:paraId="6D5ADF4C" w14:textId="77777777" w:rsidR="00817173" w:rsidRPr="00B9191F" w:rsidRDefault="00817173" w:rsidP="00817173">
                  <w:pPr>
                    <w:tabs>
                      <w:tab w:val="left" w:pos="308"/>
                    </w:tabs>
                    <w:ind w:firstLine="46"/>
                    <w:jc w:val="both"/>
                    <w:rPr>
                      <w:rFonts w:ascii="Arial" w:eastAsia="Arial" w:hAnsi="Arial" w:cs="Arial"/>
                      <w:color w:val="FF0000"/>
                      <w:sz w:val="20"/>
                    </w:rPr>
                  </w:pPr>
                  <w:r w:rsidRPr="00B9191F">
                    <w:rPr>
                      <w:rFonts w:ascii="Arial" w:eastAsia="Arial" w:hAnsi="Arial" w:cs="Arial"/>
                      <w:color w:val="FF0000"/>
                      <w:sz w:val="20"/>
                      <w:lang w:val="es-ES"/>
                    </w:rPr>
                    <w:t>Advertencia</w:t>
                  </w:r>
                </w:p>
              </w:tc>
            </w:tr>
            <w:tr w:rsidR="00817173" w:rsidRPr="00B9191F" w14:paraId="43B22384" w14:textId="77777777" w:rsidTr="00817173">
              <w:trPr>
                <w:trHeight w:val="660"/>
              </w:trPr>
              <w:tc>
                <w:tcPr>
                  <w:cnfStyle w:val="001000000000" w:firstRow="0" w:lastRow="0" w:firstColumn="1" w:lastColumn="0" w:oddVBand="0" w:evenVBand="0" w:oddHBand="0" w:evenHBand="0" w:firstRowFirstColumn="0" w:firstRowLastColumn="0" w:lastRowFirstColumn="0" w:lastRowLastColumn="0"/>
                  <w:tcW w:w="4695" w:type="dxa"/>
                </w:tcPr>
                <w:p w14:paraId="0073C64A" w14:textId="77777777" w:rsidR="00817173" w:rsidRPr="00977BF6" w:rsidRDefault="00817173" w:rsidP="00977BF6">
                  <w:pPr>
                    <w:pStyle w:val="Prrafodelista"/>
                    <w:widowControl w:val="0"/>
                    <w:numPr>
                      <w:ilvl w:val="0"/>
                      <w:numId w:val="20"/>
                    </w:numPr>
                    <w:spacing w:line="259" w:lineRule="auto"/>
                    <w:ind w:left="309" w:hanging="219"/>
                    <w:jc w:val="both"/>
                    <w:rPr>
                      <w:rFonts w:ascii="Arial" w:eastAsia="Arial" w:hAnsi="Arial" w:cs="Arial"/>
                      <w:b w:val="0"/>
                      <w:bCs w:val="0"/>
                      <w:color w:val="FF0000"/>
                      <w:sz w:val="18"/>
                      <w:szCs w:val="18"/>
                      <w:lang w:val="es-ES"/>
                    </w:rPr>
                  </w:pPr>
                  <w:r w:rsidRPr="00B9191F">
                    <w:rPr>
                      <w:rFonts w:ascii="Arial" w:eastAsia="Arial" w:hAnsi="Arial" w:cs="Arial"/>
                      <w:b w:val="0"/>
                      <w:color w:val="FF0000"/>
                      <w:sz w:val="18"/>
                      <w:szCs w:val="18"/>
                      <w:lang w:val="es-ES"/>
                    </w:rPr>
                    <w:t xml:space="preserve">Considerando que el requisito de calificación es “grado de bachiller” o “título profesional”, según corresponda, como factor de evaluación puede establecerse “título profesional” o “grado” </w:t>
                  </w:r>
                  <w:r w:rsidRPr="00B9191F">
                    <w:rPr>
                      <w:rFonts w:ascii="Arial" w:eastAsia="Arial" w:hAnsi="Arial" w:cs="Arial"/>
                      <w:b w:val="0"/>
                      <w:bCs w:val="0"/>
                      <w:color w:val="FF0000"/>
                      <w:sz w:val="18"/>
                      <w:szCs w:val="18"/>
                      <w:lang w:val="es-ES"/>
                    </w:rPr>
                    <w:t xml:space="preserve">de forma razonable, </w:t>
                  </w:r>
                  <w:r w:rsidRPr="00B9191F">
                    <w:rPr>
                      <w:rFonts w:ascii="Arial" w:eastAsia="Arial" w:hAnsi="Arial" w:cs="Arial"/>
                      <w:b w:val="0"/>
                      <w:color w:val="FF0000"/>
                      <w:sz w:val="18"/>
                      <w:szCs w:val="18"/>
                      <w:lang w:val="es-ES"/>
                    </w:rPr>
                    <w:t xml:space="preserve">según el perfil del experto o gerente de proyecto definido por el área usuaria </w:t>
                  </w:r>
                  <w:r w:rsidRPr="00B9191F">
                    <w:rPr>
                      <w:rFonts w:ascii="Arial" w:eastAsia="Arial" w:hAnsi="Arial" w:cs="Arial"/>
                      <w:b w:val="0"/>
                      <w:bCs w:val="0"/>
                      <w:color w:val="FF0000"/>
                      <w:sz w:val="18"/>
                      <w:szCs w:val="18"/>
                      <w:lang w:val="es-ES"/>
                    </w:rPr>
                    <w:t xml:space="preserve">y la información recabada al realizar la interacción con el mercado (estrategia de contratación), a fin de cumplir con los principios de Libertad de Concurrencia, </w:t>
                  </w:r>
                  <w:r w:rsidRPr="00B9191F">
                    <w:rPr>
                      <w:rFonts w:ascii="Arial" w:eastAsia="Arial" w:hAnsi="Arial" w:cs="Arial"/>
                      <w:b w:val="0"/>
                      <w:bCs w:val="0"/>
                      <w:color w:val="FF0000"/>
                      <w:sz w:val="18"/>
                      <w:szCs w:val="18"/>
                      <w:lang w:val="es-ES"/>
                    </w:rPr>
                    <w:lastRenderedPageBreak/>
                    <w:t>Competencia e Igualdad de Trato.</w:t>
                  </w:r>
                  <w:r w:rsidR="00A92B19">
                    <w:rPr>
                      <w:rFonts w:ascii="Arial" w:eastAsia="Arial" w:hAnsi="Arial" w:cs="Arial"/>
                      <w:b w:val="0"/>
                      <w:bCs w:val="0"/>
                      <w:color w:val="FF0000"/>
                      <w:sz w:val="18"/>
                      <w:szCs w:val="18"/>
                      <w:lang w:val="es-ES"/>
                    </w:rPr>
                    <w:t xml:space="preserve"> </w:t>
                  </w:r>
                </w:p>
                <w:p w14:paraId="09454DCC" w14:textId="77777777" w:rsidR="00977BF6" w:rsidRPr="00977BF6" w:rsidRDefault="00977BF6" w:rsidP="00977BF6">
                  <w:pPr>
                    <w:widowControl w:val="0"/>
                    <w:spacing w:line="259" w:lineRule="auto"/>
                    <w:ind w:left="309" w:hanging="219"/>
                    <w:jc w:val="both"/>
                    <w:rPr>
                      <w:rFonts w:ascii="Arial" w:eastAsia="Arial" w:hAnsi="Arial" w:cs="Arial"/>
                      <w:b w:val="0"/>
                      <w:bCs w:val="0"/>
                      <w:color w:val="FF0000"/>
                      <w:sz w:val="18"/>
                      <w:szCs w:val="18"/>
                      <w:lang w:val="es-ES"/>
                    </w:rPr>
                  </w:pPr>
                </w:p>
                <w:p w14:paraId="624672E2" w14:textId="07F29888" w:rsidR="00817173" w:rsidRPr="00977BF6" w:rsidRDefault="00977BF6" w:rsidP="00977BF6">
                  <w:pPr>
                    <w:pStyle w:val="Prrafodelista"/>
                    <w:widowControl w:val="0"/>
                    <w:numPr>
                      <w:ilvl w:val="0"/>
                      <w:numId w:val="20"/>
                    </w:numPr>
                    <w:spacing w:line="259" w:lineRule="auto"/>
                    <w:ind w:left="309" w:hanging="219"/>
                    <w:jc w:val="both"/>
                    <w:rPr>
                      <w:rFonts w:ascii="Arial" w:eastAsia="Arial" w:hAnsi="Arial" w:cs="Arial"/>
                      <w:color w:val="FF0000"/>
                      <w:sz w:val="18"/>
                      <w:szCs w:val="18"/>
                      <w:lang w:val="es-ES"/>
                    </w:rPr>
                  </w:pPr>
                  <w:r w:rsidRPr="00977BF6">
                    <w:rPr>
                      <w:rFonts w:ascii="Arial" w:eastAsia="Arial" w:hAnsi="Arial" w:cs="Arial"/>
                      <w:b w:val="0"/>
                      <w:bCs w:val="0"/>
                      <w:color w:val="FF0000"/>
                      <w:sz w:val="18"/>
                      <w:szCs w:val="18"/>
                      <w:lang w:val="es-ES"/>
                    </w:rPr>
                    <w:t>Este factor evalúa la formación académica que supere el requisito de calificación.</w:t>
                  </w:r>
                </w:p>
              </w:tc>
            </w:tr>
          </w:tbl>
          <w:p w14:paraId="05C11D6D" w14:textId="77777777" w:rsidR="00817173" w:rsidRDefault="00817173" w:rsidP="00263AAF">
            <w:pPr>
              <w:widowControl w:val="0"/>
              <w:jc w:val="both"/>
              <w:rPr>
                <w:rFonts w:ascii="Arial" w:hAnsi="Arial" w:cs="Arial"/>
                <w:sz w:val="20"/>
                <w:szCs w:val="20"/>
                <w:u w:val="single"/>
              </w:rPr>
            </w:pPr>
          </w:p>
          <w:p w14:paraId="4EFD8E5D" w14:textId="27265CC1" w:rsidR="00263AAF" w:rsidRPr="00B9191F" w:rsidRDefault="00263AAF" w:rsidP="00263AAF">
            <w:pPr>
              <w:widowControl w:val="0"/>
              <w:jc w:val="both"/>
              <w:rPr>
                <w:rFonts w:ascii="Arial" w:hAnsi="Arial" w:cs="Arial"/>
                <w:iCs/>
                <w:sz w:val="20"/>
                <w:szCs w:val="20"/>
                <w:lang w:eastAsia="es-ES"/>
              </w:rPr>
            </w:pPr>
            <w:r w:rsidRPr="00B9191F">
              <w:rPr>
                <w:rFonts w:ascii="Arial" w:hAnsi="Arial" w:cs="Arial"/>
                <w:sz w:val="20"/>
                <w:szCs w:val="20"/>
                <w:u w:val="single"/>
              </w:rPr>
              <w:t>Evaluación</w:t>
            </w:r>
            <w:r w:rsidRPr="00B9191F">
              <w:rPr>
                <w:rFonts w:ascii="Arial" w:hAnsi="Arial" w:cs="Arial"/>
                <w:sz w:val="20"/>
                <w:szCs w:val="20"/>
              </w:rPr>
              <w:t>:</w:t>
            </w:r>
          </w:p>
          <w:p w14:paraId="546F53AE" w14:textId="3187827E" w:rsidR="008C3FF3" w:rsidRPr="00B9191F" w:rsidRDefault="008C3FF3" w:rsidP="008C3FF3">
            <w:pPr>
              <w:ind w:left="53"/>
              <w:jc w:val="both"/>
              <w:rPr>
                <w:rFonts w:ascii="Arial" w:eastAsia="Arial" w:hAnsi="Arial" w:cs="Arial"/>
                <w:color w:val="000000" w:themeColor="text1"/>
                <w:sz w:val="20"/>
                <w:szCs w:val="20"/>
                <w:lang w:val="es"/>
              </w:rPr>
            </w:pPr>
          </w:p>
          <w:p w14:paraId="4DEA1BFE" w14:textId="1ACFDFC9" w:rsidR="008C3FF3" w:rsidRPr="00B9191F" w:rsidRDefault="008C3FF3" w:rsidP="008C3FF3">
            <w:pPr>
              <w:ind w:left="53"/>
              <w:jc w:val="both"/>
              <w:rPr>
                <w:rFonts w:ascii="Arial" w:eastAsia="Arial" w:hAnsi="Arial" w:cs="Arial"/>
                <w:color w:val="000000" w:themeColor="text1"/>
                <w:sz w:val="20"/>
                <w:szCs w:val="20"/>
              </w:rPr>
            </w:pPr>
            <w:r w:rsidRPr="00B9191F">
              <w:rPr>
                <w:rFonts w:ascii="Arial" w:eastAsia="Arial" w:hAnsi="Arial" w:cs="Arial"/>
                <w:color w:val="000000" w:themeColor="text1"/>
                <w:sz w:val="20"/>
                <w:szCs w:val="20"/>
                <w:lang w:val="es"/>
              </w:rPr>
              <w:t>Se eval</w:t>
            </w:r>
            <w:r w:rsidR="0001111A" w:rsidRPr="00B9191F">
              <w:rPr>
                <w:rFonts w:ascii="Arial" w:eastAsia="Arial" w:hAnsi="Arial" w:cs="Arial"/>
                <w:color w:val="000000" w:themeColor="text1"/>
                <w:sz w:val="20"/>
                <w:szCs w:val="20"/>
                <w:lang w:val="es"/>
              </w:rPr>
              <w:t>úa</w:t>
            </w:r>
            <w:r w:rsidRPr="00B9191F">
              <w:rPr>
                <w:rFonts w:ascii="Arial" w:eastAsia="Arial" w:hAnsi="Arial" w:cs="Arial"/>
                <w:color w:val="000000" w:themeColor="text1"/>
                <w:sz w:val="20"/>
                <w:szCs w:val="20"/>
                <w:lang w:val="es"/>
              </w:rPr>
              <w:t xml:space="preserve"> en función del</w:t>
            </w:r>
            <w:r w:rsidRPr="00B9191F">
              <w:rPr>
                <w:rFonts w:ascii="Arial" w:eastAsia="Arial" w:hAnsi="Arial" w:cs="Arial"/>
                <w:color w:val="000000" w:themeColor="text1"/>
                <w:sz w:val="20"/>
                <w:szCs w:val="20"/>
              </w:rPr>
              <w:t xml:space="preserve"> nivel de formación académica del </w:t>
            </w:r>
            <w:r w:rsidR="001E6789" w:rsidRPr="00B9191F">
              <w:rPr>
                <w:rFonts w:ascii="Arial" w:eastAsia="Arial" w:hAnsi="Arial" w:cs="Arial"/>
                <w:color w:val="000000" w:themeColor="text1"/>
                <w:sz w:val="20"/>
                <w:szCs w:val="20"/>
              </w:rPr>
              <w:t>p</w:t>
            </w:r>
            <w:r w:rsidR="00560597" w:rsidRPr="00B9191F">
              <w:rPr>
                <w:rFonts w:ascii="Arial" w:eastAsia="Arial" w:hAnsi="Arial" w:cs="Arial"/>
                <w:color w:val="000000" w:themeColor="text1"/>
                <w:sz w:val="20"/>
                <w:szCs w:val="20"/>
              </w:rPr>
              <w:t>os</w:t>
            </w:r>
            <w:r w:rsidR="001E6789" w:rsidRPr="00B9191F">
              <w:rPr>
                <w:rFonts w:ascii="Arial" w:eastAsia="Arial" w:hAnsi="Arial" w:cs="Arial"/>
                <w:color w:val="000000" w:themeColor="text1"/>
                <w:sz w:val="20"/>
                <w:szCs w:val="20"/>
              </w:rPr>
              <w:t>tor</w:t>
            </w:r>
            <w:r w:rsidRPr="00B9191F">
              <w:rPr>
                <w:rFonts w:ascii="Arial" w:eastAsia="Arial" w:hAnsi="Arial" w:cs="Arial"/>
                <w:color w:val="000000" w:themeColor="text1"/>
                <w:sz w:val="20"/>
                <w:szCs w:val="20"/>
              </w:rPr>
              <w:t>.</w:t>
            </w:r>
          </w:p>
          <w:p w14:paraId="2940BAB0" w14:textId="3AECB839" w:rsidR="008C3FF3" w:rsidRPr="00B9191F" w:rsidRDefault="008C3FF3" w:rsidP="008C3FF3">
            <w:pPr>
              <w:ind w:left="53"/>
              <w:jc w:val="both"/>
              <w:rPr>
                <w:rFonts w:ascii="Arial" w:eastAsia="Arial" w:hAnsi="Arial" w:cs="Arial"/>
                <w:color w:val="000000" w:themeColor="text1"/>
                <w:sz w:val="20"/>
                <w:szCs w:val="20"/>
              </w:rPr>
            </w:pPr>
            <w:r w:rsidRPr="00B9191F">
              <w:rPr>
                <w:rFonts w:ascii="Arial" w:eastAsia="Arial" w:hAnsi="Arial" w:cs="Arial"/>
                <w:color w:val="000000" w:themeColor="text1"/>
                <w:sz w:val="20"/>
                <w:szCs w:val="20"/>
              </w:rPr>
              <w:t xml:space="preserve"> </w:t>
            </w:r>
          </w:p>
          <w:p w14:paraId="3346BC7E" w14:textId="112187C4" w:rsidR="008C3FF3" w:rsidRPr="00B9191F" w:rsidRDefault="008C3FF3" w:rsidP="008C3FF3">
            <w:pPr>
              <w:ind w:left="53"/>
              <w:jc w:val="both"/>
              <w:rPr>
                <w:rFonts w:ascii="Arial" w:eastAsia="Arial" w:hAnsi="Arial" w:cs="Arial"/>
                <w:color w:val="000000" w:themeColor="text1"/>
                <w:sz w:val="20"/>
                <w:szCs w:val="20"/>
              </w:rPr>
            </w:pPr>
            <w:r w:rsidRPr="00B9191F">
              <w:rPr>
                <w:rFonts w:ascii="Arial" w:eastAsia="Arial" w:hAnsi="Arial" w:cs="Arial"/>
                <w:color w:val="000000" w:themeColor="text1"/>
                <w:sz w:val="20"/>
                <w:szCs w:val="20"/>
                <w:u w:val="single"/>
              </w:rPr>
              <w:t>Acreditación</w:t>
            </w:r>
            <w:r w:rsidRPr="00B9191F">
              <w:rPr>
                <w:rFonts w:ascii="Arial" w:eastAsia="Arial" w:hAnsi="Arial" w:cs="Arial"/>
                <w:color w:val="000000" w:themeColor="text1"/>
                <w:sz w:val="20"/>
                <w:szCs w:val="20"/>
              </w:rPr>
              <w:t>:</w:t>
            </w:r>
          </w:p>
          <w:p w14:paraId="3BB9FD59" w14:textId="2483F49C" w:rsidR="008C3FF3" w:rsidRPr="00B9191F" w:rsidRDefault="008C3FF3" w:rsidP="008C3FF3">
            <w:pPr>
              <w:ind w:left="53"/>
              <w:jc w:val="both"/>
              <w:rPr>
                <w:rFonts w:ascii="Arial" w:eastAsia="Arial" w:hAnsi="Arial" w:cs="Arial"/>
                <w:color w:val="000000" w:themeColor="text1"/>
                <w:sz w:val="20"/>
                <w:szCs w:val="20"/>
              </w:rPr>
            </w:pPr>
            <w:r w:rsidRPr="00B9191F">
              <w:rPr>
                <w:rFonts w:ascii="Arial" w:eastAsia="Arial" w:hAnsi="Arial" w:cs="Arial"/>
                <w:color w:val="000000" w:themeColor="text1"/>
                <w:sz w:val="20"/>
                <w:szCs w:val="20"/>
              </w:rPr>
              <w:t xml:space="preserve"> </w:t>
            </w:r>
          </w:p>
          <w:p w14:paraId="5EFEC94A" w14:textId="51F8FFC7" w:rsidR="00EF7239" w:rsidRPr="00F30008" w:rsidRDefault="00C443C2" w:rsidP="00EF7239">
            <w:pPr>
              <w:jc w:val="both"/>
              <w:rPr>
                <w:rFonts w:ascii="Arial" w:hAnsi="Arial" w:cs="Arial"/>
                <w:sz w:val="20"/>
                <w:szCs w:val="20"/>
                <w:lang w:eastAsia="es-ES"/>
              </w:rPr>
            </w:pPr>
            <w:r w:rsidRPr="00F30008">
              <w:rPr>
                <w:rFonts w:ascii="Arial" w:hAnsi="Arial" w:cs="Arial"/>
                <w:sz w:val="20"/>
                <w:szCs w:val="20"/>
                <w:lang w:eastAsia="es-ES"/>
              </w:rPr>
              <w:t xml:space="preserve">El postor debe señalar nombres y apellidos, </w:t>
            </w:r>
            <w:r w:rsidR="004F5156" w:rsidRPr="00F30008">
              <w:rPr>
                <w:rFonts w:ascii="Arial" w:hAnsi="Arial" w:cs="Arial"/>
                <w:sz w:val="20"/>
                <w:szCs w:val="20"/>
                <w:lang w:eastAsia="es-ES"/>
              </w:rPr>
              <w:t>documento de identidad</w:t>
            </w:r>
            <w:r w:rsidR="006620A0" w:rsidRPr="00F30008">
              <w:rPr>
                <w:rFonts w:ascii="Arial" w:hAnsi="Arial" w:cs="Arial"/>
                <w:sz w:val="20"/>
                <w:szCs w:val="20"/>
                <w:lang w:eastAsia="es-ES"/>
              </w:rPr>
              <w:t xml:space="preserve">, </w:t>
            </w:r>
            <w:r w:rsidRPr="00F30008">
              <w:rPr>
                <w:rFonts w:ascii="Arial" w:hAnsi="Arial" w:cs="Arial"/>
                <w:sz w:val="20"/>
                <w:szCs w:val="20"/>
                <w:lang w:eastAsia="es-ES"/>
              </w:rPr>
              <w:t>el nombre de la universidad o institución educativa que expidió el grado o título profesional</w:t>
            </w:r>
            <w:r w:rsidR="006620A0" w:rsidRPr="00F30008">
              <w:rPr>
                <w:rFonts w:ascii="Arial" w:hAnsi="Arial" w:cs="Arial"/>
                <w:sz w:val="20"/>
                <w:szCs w:val="20"/>
                <w:lang w:eastAsia="es-ES"/>
              </w:rPr>
              <w:t>, y el grado o título profesional obtenido</w:t>
            </w:r>
            <w:r w:rsidRPr="00F30008">
              <w:rPr>
                <w:rFonts w:ascii="Arial" w:hAnsi="Arial" w:cs="Arial"/>
                <w:sz w:val="20"/>
                <w:szCs w:val="20"/>
                <w:lang w:eastAsia="es-ES"/>
              </w:rPr>
              <w:t xml:space="preserve"> en el Anexo N° 15</w:t>
            </w:r>
            <w:r w:rsidR="00EF7239" w:rsidRPr="00F30008">
              <w:rPr>
                <w:rFonts w:ascii="Arial" w:hAnsi="Arial" w:cs="Arial"/>
                <w:sz w:val="20"/>
                <w:szCs w:val="20"/>
                <w:lang w:eastAsia="es-ES"/>
              </w:rPr>
              <w:t>, adjuntando en su oferta copia del grado de bachiller o título profesional. En caso se acredite estudios en el extranjero del postor, debe presentarse. adicionalmente. copia simple de la revalidación o reconocimiento del grado o título ante la SUNEDU.</w:t>
            </w:r>
          </w:p>
          <w:p w14:paraId="33726EEC" w14:textId="77777777" w:rsidR="00C443C2" w:rsidRDefault="00C443C2" w:rsidP="00EF7239">
            <w:pPr>
              <w:jc w:val="both"/>
              <w:rPr>
                <w:rFonts w:ascii="Arial" w:eastAsia="Arial" w:hAnsi="Arial" w:cs="Arial"/>
                <w:color w:val="000000" w:themeColor="text1"/>
                <w:sz w:val="20"/>
                <w:szCs w:val="20"/>
              </w:rPr>
            </w:pPr>
          </w:p>
          <w:p w14:paraId="2849B71D" w14:textId="282130C0" w:rsidR="00E57965" w:rsidRPr="00B9191F" w:rsidRDefault="008C3FF3" w:rsidP="001E6789">
            <w:pPr>
              <w:ind w:left="14" w:hanging="14"/>
              <w:jc w:val="both"/>
              <w:rPr>
                <w:rFonts w:ascii="Arial" w:eastAsia="Arial" w:hAnsi="Arial" w:cs="Arial"/>
                <w:color w:val="000000" w:themeColor="text1"/>
                <w:sz w:val="20"/>
                <w:szCs w:val="20"/>
              </w:rPr>
            </w:pPr>
            <w:r w:rsidRPr="006A63C9">
              <w:rPr>
                <w:rFonts w:ascii="Arial" w:eastAsia="Arial" w:hAnsi="Arial" w:cs="Arial"/>
                <w:color w:val="000000" w:themeColor="text1"/>
                <w:sz w:val="20"/>
                <w:szCs w:val="20"/>
              </w:rPr>
              <w:t>El [CONSIGNAR EL GRADO</w:t>
            </w:r>
            <w:r w:rsidR="00E03499">
              <w:rPr>
                <w:rFonts w:ascii="Arial" w:eastAsia="Arial" w:hAnsi="Arial" w:cs="Arial"/>
                <w:color w:val="000000" w:themeColor="text1"/>
                <w:sz w:val="20"/>
                <w:szCs w:val="20"/>
              </w:rPr>
              <w:t xml:space="preserve"> O TÍTULO</w:t>
            </w:r>
            <w:r w:rsidRPr="006A63C9">
              <w:rPr>
                <w:rFonts w:ascii="Arial" w:eastAsia="Arial" w:hAnsi="Arial" w:cs="Arial"/>
                <w:color w:val="000000" w:themeColor="text1"/>
                <w:sz w:val="20"/>
                <w:szCs w:val="20"/>
              </w:rPr>
              <w:t>]</w:t>
            </w:r>
            <w:r w:rsidR="00E03499">
              <w:rPr>
                <w:rFonts w:ascii="Arial" w:eastAsia="Arial" w:hAnsi="Arial" w:cs="Arial"/>
                <w:color w:val="000000" w:themeColor="text1"/>
                <w:sz w:val="20"/>
                <w:szCs w:val="20"/>
              </w:rPr>
              <w:t xml:space="preserve"> se verifica </w:t>
            </w:r>
            <w:r w:rsidR="001E6789" w:rsidRPr="00B9191F">
              <w:rPr>
                <w:rFonts w:ascii="Arial" w:hAnsi="Arial" w:cs="Arial"/>
                <w:sz w:val="20"/>
                <w:szCs w:val="20"/>
                <w:lang w:eastAsia="es-ES"/>
              </w:rPr>
              <w:t xml:space="preserve">en el Registro Nacional de Grados Académicos y Títulos Profesionales en el portal web de la Superintendencia Nacional de Educación Superior Universitaria - SUNEDU a través del siguiente link: </w:t>
            </w:r>
            <w:hyperlink r:id="rId23" w:history="1">
              <w:r w:rsidR="001E6789" w:rsidRPr="004F5FA6">
                <w:rPr>
                  <w:rStyle w:val="Hipervnculo"/>
                  <w:rFonts w:ascii="Arial" w:hAnsi="Arial" w:cs="Arial"/>
                  <w:color w:val="3333FF"/>
                  <w:sz w:val="20"/>
                  <w:szCs w:val="20"/>
                  <w:lang w:eastAsia="es-ES"/>
                </w:rPr>
                <w:t>https://enlinea.sunedu.gob.pe/</w:t>
              </w:r>
            </w:hyperlink>
            <w:r w:rsidR="001E6789" w:rsidRPr="004F5FA6">
              <w:rPr>
                <w:rFonts w:ascii="Arial" w:hAnsi="Arial" w:cs="Arial"/>
                <w:color w:val="3333FF"/>
                <w:sz w:val="20"/>
                <w:szCs w:val="20"/>
                <w:lang w:eastAsia="es-ES"/>
              </w:rPr>
              <w:t xml:space="preserve"> </w:t>
            </w:r>
            <w:r w:rsidR="001E6789" w:rsidRPr="004F5FA6">
              <w:rPr>
                <w:rFonts w:ascii="Arial" w:hAnsi="Arial" w:cs="Arial"/>
                <w:sz w:val="20"/>
                <w:szCs w:val="20"/>
                <w:lang w:eastAsia="es-ES"/>
              </w:rPr>
              <w:t xml:space="preserve">o en el Registro Nacional de Certificados, Grados y Títulos a  cargo del Ministerio de Educación a través del siguiente link: </w:t>
            </w:r>
            <w:hyperlink r:id="rId24" w:history="1">
              <w:r w:rsidR="001E6789" w:rsidRPr="004F5FA6">
                <w:rPr>
                  <w:rFonts w:ascii="Arial" w:hAnsi="Arial" w:cs="Arial"/>
                  <w:color w:val="0000FF"/>
                  <w:sz w:val="20"/>
                  <w:szCs w:val="20"/>
                  <w:u w:val="single"/>
                </w:rPr>
                <w:t>https://titulosinstitutos.minedu.gob.pe/</w:t>
              </w:r>
            </w:hyperlink>
            <w:r w:rsidR="001E6789" w:rsidRPr="004F5FA6">
              <w:rPr>
                <w:rFonts w:ascii="Arial" w:hAnsi="Arial" w:cs="Arial"/>
                <w:sz w:val="20"/>
                <w:szCs w:val="20"/>
                <w:lang w:eastAsia="es-ES"/>
              </w:rPr>
              <w:t>,</w:t>
            </w:r>
            <w:r w:rsidR="001E6789" w:rsidRPr="00B9191F">
              <w:rPr>
                <w:rFonts w:ascii="Arial" w:hAnsi="Arial" w:cs="Arial"/>
                <w:sz w:val="20"/>
                <w:szCs w:val="20"/>
                <w:lang w:eastAsia="es-ES"/>
              </w:rPr>
              <w:t xml:space="preserve"> según corresponda</w:t>
            </w:r>
            <w:r w:rsidR="003A13EF">
              <w:rPr>
                <w:rFonts w:ascii="Arial" w:hAnsi="Arial" w:cs="Arial"/>
                <w:sz w:val="20"/>
                <w:szCs w:val="20"/>
                <w:lang w:eastAsia="es-ES"/>
              </w:rPr>
              <w:t>.</w:t>
            </w:r>
          </w:p>
        </w:tc>
        <w:tc>
          <w:tcPr>
            <w:tcW w:w="3679" w:type="dxa"/>
          </w:tcPr>
          <w:p w14:paraId="2B5CA6DE" w14:textId="730C2DF6" w:rsidR="00263AAF" w:rsidRPr="00B9191F" w:rsidRDefault="00263AAF" w:rsidP="00263AAF">
            <w:pPr>
              <w:widowControl w:val="0"/>
              <w:rPr>
                <w:rFonts w:ascii="Arial" w:hAnsi="Arial" w:cs="Arial"/>
                <w:sz w:val="20"/>
                <w:szCs w:val="20"/>
              </w:rPr>
            </w:pPr>
          </w:p>
          <w:p w14:paraId="6A87CCBA" w14:textId="639C7629" w:rsidR="00560597" w:rsidRPr="00B9191F" w:rsidRDefault="00560597" w:rsidP="00560597">
            <w:pPr>
              <w:jc w:val="both"/>
              <w:rPr>
                <w:rFonts w:ascii="Arial" w:eastAsia="Arial" w:hAnsi="Arial" w:cs="Arial"/>
                <w:color w:val="000000" w:themeColor="text1"/>
                <w:sz w:val="18"/>
                <w:szCs w:val="18"/>
              </w:rPr>
            </w:pPr>
            <w:r w:rsidRPr="00B9191F">
              <w:rPr>
                <w:rFonts w:ascii="Arial" w:eastAsia="Arial" w:hAnsi="Arial" w:cs="Arial"/>
                <w:color w:val="000000" w:themeColor="text1"/>
                <w:sz w:val="18"/>
                <w:szCs w:val="18"/>
              </w:rPr>
              <w:t xml:space="preserve">CONSIGNAR LA FORMACIÓN ACADÉMICA]: </w:t>
            </w:r>
          </w:p>
          <w:p w14:paraId="76C5DAA7" w14:textId="29C0643D" w:rsidR="00560597" w:rsidRPr="00251E6B" w:rsidRDefault="00560597" w:rsidP="00560597">
            <w:pPr>
              <w:jc w:val="right"/>
              <w:rPr>
                <w:rFonts w:ascii="Arial" w:eastAsia="Arial" w:hAnsi="Arial" w:cs="Arial"/>
                <w:b/>
                <w:bCs/>
                <w:color w:val="000000" w:themeColor="text1"/>
                <w:sz w:val="18"/>
                <w:szCs w:val="18"/>
              </w:rPr>
            </w:pPr>
            <w:r w:rsidRPr="00251E6B">
              <w:rPr>
                <w:rFonts w:ascii="Arial" w:eastAsia="Arial" w:hAnsi="Arial" w:cs="Arial"/>
                <w:b/>
                <w:bCs/>
                <w:color w:val="000000" w:themeColor="text1"/>
                <w:sz w:val="18"/>
                <w:szCs w:val="18"/>
              </w:rPr>
              <w:t>[...] puntos</w:t>
            </w:r>
          </w:p>
          <w:p w14:paraId="1F6225C4" w14:textId="1FB848AE" w:rsidR="00560597" w:rsidRPr="00251E6B" w:rsidRDefault="00560597" w:rsidP="00560597">
            <w:pPr>
              <w:jc w:val="both"/>
              <w:rPr>
                <w:rFonts w:ascii="Arial" w:eastAsia="Arial" w:hAnsi="Arial" w:cs="Arial"/>
                <w:color w:val="000000" w:themeColor="text1"/>
                <w:sz w:val="18"/>
                <w:szCs w:val="18"/>
              </w:rPr>
            </w:pPr>
            <w:r w:rsidRPr="00251E6B">
              <w:rPr>
                <w:rFonts w:ascii="Arial" w:eastAsia="Arial" w:hAnsi="Arial" w:cs="Arial"/>
                <w:color w:val="000000" w:themeColor="text1"/>
                <w:sz w:val="18"/>
                <w:szCs w:val="18"/>
              </w:rPr>
              <w:t xml:space="preserve"> </w:t>
            </w:r>
          </w:p>
          <w:p w14:paraId="134F95AA" w14:textId="6954CD1A" w:rsidR="00560597" w:rsidRPr="00251E6B" w:rsidRDefault="00560597" w:rsidP="00560597">
            <w:pPr>
              <w:jc w:val="both"/>
              <w:rPr>
                <w:rFonts w:ascii="Arial" w:eastAsia="Arial" w:hAnsi="Arial" w:cs="Arial"/>
                <w:color w:val="000000" w:themeColor="text1"/>
                <w:sz w:val="18"/>
                <w:szCs w:val="18"/>
              </w:rPr>
            </w:pPr>
            <w:r w:rsidRPr="00251E6B">
              <w:rPr>
                <w:rFonts w:ascii="Arial" w:eastAsia="Arial" w:hAnsi="Arial" w:cs="Arial"/>
                <w:color w:val="000000" w:themeColor="text1"/>
                <w:sz w:val="18"/>
                <w:szCs w:val="18"/>
              </w:rPr>
              <w:t xml:space="preserve">[CONSIGNAR LA FORMACIÓN ACADÉMICA]: </w:t>
            </w:r>
          </w:p>
          <w:p w14:paraId="6F2D5CD8" w14:textId="2D2FD62B" w:rsidR="00560597" w:rsidRPr="00B9191F" w:rsidRDefault="00560597" w:rsidP="00560597">
            <w:pPr>
              <w:jc w:val="right"/>
              <w:rPr>
                <w:rFonts w:ascii="Arial" w:eastAsia="Arial" w:hAnsi="Arial" w:cs="Arial"/>
                <w:i/>
                <w:iCs/>
                <w:color w:val="000000" w:themeColor="text1"/>
                <w:sz w:val="18"/>
                <w:szCs w:val="18"/>
              </w:rPr>
            </w:pPr>
            <w:r w:rsidRPr="00251E6B">
              <w:rPr>
                <w:rFonts w:ascii="Arial" w:eastAsia="Arial" w:hAnsi="Arial" w:cs="Arial"/>
                <w:b/>
                <w:bCs/>
                <w:color w:val="000000" w:themeColor="text1"/>
                <w:sz w:val="18"/>
                <w:szCs w:val="18"/>
              </w:rPr>
              <w:t>[...] puntos</w:t>
            </w:r>
            <w:r w:rsidRPr="00B9191F">
              <w:rPr>
                <w:rFonts w:ascii="Arial" w:eastAsia="Arial" w:hAnsi="Arial" w:cs="Arial"/>
                <w:i/>
                <w:iCs/>
                <w:color w:val="000000" w:themeColor="text1"/>
                <w:sz w:val="18"/>
                <w:szCs w:val="18"/>
              </w:rPr>
              <w:t>”</w:t>
            </w:r>
          </w:p>
          <w:p w14:paraId="2F02A668" w14:textId="1F37F4C8" w:rsidR="00263AAF" w:rsidRPr="00B9191F" w:rsidRDefault="00263AAF" w:rsidP="00263AAF">
            <w:pPr>
              <w:jc w:val="right"/>
              <w:rPr>
                <w:rFonts w:ascii="Arial" w:hAnsi="Arial" w:cs="Arial"/>
                <w:b/>
                <w:bCs/>
                <w:sz w:val="20"/>
                <w:szCs w:val="20"/>
                <w:lang w:val="es-ES"/>
              </w:rPr>
            </w:pPr>
          </w:p>
        </w:tc>
      </w:tr>
    </w:tbl>
    <w:p w14:paraId="2273E342" w14:textId="7FA522F0" w:rsidR="00BD5C0B" w:rsidRPr="00B9191F" w:rsidRDefault="00BD5C0B" w:rsidP="001D241B">
      <w:pPr>
        <w:jc w:val="both"/>
        <w:rPr>
          <w:rFonts w:ascii="Arial" w:hAnsi="Arial" w:cs="Arial"/>
          <w:b/>
          <w:bCs/>
          <w:sz w:val="20"/>
          <w:szCs w:val="20"/>
          <w:lang w:val="es-ES"/>
        </w:rPr>
      </w:pPr>
    </w:p>
    <w:tbl>
      <w:tblPr>
        <w:tblStyle w:val="Tablaconcuadrcula"/>
        <w:tblW w:w="0" w:type="auto"/>
        <w:tblInd w:w="4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6"/>
        <w:gridCol w:w="3679"/>
      </w:tblGrid>
      <w:tr w:rsidR="00263AAF" w:rsidRPr="00B9191F" w14:paraId="10A797EF" w14:textId="19B541AE" w:rsidTr="002D3E5B">
        <w:tc>
          <w:tcPr>
            <w:tcW w:w="4956" w:type="dxa"/>
          </w:tcPr>
          <w:p w14:paraId="055BD925" w14:textId="402D7A36" w:rsidR="00F427D2" w:rsidRPr="00B9191F" w:rsidRDefault="008C3FF3" w:rsidP="00B80BB7">
            <w:pPr>
              <w:pStyle w:val="Prrafodelista"/>
              <w:numPr>
                <w:ilvl w:val="0"/>
                <w:numId w:val="33"/>
              </w:numPr>
              <w:rPr>
                <w:rFonts w:ascii="Arial" w:hAnsi="Arial" w:cs="Arial"/>
                <w:b/>
                <w:bCs/>
                <w:sz w:val="20"/>
                <w:szCs w:val="20"/>
                <w:lang w:val="es-ES"/>
              </w:rPr>
            </w:pPr>
            <w:r w:rsidRPr="00B9191F">
              <w:rPr>
                <w:rFonts w:ascii="Arial" w:hAnsi="Arial" w:cs="Arial"/>
                <w:b/>
                <w:sz w:val="20"/>
                <w:szCs w:val="20"/>
              </w:rPr>
              <w:t xml:space="preserve">CERTIFICACIONES </w:t>
            </w:r>
            <w:r w:rsidR="006445EA" w:rsidRPr="00B9191F">
              <w:rPr>
                <w:rFonts w:ascii="Arial" w:hAnsi="Arial" w:cs="Arial"/>
                <w:b/>
                <w:sz w:val="20"/>
                <w:szCs w:val="20"/>
              </w:rPr>
              <w:t>ADICIONALES DEL POSTOR</w:t>
            </w:r>
          </w:p>
        </w:tc>
        <w:tc>
          <w:tcPr>
            <w:tcW w:w="3679" w:type="dxa"/>
          </w:tcPr>
          <w:p w14:paraId="2FA60F59" w14:textId="56D73912" w:rsidR="00263AAF" w:rsidRPr="00B9191F" w:rsidRDefault="00F427D2" w:rsidP="00263AAF">
            <w:pPr>
              <w:jc w:val="center"/>
              <w:rPr>
                <w:rFonts w:ascii="Arial" w:hAnsi="Arial" w:cs="Arial"/>
                <w:b/>
                <w:bCs/>
                <w:sz w:val="20"/>
                <w:szCs w:val="20"/>
                <w:lang w:val="es-ES"/>
              </w:rPr>
            </w:pPr>
            <w:r w:rsidRPr="00B9191F">
              <w:rPr>
                <w:rFonts w:ascii="Arial" w:hAnsi="Arial" w:cs="Arial"/>
                <w:b/>
                <w:sz w:val="20"/>
                <w:szCs w:val="20"/>
              </w:rPr>
              <w:t>PUNTAJE / METODOLOGÍA PARA SU ASIGNACIÓN</w:t>
            </w:r>
          </w:p>
        </w:tc>
      </w:tr>
      <w:tr w:rsidR="00263AAF" w:rsidRPr="00B9191F" w14:paraId="3F7ACD0B" w14:textId="2D0E0066" w:rsidTr="002D3E5B">
        <w:trPr>
          <w:trHeight w:val="300"/>
        </w:trPr>
        <w:tc>
          <w:tcPr>
            <w:tcW w:w="4956" w:type="dxa"/>
          </w:tcPr>
          <w:p w14:paraId="3CAF7765" w14:textId="6DEF8B4E" w:rsidR="00263AAF" w:rsidRPr="00B9191F" w:rsidRDefault="00263AAF" w:rsidP="00263AAF">
            <w:pPr>
              <w:pStyle w:val="Prrafodelista"/>
              <w:widowControl w:val="0"/>
              <w:ind w:left="0"/>
              <w:jc w:val="both"/>
              <w:rPr>
                <w:rFonts w:ascii="Arial" w:hAnsi="Arial" w:cs="Arial"/>
                <w:sz w:val="20"/>
                <w:szCs w:val="20"/>
                <w:lang w:val="es-ES" w:eastAsia="es-ES"/>
              </w:rPr>
            </w:pPr>
            <w:r w:rsidRPr="00B9191F">
              <w:rPr>
                <w:rFonts w:ascii="Arial" w:hAnsi="Arial" w:cs="Arial"/>
                <w:sz w:val="20"/>
                <w:szCs w:val="20"/>
                <w:u w:val="single"/>
              </w:rPr>
              <w:t>Evaluación</w:t>
            </w:r>
            <w:r w:rsidRPr="00B9191F">
              <w:rPr>
                <w:rFonts w:ascii="Arial" w:hAnsi="Arial" w:cs="Arial"/>
                <w:sz w:val="20"/>
                <w:szCs w:val="20"/>
              </w:rPr>
              <w:t>:</w:t>
            </w:r>
          </w:p>
          <w:p w14:paraId="32842ED7" w14:textId="19C0135E" w:rsidR="00263AAF" w:rsidRPr="00B9191F" w:rsidRDefault="00263AAF" w:rsidP="00263AAF">
            <w:pPr>
              <w:widowControl w:val="0"/>
              <w:jc w:val="both"/>
              <w:rPr>
                <w:rFonts w:ascii="Arial" w:hAnsi="Arial" w:cs="Arial"/>
                <w:sz w:val="20"/>
                <w:szCs w:val="20"/>
                <w:lang w:val="es-ES_tradnl"/>
              </w:rPr>
            </w:pPr>
          </w:p>
          <w:p w14:paraId="37979BCA" w14:textId="184A7C9C" w:rsidR="00BD5C0B" w:rsidRPr="00B9191F" w:rsidRDefault="001E6789" w:rsidP="0001111A">
            <w:pPr>
              <w:ind w:left="53"/>
              <w:jc w:val="both"/>
              <w:rPr>
                <w:rFonts w:ascii="Arial" w:hAnsi="Arial" w:cs="Arial"/>
                <w:sz w:val="20"/>
                <w:szCs w:val="20"/>
                <w:lang w:val="es-ES"/>
              </w:rPr>
            </w:pPr>
            <w:r w:rsidRPr="00B9191F">
              <w:rPr>
                <w:rFonts w:ascii="Arial" w:eastAsia="Arial" w:hAnsi="Arial" w:cs="Arial"/>
                <w:color w:val="000000" w:themeColor="text1"/>
                <w:sz w:val="20"/>
                <w:szCs w:val="20"/>
                <w:lang w:val="es"/>
              </w:rPr>
              <w:t>Se eval</w:t>
            </w:r>
            <w:r w:rsidR="0001111A" w:rsidRPr="00B9191F">
              <w:rPr>
                <w:rFonts w:ascii="Arial" w:eastAsia="Arial" w:hAnsi="Arial" w:cs="Arial"/>
                <w:color w:val="000000" w:themeColor="text1"/>
                <w:sz w:val="20"/>
                <w:szCs w:val="20"/>
                <w:lang w:val="es"/>
              </w:rPr>
              <w:t xml:space="preserve">úa </w:t>
            </w:r>
            <w:r w:rsidR="00560597" w:rsidRPr="00B9191F">
              <w:rPr>
                <w:rFonts w:ascii="Arial" w:eastAsia="Arial" w:hAnsi="Arial" w:cs="Arial"/>
                <w:color w:val="000000" w:themeColor="text1"/>
                <w:sz w:val="20"/>
                <w:szCs w:val="20"/>
                <w:lang w:val="es"/>
              </w:rPr>
              <w:t xml:space="preserve">las certificaciones </w:t>
            </w:r>
            <w:r w:rsidR="00665642" w:rsidRPr="00B9191F">
              <w:rPr>
                <w:rFonts w:ascii="Arial" w:eastAsia="Arial" w:hAnsi="Arial" w:cs="Arial"/>
                <w:color w:val="000000" w:themeColor="text1"/>
                <w:sz w:val="20"/>
                <w:szCs w:val="20"/>
                <w:lang w:val="es"/>
              </w:rPr>
              <w:t xml:space="preserve">técnicas emitidas por instituciones reconocidas a nivel nacional o internacional de </w:t>
            </w:r>
            <w:r w:rsidR="00BD5C0B" w:rsidRPr="00B9191F">
              <w:rPr>
                <w:rFonts w:ascii="Arial" w:hAnsi="Arial" w:cs="Arial"/>
                <w:sz w:val="20"/>
                <w:szCs w:val="20"/>
                <w:lang w:val="es-ES"/>
              </w:rPr>
              <w:t>[</w:t>
            </w:r>
            <w:r w:rsidR="00560597" w:rsidRPr="00B9191F">
              <w:rPr>
                <w:rFonts w:ascii="Arial" w:hAnsi="Arial" w:cs="Arial"/>
                <w:sz w:val="20"/>
                <w:szCs w:val="20"/>
                <w:lang w:val="es-ES"/>
              </w:rPr>
              <w:t>CONSIGNAR</w:t>
            </w:r>
            <w:r w:rsidR="00AE37A9" w:rsidRPr="00B9191F">
              <w:rPr>
                <w:rFonts w:ascii="Arial" w:hAnsi="Arial" w:cs="Arial"/>
                <w:sz w:val="20"/>
                <w:szCs w:val="20"/>
                <w:lang w:val="es-ES"/>
              </w:rPr>
              <w:t xml:space="preserve"> LAS CERTIFICACIONES REQUERIDAS</w:t>
            </w:r>
            <w:r w:rsidR="00BD5C0B" w:rsidRPr="00B9191F">
              <w:rPr>
                <w:rFonts w:ascii="Arial" w:hAnsi="Arial" w:cs="Arial"/>
                <w:sz w:val="20"/>
                <w:szCs w:val="20"/>
                <w:lang w:val="es-ES"/>
              </w:rPr>
              <w:t>]</w:t>
            </w:r>
            <w:r w:rsidR="00977BF6">
              <w:rPr>
                <w:rFonts w:ascii="Arial" w:hAnsi="Arial" w:cs="Arial"/>
                <w:sz w:val="20"/>
                <w:szCs w:val="20"/>
                <w:lang w:val="es-ES"/>
              </w:rPr>
              <w:t>.</w:t>
            </w:r>
          </w:p>
          <w:p w14:paraId="6914E50D" w14:textId="2D4F8E90" w:rsidR="00665642" w:rsidRPr="00B9191F" w:rsidRDefault="00665642" w:rsidP="0001111A">
            <w:pPr>
              <w:ind w:left="53"/>
              <w:jc w:val="both"/>
              <w:rPr>
                <w:rFonts w:ascii="Arial" w:eastAsia="Arial" w:hAnsi="Arial" w:cs="Arial"/>
                <w:color w:val="000000" w:themeColor="text1"/>
                <w:sz w:val="20"/>
                <w:szCs w:val="20"/>
                <w:lang w:val="es"/>
              </w:rPr>
            </w:pPr>
          </w:p>
          <w:tbl>
            <w:tblPr>
              <w:tblStyle w:val="Tablaconcuadrcula"/>
              <w:tblW w:w="0" w:type="auto"/>
              <w:tblBorders>
                <w:top w:val="single" w:sz="4" w:space="0" w:color="E7E6E6" w:themeColor="background2"/>
                <w:left w:val="single" w:sz="4" w:space="0" w:color="E7E6E6" w:themeColor="background2"/>
                <w:bottom w:val="single" w:sz="4" w:space="0" w:color="E7E6E6" w:themeColor="background2"/>
                <w:right w:val="single" w:sz="4" w:space="0" w:color="E7E6E6" w:themeColor="background2"/>
                <w:insideH w:val="single" w:sz="4" w:space="0" w:color="E7E6E6" w:themeColor="background2"/>
                <w:insideV w:val="single" w:sz="4" w:space="0" w:color="E7E6E6" w:themeColor="background2"/>
              </w:tblBorders>
              <w:tblLook w:val="04A0" w:firstRow="1" w:lastRow="0" w:firstColumn="1" w:lastColumn="0" w:noHBand="0" w:noVBand="1"/>
            </w:tblPr>
            <w:tblGrid>
              <w:gridCol w:w="4700"/>
            </w:tblGrid>
            <w:tr w:rsidR="00021F27" w:rsidRPr="00B9191F" w14:paraId="60DB8E93" w14:textId="77777777" w:rsidTr="00AF5FDF">
              <w:trPr>
                <w:trHeight w:val="300"/>
              </w:trPr>
              <w:tc>
                <w:tcPr>
                  <w:tcW w:w="4700" w:type="dxa"/>
                  <w:tcMar>
                    <w:left w:w="108" w:type="dxa"/>
                    <w:right w:w="108" w:type="dxa"/>
                  </w:tcMar>
                </w:tcPr>
                <w:p w14:paraId="06C22394" w14:textId="77777777" w:rsidR="00021F27" w:rsidRPr="00B9191F" w:rsidRDefault="00021F27" w:rsidP="00021F27">
                  <w:pPr>
                    <w:jc w:val="both"/>
                    <w:rPr>
                      <w:rFonts w:ascii="Arial" w:eastAsia="Arial" w:hAnsi="Arial" w:cs="Arial"/>
                      <w:b/>
                      <w:bCs/>
                      <w:color w:val="FF0000"/>
                      <w:sz w:val="18"/>
                      <w:szCs w:val="18"/>
                      <w:lang w:val="es"/>
                    </w:rPr>
                  </w:pPr>
                  <w:r w:rsidRPr="00B9191F">
                    <w:rPr>
                      <w:rFonts w:ascii="Arial" w:eastAsia="Arial" w:hAnsi="Arial" w:cs="Arial"/>
                      <w:b/>
                      <w:bCs/>
                      <w:color w:val="FF0000"/>
                      <w:sz w:val="18"/>
                      <w:szCs w:val="18"/>
                      <w:lang w:val="es"/>
                    </w:rPr>
                    <w:t>Advertencia</w:t>
                  </w:r>
                </w:p>
              </w:tc>
            </w:tr>
            <w:tr w:rsidR="00021F27" w:rsidRPr="000772B6" w14:paraId="3C6B7FA9" w14:textId="77777777" w:rsidTr="00AF5FDF">
              <w:trPr>
                <w:trHeight w:val="180"/>
              </w:trPr>
              <w:tc>
                <w:tcPr>
                  <w:tcW w:w="4700" w:type="dxa"/>
                  <w:tcMar>
                    <w:left w:w="108" w:type="dxa"/>
                    <w:right w:w="108" w:type="dxa"/>
                  </w:tcMar>
                </w:tcPr>
                <w:p w14:paraId="5B761A2C" w14:textId="77777777" w:rsidR="00021F27" w:rsidRPr="00AE77EE" w:rsidRDefault="00021F27" w:rsidP="00977BF6">
                  <w:pPr>
                    <w:pStyle w:val="Prrafodelista"/>
                    <w:widowControl w:val="0"/>
                    <w:numPr>
                      <w:ilvl w:val="0"/>
                      <w:numId w:val="53"/>
                    </w:numPr>
                    <w:ind w:left="345" w:right="162"/>
                    <w:jc w:val="both"/>
                    <w:rPr>
                      <w:rFonts w:ascii="Arial" w:eastAsia="Arial" w:hAnsi="Arial" w:cs="Arial"/>
                      <w:color w:val="FF0000"/>
                      <w:sz w:val="18"/>
                      <w:szCs w:val="18"/>
                      <w:lang w:val="en-GB"/>
                    </w:rPr>
                  </w:pPr>
                  <w:r w:rsidRPr="00DA6873">
                    <w:rPr>
                      <w:rFonts w:ascii="Arial" w:eastAsia="Arial" w:hAnsi="Arial" w:cs="Arial"/>
                      <w:color w:val="FF0000"/>
                      <w:sz w:val="18"/>
                      <w:szCs w:val="18"/>
                      <w:lang w:val="en-GB"/>
                    </w:rPr>
                    <w:t xml:space="preserve">Ejemplos de certificaciones técnicas oficiales: el Project Management Institute (PMI), Association for the Advancement of Cost Engineering (AACE International), Leadership in Energy and Environmental Design (LEED), Stanford University – VDC Certificate, BuildingSMART International, Chartered Institute of Building (CIOB), International Facility Management Association (IFMA), Royal Institution of Chartered Surveyors (RICS), Autodesk, American Concrete Institute (ACI), International Association for Contract and Commercial Management </w:t>
                  </w:r>
                  <w:r w:rsidRPr="00AE77EE">
                    <w:rPr>
                      <w:rFonts w:ascii="Arial" w:eastAsia="Arial" w:hAnsi="Arial" w:cs="Arial"/>
                      <w:color w:val="FF0000"/>
                      <w:sz w:val="18"/>
                      <w:szCs w:val="18"/>
                      <w:lang w:val="en-GB"/>
                    </w:rPr>
                    <w:t xml:space="preserve">(IACCM), </w:t>
                  </w:r>
                  <w:hyperlink r:id="rId25" w:history="1">
                    <w:r w:rsidRPr="00AE77EE">
                      <w:rPr>
                        <w:rFonts w:ascii="Arial" w:eastAsia="Arial" w:hAnsi="Arial" w:cs="Arial"/>
                        <w:color w:val="FF0000"/>
                        <w:sz w:val="18"/>
                        <w:szCs w:val="18"/>
                        <w:lang w:val="en-GB"/>
                      </w:rPr>
                      <w:t>IPMA International Project Management Association</w:t>
                    </w:r>
                  </w:hyperlink>
                  <w:r w:rsidRPr="00AE77EE">
                    <w:rPr>
                      <w:rFonts w:ascii="Arial" w:eastAsia="Arial" w:hAnsi="Arial" w:cs="Arial"/>
                      <w:color w:val="FF0000"/>
                      <w:sz w:val="18"/>
                      <w:szCs w:val="18"/>
                      <w:lang w:val="en-GB"/>
                    </w:rPr>
                    <w:t>.</w:t>
                  </w:r>
                </w:p>
                <w:p w14:paraId="3C7E7559" w14:textId="77777777" w:rsidR="000772B6" w:rsidRPr="00AE77EE" w:rsidRDefault="000772B6" w:rsidP="00977BF6">
                  <w:pPr>
                    <w:widowControl w:val="0"/>
                    <w:ind w:left="345" w:right="162"/>
                    <w:jc w:val="both"/>
                    <w:rPr>
                      <w:rFonts w:ascii="Arial" w:eastAsia="Arial" w:hAnsi="Arial" w:cs="Arial"/>
                      <w:color w:val="FF0000"/>
                      <w:sz w:val="18"/>
                      <w:szCs w:val="18"/>
                      <w:lang w:val="en-GB"/>
                    </w:rPr>
                  </w:pPr>
                </w:p>
                <w:p w14:paraId="61F984E0" w14:textId="4C287C04" w:rsidR="00021F27" w:rsidRPr="000772B6" w:rsidRDefault="00977BF6" w:rsidP="00977BF6">
                  <w:pPr>
                    <w:pStyle w:val="Prrafodelista"/>
                    <w:widowControl w:val="0"/>
                    <w:numPr>
                      <w:ilvl w:val="0"/>
                      <w:numId w:val="53"/>
                    </w:numPr>
                    <w:ind w:left="345" w:right="162"/>
                    <w:jc w:val="both"/>
                    <w:rPr>
                      <w:rFonts w:ascii="Arial" w:eastAsia="Arial" w:hAnsi="Arial" w:cs="Arial"/>
                      <w:color w:val="FF0000"/>
                      <w:sz w:val="18"/>
                      <w:szCs w:val="18"/>
                    </w:rPr>
                  </w:pPr>
                  <w:r w:rsidRPr="00AE77EE">
                    <w:rPr>
                      <w:rFonts w:ascii="Arial" w:eastAsia="Arial" w:hAnsi="Arial" w:cs="Arial"/>
                      <w:color w:val="FF0000"/>
                      <w:sz w:val="18"/>
                      <w:szCs w:val="18"/>
                      <w:lang w:val="es-ES"/>
                    </w:rPr>
                    <w:t xml:space="preserve">Este factor evalúa la </w:t>
                  </w:r>
                  <w:r w:rsidR="00E82F2B" w:rsidRPr="00AE77EE">
                    <w:rPr>
                      <w:rFonts w:ascii="Arial" w:eastAsia="Arial" w:hAnsi="Arial" w:cs="Arial"/>
                      <w:color w:val="FF0000"/>
                      <w:sz w:val="18"/>
                      <w:szCs w:val="18"/>
                      <w:lang w:val="es-ES"/>
                    </w:rPr>
                    <w:t>certificación</w:t>
                  </w:r>
                  <w:r w:rsidRPr="00AE77EE">
                    <w:rPr>
                      <w:rFonts w:ascii="Arial" w:eastAsia="Arial" w:hAnsi="Arial" w:cs="Arial"/>
                      <w:color w:val="FF0000"/>
                      <w:sz w:val="18"/>
                      <w:szCs w:val="18"/>
                      <w:lang w:val="es-ES"/>
                    </w:rPr>
                    <w:t xml:space="preserve"> que supere el requisito de calificación.</w:t>
                  </w:r>
                </w:p>
              </w:tc>
            </w:tr>
          </w:tbl>
          <w:p w14:paraId="6E9628B4" w14:textId="3F8221C8" w:rsidR="00665642" w:rsidRPr="000772B6" w:rsidRDefault="00665642" w:rsidP="0001111A">
            <w:pPr>
              <w:ind w:left="53"/>
              <w:jc w:val="both"/>
              <w:rPr>
                <w:rFonts w:ascii="Arial" w:eastAsia="Arial" w:hAnsi="Arial" w:cs="Arial"/>
                <w:color w:val="000000" w:themeColor="text1"/>
                <w:sz w:val="20"/>
                <w:szCs w:val="20"/>
              </w:rPr>
            </w:pPr>
          </w:p>
          <w:p w14:paraId="726B5309" w14:textId="237CD769" w:rsidR="00BD5C0B" w:rsidRPr="00B9191F" w:rsidRDefault="00BD5C0B" w:rsidP="00BD5C0B">
            <w:pPr>
              <w:widowControl w:val="0"/>
              <w:jc w:val="both"/>
              <w:rPr>
                <w:rFonts w:ascii="Arial" w:hAnsi="Arial" w:cs="Arial"/>
                <w:sz w:val="20"/>
                <w:szCs w:val="20"/>
              </w:rPr>
            </w:pPr>
            <w:r w:rsidRPr="00B9191F">
              <w:rPr>
                <w:rFonts w:ascii="Arial" w:hAnsi="Arial" w:cs="Arial"/>
                <w:sz w:val="20"/>
                <w:szCs w:val="20"/>
                <w:u w:val="single"/>
              </w:rPr>
              <w:t>Acreditación</w:t>
            </w:r>
            <w:r w:rsidRPr="00B9191F">
              <w:rPr>
                <w:rFonts w:ascii="Arial" w:hAnsi="Arial" w:cs="Arial"/>
                <w:sz w:val="20"/>
                <w:szCs w:val="20"/>
              </w:rPr>
              <w:t>:</w:t>
            </w:r>
          </w:p>
          <w:p w14:paraId="1A5D7948" w14:textId="0760A9DF" w:rsidR="00BD5C0B" w:rsidRPr="00B9191F" w:rsidRDefault="00BD5C0B" w:rsidP="00BD5C0B">
            <w:pPr>
              <w:pStyle w:val="Prrafodelista"/>
              <w:widowControl w:val="0"/>
              <w:ind w:left="851"/>
              <w:jc w:val="both"/>
              <w:rPr>
                <w:rFonts w:ascii="Arial" w:hAnsi="Arial" w:cs="Arial"/>
                <w:sz w:val="20"/>
                <w:szCs w:val="20"/>
              </w:rPr>
            </w:pPr>
          </w:p>
          <w:p w14:paraId="087C740F" w14:textId="2D7EFB63" w:rsidR="00263AAF" w:rsidRPr="00DA6873" w:rsidRDefault="00560597" w:rsidP="00A73496">
            <w:pPr>
              <w:widowControl w:val="0"/>
              <w:jc w:val="both"/>
              <w:rPr>
                <w:rFonts w:ascii="Arial" w:hAnsi="Arial" w:cs="Arial"/>
                <w:sz w:val="20"/>
                <w:szCs w:val="20"/>
              </w:rPr>
            </w:pPr>
            <w:r w:rsidRPr="00B9191F">
              <w:rPr>
                <w:rFonts w:ascii="Arial" w:hAnsi="Arial" w:cs="Arial"/>
                <w:sz w:val="20"/>
                <w:szCs w:val="20"/>
              </w:rPr>
              <w:t>Se acredita con la presentación de la certificación correspondiente.</w:t>
            </w:r>
          </w:p>
        </w:tc>
        <w:tc>
          <w:tcPr>
            <w:tcW w:w="3679" w:type="dxa"/>
          </w:tcPr>
          <w:p w14:paraId="3B66DAAE" w14:textId="0A49C22F" w:rsidR="00263AAF" w:rsidRPr="00B9191F" w:rsidRDefault="00263AAF" w:rsidP="00263AAF">
            <w:pPr>
              <w:widowControl w:val="0"/>
              <w:jc w:val="center"/>
              <w:rPr>
                <w:rFonts w:ascii="Arial" w:hAnsi="Arial" w:cs="Arial"/>
                <w:sz w:val="20"/>
                <w:szCs w:val="20"/>
                <w:lang w:val="es-ES"/>
              </w:rPr>
            </w:pPr>
            <w:r w:rsidRPr="00B9191F">
              <w:rPr>
                <w:rFonts w:ascii="Arial" w:hAnsi="Arial" w:cs="Arial"/>
                <w:b/>
                <w:bCs/>
                <w:sz w:val="20"/>
                <w:szCs w:val="20"/>
              </w:rPr>
              <w:lastRenderedPageBreak/>
              <w:t>[...] puntos</w:t>
            </w:r>
          </w:p>
          <w:p w14:paraId="73E02C29" w14:textId="4AAB4A62" w:rsidR="00263AAF" w:rsidRPr="00B9191F" w:rsidRDefault="00263AAF" w:rsidP="00263AAF">
            <w:pPr>
              <w:widowControl w:val="0"/>
              <w:ind w:left="143"/>
              <w:jc w:val="both"/>
              <w:rPr>
                <w:rFonts w:ascii="Arial" w:hAnsi="Arial" w:cs="Arial"/>
                <w:sz w:val="20"/>
                <w:szCs w:val="20"/>
              </w:rPr>
            </w:pPr>
          </w:p>
          <w:p w14:paraId="7A0B10C2" w14:textId="3F09C2C7" w:rsidR="00263AAF" w:rsidRPr="00B9191F" w:rsidRDefault="00263AAF" w:rsidP="00263AAF">
            <w:pPr>
              <w:widowControl w:val="0"/>
              <w:ind w:left="143"/>
              <w:jc w:val="both"/>
              <w:rPr>
                <w:rFonts w:ascii="Arial" w:hAnsi="Arial" w:cs="Arial"/>
                <w:sz w:val="20"/>
                <w:szCs w:val="20"/>
                <w:lang w:eastAsia="es-ES"/>
              </w:rPr>
            </w:pPr>
            <w:r w:rsidRPr="00B9191F">
              <w:rPr>
                <w:rFonts w:ascii="Arial" w:hAnsi="Arial" w:cs="Arial"/>
                <w:sz w:val="20"/>
                <w:szCs w:val="20"/>
              </w:rPr>
              <w:t xml:space="preserve">Acredita una 1 </w:t>
            </w:r>
            <w:r w:rsidR="00560597" w:rsidRPr="00B9191F">
              <w:rPr>
                <w:rFonts w:ascii="Arial" w:hAnsi="Arial" w:cs="Arial"/>
                <w:sz w:val="20"/>
                <w:szCs w:val="20"/>
              </w:rPr>
              <w:t>certificación oficial o más</w:t>
            </w:r>
            <w:r w:rsidR="009D472F" w:rsidRPr="00B9191F">
              <w:rPr>
                <w:rFonts w:ascii="Arial" w:hAnsi="Arial" w:cs="Arial"/>
                <w:sz w:val="20"/>
                <w:szCs w:val="20"/>
              </w:rPr>
              <w:t>.</w:t>
            </w:r>
            <w:r w:rsidRPr="00B9191F">
              <w:rPr>
                <w:rFonts w:ascii="Arial" w:hAnsi="Arial" w:cs="Arial"/>
                <w:sz w:val="20"/>
                <w:szCs w:val="20"/>
              </w:rPr>
              <w:t xml:space="preserve">                         </w:t>
            </w:r>
          </w:p>
          <w:p w14:paraId="158EEA06" w14:textId="3DD2F0FC" w:rsidR="00263AAF" w:rsidRPr="00B9191F" w:rsidRDefault="00263AAF" w:rsidP="00263AAF">
            <w:pPr>
              <w:widowControl w:val="0"/>
              <w:ind w:left="143"/>
              <w:jc w:val="right"/>
              <w:rPr>
                <w:rFonts w:ascii="Arial" w:hAnsi="Arial" w:cs="Arial"/>
                <w:sz w:val="20"/>
                <w:szCs w:val="20"/>
                <w:lang w:val="es-ES_tradnl"/>
              </w:rPr>
            </w:pPr>
            <w:r w:rsidRPr="00B9191F">
              <w:rPr>
                <w:rFonts w:ascii="Arial" w:hAnsi="Arial" w:cs="Arial"/>
                <w:b/>
                <w:sz w:val="20"/>
                <w:szCs w:val="20"/>
              </w:rPr>
              <w:t>[...] puntos</w:t>
            </w:r>
          </w:p>
          <w:p w14:paraId="7DFDD96C" w14:textId="6073C2BF" w:rsidR="00560597" w:rsidRPr="00B9191F" w:rsidRDefault="00560597" w:rsidP="00263AAF">
            <w:pPr>
              <w:widowControl w:val="0"/>
              <w:ind w:left="143"/>
              <w:jc w:val="both"/>
              <w:rPr>
                <w:rFonts w:ascii="Arial" w:hAnsi="Arial" w:cs="Arial"/>
                <w:sz w:val="20"/>
                <w:szCs w:val="20"/>
              </w:rPr>
            </w:pPr>
          </w:p>
          <w:p w14:paraId="26B4B249" w14:textId="46F6B0F1" w:rsidR="00263AAF" w:rsidRPr="00B9191F" w:rsidRDefault="00263AAF" w:rsidP="00263AAF">
            <w:pPr>
              <w:widowControl w:val="0"/>
              <w:ind w:left="143"/>
              <w:jc w:val="both"/>
              <w:rPr>
                <w:rFonts w:ascii="Arial" w:hAnsi="Arial" w:cs="Arial"/>
                <w:sz w:val="20"/>
                <w:szCs w:val="20"/>
              </w:rPr>
            </w:pPr>
            <w:r w:rsidRPr="00B9191F">
              <w:rPr>
                <w:rFonts w:ascii="Arial" w:hAnsi="Arial" w:cs="Arial"/>
                <w:sz w:val="20"/>
                <w:szCs w:val="20"/>
              </w:rPr>
              <w:t xml:space="preserve">No acredita ninguna </w:t>
            </w:r>
            <w:r w:rsidR="00560597" w:rsidRPr="00B9191F">
              <w:rPr>
                <w:rFonts w:ascii="Arial" w:hAnsi="Arial" w:cs="Arial"/>
                <w:sz w:val="20"/>
                <w:szCs w:val="20"/>
              </w:rPr>
              <w:t>certificación</w:t>
            </w:r>
            <w:r w:rsidR="009D472F" w:rsidRPr="00B9191F">
              <w:rPr>
                <w:rFonts w:ascii="Arial" w:hAnsi="Arial" w:cs="Arial"/>
                <w:sz w:val="20"/>
                <w:szCs w:val="20"/>
              </w:rPr>
              <w:t>.</w:t>
            </w:r>
            <w:r w:rsidRPr="00B9191F">
              <w:rPr>
                <w:rFonts w:ascii="Arial" w:hAnsi="Arial" w:cs="Arial"/>
                <w:sz w:val="20"/>
                <w:szCs w:val="20"/>
              </w:rPr>
              <w:t xml:space="preserve">                        </w:t>
            </w:r>
          </w:p>
          <w:p w14:paraId="297D1AD3" w14:textId="699FA872" w:rsidR="00263AAF" w:rsidRPr="00B9191F" w:rsidRDefault="00263AAF" w:rsidP="00263AAF">
            <w:pPr>
              <w:jc w:val="right"/>
              <w:rPr>
                <w:rFonts w:ascii="Arial" w:hAnsi="Arial" w:cs="Arial"/>
                <w:b/>
                <w:bCs/>
                <w:sz w:val="20"/>
                <w:szCs w:val="20"/>
                <w:lang w:val="es-ES"/>
              </w:rPr>
            </w:pPr>
            <w:r w:rsidRPr="00B9191F">
              <w:rPr>
                <w:rFonts w:ascii="Arial" w:hAnsi="Arial" w:cs="Arial"/>
                <w:b/>
                <w:sz w:val="20"/>
                <w:szCs w:val="20"/>
              </w:rPr>
              <w:t>0 puntos</w:t>
            </w:r>
          </w:p>
        </w:tc>
      </w:tr>
    </w:tbl>
    <w:p w14:paraId="7F814894" w14:textId="531BEEC8" w:rsidR="00BD5C0B" w:rsidRPr="00B9191F" w:rsidRDefault="00BD5C0B" w:rsidP="001D241B">
      <w:pPr>
        <w:widowControl w:val="0"/>
        <w:tabs>
          <w:tab w:val="center" w:pos="6024"/>
          <w:tab w:val="right" w:pos="10443"/>
        </w:tabs>
        <w:autoSpaceDE w:val="0"/>
        <w:jc w:val="both"/>
        <w:rPr>
          <w:rFonts w:ascii="Arial" w:hAnsi="Arial" w:cs="Arial"/>
          <w:b/>
          <w:bCs/>
          <w:sz w:val="20"/>
          <w:szCs w:val="20"/>
        </w:rPr>
      </w:pPr>
    </w:p>
    <w:tbl>
      <w:tblPr>
        <w:tblStyle w:val="Tablaconcuadrcula"/>
        <w:tblW w:w="0" w:type="auto"/>
        <w:tblInd w:w="4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6"/>
        <w:gridCol w:w="3679"/>
      </w:tblGrid>
      <w:tr w:rsidR="00BD5C0B" w:rsidRPr="00B9191F" w14:paraId="0C3DD479" w14:textId="164E98C6" w:rsidTr="002D3E5B">
        <w:tc>
          <w:tcPr>
            <w:tcW w:w="4956" w:type="dxa"/>
          </w:tcPr>
          <w:p w14:paraId="52A46130" w14:textId="0D7BEDCB" w:rsidR="00BD5C0B" w:rsidRPr="00B9191F" w:rsidRDefault="00673F3C" w:rsidP="00B80BB7">
            <w:pPr>
              <w:pStyle w:val="Prrafodelista"/>
              <w:numPr>
                <w:ilvl w:val="0"/>
                <w:numId w:val="33"/>
              </w:numPr>
              <w:rPr>
                <w:rFonts w:ascii="Arial" w:hAnsi="Arial" w:cs="Arial"/>
                <w:b/>
                <w:bCs/>
                <w:sz w:val="20"/>
                <w:szCs w:val="20"/>
                <w:lang w:val="es-ES"/>
              </w:rPr>
            </w:pPr>
            <w:r w:rsidRPr="00B9191F">
              <w:rPr>
                <w:rFonts w:ascii="Arial" w:hAnsi="Arial" w:cs="Arial"/>
                <w:b/>
                <w:sz w:val="20"/>
                <w:szCs w:val="20"/>
              </w:rPr>
              <w:t>CAPACITACIONES</w:t>
            </w:r>
            <w:r w:rsidR="00041EFA" w:rsidRPr="00B9191F">
              <w:rPr>
                <w:rFonts w:ascii="Arial" w:hAnsi="Arial" w:cs="Arial"/>
                <w:b/>
                <w:sz w:val="20"/>
                <w:szCs w:val="20"/>
              </w:rPr>
              <w:t xml:space="preserve"> DEL POSTOR</w:t>
            </w:r>
          </w:p>
        </w:tc>
        <w:tc>
          <w:tcPr>
            <w:tcW w:w="3679" w:type="dxa"/>
          </w:tcPr>
          <w:p w14:paraId="07316008" w14:textId="18E14CDE" w:rsidR="00BD5C0B" w:rsidRPr="00B9191F" w:rsidRDefault="00BD5C0B">
            <w:pPr>
              <w:jc w:val="center"/>
              <w:rPr>
                <w:rFonts w:ascii="Arial" w:hAnsi="Arial" w:cs="Arial"/>
                <w:b/>
                <w:bCs/>
                <w:sz w:val="20"/>
                <w:szCs w:val="20"/>
                <w:lang w:val="es-ES"/>
              </w:rPr>
            </w:pPr>
            <w:r w:rsidRPr="00B9191F">
              <w:rPr>
                <w:rFonts w:ascii="Arial" w:hAnsi="Arial" w:cs="Arial"/>
                <w:b/>
                <w:sz w:val="20"/>
                <w:szCs w:val="20"/>
              </w:rPr>
              <w:t>PUNTAJE / METODOLOGÍA PARA SU ASIGNACIÓN</w:t>
            </w:r>
          </w:p>
        </w:tc>
      </w:tr>
      <w:tr w:rsidR="00BD5C0B" w:rsidRPr="00B9191F" w14:paraId="194FD35E" w14:textId="360F2B31" w:rsidTr="002D3E5B">
        <w:trPr>
          <w:trHeight w:val="300"/>
        </w:trPr>
        <w:tc>
          <w:tcPr>
            <w:tcW w:w="4956" w:type="dxa"/>
          </w:tcPr>
          <w:p w14:paraId="3B0CD6F6" w14:textId="0C4A8CCD" w:rsidR="00BD5C0B" w:rsidRPr="00B9191F" w:rsidRDefault="00BD5C0B">
            <w:pPr>
              <w:pStyle w:val="Prrafodelista"/>
              <w:widowControl w:val="0"/>
              <w:ind w:left="0"/>
              <w:jc w:val="both"/>
              <w:rPr>
                <w:rFonts w:ascii="Arial" w:hAnsi="Arial" w:cs="Arial"/>
                <w:sz w:val="20"/>
                <w:szCs w:val="20"/>
                <w:lang w:val="es-ES" w:eastAsia="es-ES"/>
              </w:rPr>
            </w:pPr>
            <w:r w:rsidRPr="00B9191F">
              <w:rPr>
                <w:rFonts w:ascii="Arial" w:hAnsi="Arial" w:cs="Arial"/>
                <w:sz w:val="20"/>
                <w:szCs w:val="20"/>
                <w:u w:val="single"/>
              </w:rPr>
              <w:t>Evaluación</w:t>
            </w:r>
            <w:r w:rsidRPr="00B9191F">
              <w:rPr>
                <w:rFonts w:ascii="Arial" w:hAnsi="Arial" w:cs="Arial"/>
                <w:sz w:val="20"/>
                <w:szCs w:val="20"/>
              </w:rPr>
              <w:t>:</w:t>
            </w:r>
          </w:p>
          <w:p w14:paraId="769F6D43" w14:textId="230845B4" w:rsidR="00BD5C0B" w:rsidRPr="00B9191F" w:rsidRDefault="00BD5C0B">
            <w:pPr>
              <w:widowControl w:val="0"/>
              <w:jc w:val="both"/>
              <w:rPr>
                <w:rFonts w:ascii="Arial" w:hAnsi="Arial" w:cs="Arial"/>
                <w:sz w:val="20"/>
                <w:szCs w:val="20"/>
                <w:lang w:val="es-ES_tradnl"/>
              </w:rPr>
            </w:pPr>
          </w:p>
          <w:p w14:paraId="0398F000" w14:textId="15D1ACED" w:rsidR="001E6789" w:rsidRPr="00B9191F" w:rsidRDefault="001E6789" w:rsidP="001E6789">
            <w:pPr>
              <w:ind w:left="53"/>
              <w:jc w:val="both"/>
              <w:rPr>
                <w:rFonts w:ascii="Arial" w:eastAsia="Arial" w:hAnsi="Arial" w:cs="Arial"/>
                <w:color w:val="000000" w:themeColor="text1"/>
                <w:sz w:val="20"/>
                <w:szCs w:val="20"/>
              </w:rPr>
            </w:pPr>
            <w:r w:rsidRPr="00B9191F">
              <w:rPr>
                <w:rFonts w:ascii="Arial" w:eastAsia="Arial" w:hAnsi="Arial" w:cs="Arial"/>
                <w:color w:val="000000" w:themeColor="text1"/>
                <w:sz w:val="20"/>
                <w:szCs w:val="20"/>
                <w:lang w:val="es"/>
              </w:rPr>
              <w:t>Se eval</w:t>
            </w:r>
            <w:r w:rsidR="0001111A" w:rsidRPr="00B9191F">
              <w:rPr>
                <w:rFonts w:ascii="Arial" w:eastAsia="Arial" w:hAnsi="Arial" w:cs="Arial"/>
                <w:color w:val="000000" w:themeColor="text1"/>
                <w:sz w:val="20"/>
                <w:szCs w:val="20"/>
                <w:lang w:val="es"/>
              </w:rPr>
              <w:t>úa</w:t>
            </w:r>
            <w:r w:rsidRPr="00B9191F">
              <w:rPr>
                <w:rFonts w:ascii="Arial" w:eastAsia="Arial" w:hAnsi="Arial" w:cs="Arial"/>
                <w:color w:val="000000" w:themeColor="text1"/>
                <w:sz w:val="20"/>
                <w:szCs w:val="20"/>
                <w:lang w:val="es"/>
              </w:rPr>
              <w:t xml:space="preserve"> en función </w:t>
            </w:r>
            <w:r w:rsidR="00F9212E" w:rsidRPr="00B9191F">
              <w:rPr>
                <w:rFonts w:ascii="Arial" w:eastAsia="Arial" w:hAnsi="Arial" w:cs="Arial"/>
                <w:color w:val="000000" w:themeColor="text1"/>
                <w:sz w:val="20"/>
                <w:szCs w:val="20"/>
                <w:lang w:val="es"/>
              </w:rPr>
              <w:t>a las capacitaciones</w:t>
            </w:r>
            <w:r w:rsidR="00B86599" w:rsidRPr="00B9191F">
              <w:rPr>
                <w:rFonts w:ascii="Arial" w:hAnsi="Arial" w:cs="Arial"/>
                <w:sz w:val="20"/>
                <w:szCs w:val="20"/>
                <w:lang w:val="es-419"/>
              </w:rPr>
              <w:t xml:space="preserve"> </w:t>
            </w:r>
            <w:r w:rsidR="002068C1" w:rsidRPr="00B9191F">
              <w:rPr>
                <w:rFonts w:ascii="Arial" w:eastAsia="Arial" w:hAnsi="Arial" w:cs="Arial"/>
                <w:color w:val="000000" w:themeColor="text1"/>
                <w:sz w:val="20"/>
                <w:szCs w:val="20"/>
              </w:rPr>
              <w:t xml:space="preserve">que ha recibido el postor en </w:t>
            </w:r>
            <w:r w:rsidRPr="00B9191F">
              <w:rPr>
                <w:rFonts w:ascii="Arial" w:eastAsia="Arial" w:hAnsi="Arial" w:cs="Arial"/>
                <w:color w:val="000000" w:themeColor="text1"/>
                <w:sz w:val="20"/>
                <w:szCs w:val="20"/>
              </w:rPr>
              <w:t>[CONSIGNAR LA MATERIA DE CAPACITACIÓN].</w:t>
            </w:r>
          </w:p>
          <w:p w14:paraId="1B3224DB" w14:textId="27E3B7C5" w:rsidR="00BD5C0B" w:rsidRPr="00B9191F" w:rsidRDefault="00BD5C0B">
            <w:pPr>
              <w:widowControl w:val="0"/>
              <w:jc w:val="both"/>
              <w:rPr>
                <w:rFonts w:ascii="Arial" w:hAnsi="Arial" w:cs="Arial"/>
                <w:sz w:val="20"/>
                <w:szCs w:val="20"/>
              </w:rPr>
            </w:pPr>
          </w:p>
          <w:p w14:paraId="333A1467" w14:textId="20C520D4" w:rsidR="00BD5C0B" w:rsidRPr="00B9191F" w:rsidRDefault="00BD5C0B">
            <w:pPr>
              <w:widowControl w:val="0"/>
              <w:jc w:val="both"/>
              <w:rPr>
                <w:rFonts w:ascii="Arial" w:hAnsi="Arial" w:cs="Arial"/>
                <w:sz w:val="20"/>
                <w:szCs w:val="20"/>
              </w:rPr>
            </w:pPr>
            <w:r w:rsidRPr="00B9191F">
              <w:rPr>
                <w:rFonts w:ascii="Arial" w:hAnsi="Arial" w:cs="Arial"/>
                <w:sz w:val="20"/>
                <w:szCs w:val="20"/>
                <w:u w:val="single"/>
              </w:rPr>
              <w:t>Acreditación</w:t>
            </w:r>
            <w:r w:rsidRPr="00B9191F">
              <w:rPr>
                <w:rFonts w:ascii="Arial" w:hAnsi="Arial" w:cs="Arial"/>
                <w:sz w:val="20"/>
                <w:szCs w:val="20"/>
              </w:rPr>
              <w:t>:</w:t>
            </w:r>
          </w:p>
          <w:p w14:paraId="562D7EB8" w14:textId="45892B60" w:rsidR="00BD5C0B" w:rsidRPr="00B9191F" w:rsidRDefault="00BD5C0B">
            <w:pPr>
              <w:pStyle w:val="Prrafodelista"/>
              <w:widowControl w:val="0"/>
              <w:ind w:left="851"/>
              <w:jc w:val="both"/>
              <w:rPr>
                <w:rFonts w:ascii="Arial" w:hAnsi="Arial" w:cs="Arial"/>
                <w:sz w:val="20"/>
                <w:szCs w:val="20"/>
              </w:rPr>
            </w:pPr>
          </w:p>
          <w:p w14:paraId="3DC3F0E8" w14:textId="53920613" w:rsidR="00BD5C0B" w:rsidRPr="00B9191F" w:rsidRDefault="001E6789">
            <w:pPr>
              <w:widowControl w:val="0"/>
              <w:jc w:val="both"/>
              <w:rPr>
                <w:rFonts w:ascii="Arial" w:hAnsi="Arial" w:cs="Arial"/>
                <w:sz w:val="20"/>
                <w:szCs w:val="20"/>
                <w:lang w:val="es-419"/>
              </w:rPr>
            </w:pPr>
            <w:r w:rsidRPr="00B9191F">
              <w:rPr>
                <w:rFonts w:ascii="Arial" w:hAnsi="Arial" w:cs="Arial"/>
                <w:sz w:val="20"/>
                <w:szCs w:val="20"/>
                <w:lang w:val="es-419"/>
              </w:rPr>
              <w:t xml:space="preserve">Constancia o certificado </w:t>
            </w:r>
            <w:r w:rsidR="00560597" w:rsidRPr="00B9191F">
              <w:rPr>
                <w:rFonts w:ascii="Arial" w:hAnsi="Arial" w:cs="Arial"/>
                <w:sz w:val="20"/>
                <w:szCs w:val="20"/>
                <w:lang w:val="es-419"/>
              </w:rPr>
              <w:t xml:space="preserve">u otro documento de haber recibido y aprobado </w:t>
            </w:r>
            <w:r w:rsidR="00F9212E" w:rsidRPr="00B9191F">
              <w:rPr>
                <w:rFonts w:ascii="Arial" w:hAnsi="Arial" w:cs="Arial"/>
                <w:sz w:val="20"/>
                <w:szCs w:val="20"/>
                <w:lang w:val="es-419"/>
              </w:rPr>
              <w:t>las capacitaciones</w:t>
            </w:r>
            <w:r w:rsidR="00560597" w:rsidRPr="00B9191F">
              <w:rPr>
                <w:rFonts w:ascii="Arial" w:hAnsi="Arial" w:cs="Arial"/>
                <w:sz w:val="20"/>
                <w:szCs w:val="20"/>
                <w:lang w:val="es-419"/>
              </w:rPr>
              <w:t>.</w:t>
            </w:r>
          </w:p>
          <w:p w14:paraId="451F43C8" w14:textId="23FFF37A" w:rsidR="00560597" w:rsidRPr="00B9191F" w:rsidRDefault="00560597">
            <w:pPr>
              <w:widowControl w:val="0"/>
              <w:jc w:val="both"/>
              <w:rPr>
                <w:rFonts w:ascii="Arial" w:hAnsi="Arial" w:cs="Arial"/>
                <w:sz w:val="20"/>
                <w:szCs w:val="20"/>
                <w:lang w:val="es-ES"/>
              </w:rPr>
            </w:pPr>
          </w:p>
          <w:tbl>
            <w:tblPr>
              <w:tblStyle w:val="Tablaconcuadrcula"/>
              <w:tblW w:w="4693" w:type="dxa"/>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Look w:val="04A0" w:firstRow="1" w:lastRow="0" w:firstColumn="1" w:lastColumn="0" w:noHBand="0" w:noVBand="1"/>
            </w:tblPr>
            <w:tblGrid>
              <w:gridCol w:w="4693"/>
            </w:tblGrid>
            <w:tr w:rsidR="00560597" w:rsidRPr="00B9191F" w14:paraId="72363B9C" w14:textId="4EE16201" w:rsidTr="00C4250C">
              <w:trPr>
                <w:trHeight w:val="266"/>
              </w:trPr>
              <w:tc>
                <w:tcPr>
                  <w:tcW w:w="4693" w:type="dxa"/>
                  <w:tcMar>
                    <w:left w:w="108" w:type="dxa"/>
                    <w:right w:w="108" w:type="dxa"/>
                  </w:tcMar>
                </w:tcPr>
                <w:p w14:paraId="003E5457" w14:textId="172DB0B9" w:rsidR="00560597" w:rsidRPr="00B9191F" w:rsidRDefault="00560597" w:rsidP="00560597">
                  <w:pPr>
                    <w:jc w:val="both"/>
                    <w:rPr>
                      <w:rFonts w:ascii="Arial" w:eastAsia="Arial" w:hAnsi="Arial" w:cs="Arial"/>
                      <w:b/>
                      <w:bCs/>
                      <w:color w:val="FF0000"/>
                      <w:sz w:val="18"/>
                      <w:szCs w:val="18"/>
                      <w:lang w:val="es"/>
                    </w:rPr>
                  </w:pPr>
                  <w:r w:rsidRPr="00B9191F">
                    <w:rPr>
                      <w:rFonts w:ascii="Arial" w:eastAsia="Arial" w:hAnsi="Arial" w:cs="Arial"/>
                      <w:b/>
                      <w:bCs/>
                      <w:color w:val="FF0000"/>
                      <w:sz w:val="18"/>
                      <w:szCs w:val="18"/>
                      <w:lang w:val="es"/>
                    </w:rPr>
                    <w:t>Advertencia</w:t>
                  </w:r>
                </w:p>
              </w:tc>
            </w:tr>
            <w:tr w:rsidR="00560597" w:rsidRPr="00B9191F" w14:paraId="161103A8" w14:textId="1A60BCA7" w:rsidTr="00C4250C">
              <w:trPr>
                <w:trHeight w:val="266"/>
              </w:trPr>
              <w:tc>
                <w:tcPr>
                  <w:tcW w:w="4693" w:type="dxa"/>
                  <w:tcMar>
                    <w:left w:w="108" w:type="dxa"/>
                    <w:right w:w="108" w:type="dxa"/>
                  </w:tcMar>
                </w:tcPr>
                <w:p w14:paraId="2745B058" w14:textId="32F3DD0F" w:rsidR="00F9212E" w:rsidRPr="005379AE" w:rsidRDefault="00F9212E" w:rsidP="00E06B07">
                  <w:pPr>
                    <w:pStyle w:val="Prrafodelista"/>
                    <w:widowControl w:val="0"/>
                    <w:numPr>
                      <w:ilvl w:val="0"/>
                      <w:numId w:val="20"/>
                    </w:numPr>
                    <w:ind w:left="342" w:right="162"/>
                    <w:jc w:val="both"/>
                    <w:rPr>
                      <w:rFonts w:ascii="Arial" w:eastAsia="Arial" w:hAnsi="Arial" w:cs="Arial"/>
                      <w:color w:val="FF0000"/>
                      <w:sz w:val="18"/>
                      <w:szCs w:val="18"/>
                      <w:lang w:val="es-ES"/>
                    </w:rPr>
                  </w:pPr>
                  <w:r w:rsidRPr="005379AE">
                    <w:rPr>
                      <w:rFonts w:ascii="Arial" w:eastAsia="Arial" w:hAnsi="Arial" w:cs="Arial"/>
                      <w:color w:val="FF0000"/>
                      <w:sz w:val="18"/>
                      <w:szCs w:val="18"/>
                      <w:lang w:val="es-ES"/>
                    </w:rPr>
                    <w:t>Las capacitaciones deben contar</w:t>
                  </w:r>
                  <w:r w:rsidR="001346FB" w:rsidRPr="005379AE">
                    <w:rPr>
                      <w:rFonts w:ascii="Arial" w:eastAsia="Arial" w:hAnsi="Arial" w:cs="Arial"/>
                      <w:color w:val="FF0000"/>
                      <w:sz w:val="18"/>
                      <w:szCs w:val="18"/>
                      <w:lang w:val="es-ES"/>
                    </w:rPr>
                    <w:t xml:space="preserve">, </w:t>
                  </w:r>
                  <w:r w:rsidR="00522B0B" w:rsidRPr="005379AE">
                    <w:rPr>
                      <w:rFonts w:ascii="Arial" w:eastAsia="Arial" w:hAnsi="Arial" w:cs="Arial"/>
                      <w:color w:val="FF0000"/>
                      <w:sz w:val="18"/>
                      <w:szCs w:val="18"/>
                      <w:lang w:val="es-ES"/>
                    </w:rPr>
                    <w:t>como mínimo</w:t>
                  </w:r>
                  <w:r w:rsidRPr="005379AE">
                    <w:rPr>
                      <w:rFonts w:ascii="Arial" w:eastAsia="Arial" w:hAnsi="Arial" w:cs="Arial"/>
                      <w:color w:val="FF0000"/>
                      <w:sz w:val="18"/>
                      <w:szCs w:val="18"/>
                      <w:lang w:val="es-ES"/>
                    </w:rPr>
                    <w:t xml:space="preserve">, </w:t>
                  </w:r>
                  <w:r w:rsidR="001346FB" w:rsidRPr="005379AE">
                    <w:rPr>
                      <w:rFonts w:ascii="Arial" w:eastAsia="Arial" w:hAnsi="Arial" w:cs="Arial"/>
                      <w:color w:val="FF0000"/>
                      <w:sz w:val="18"/>
                      <w:szCs w:val="18"/>
                      <w:lang w:val="es-ES"/>
                    </w:rPr>
                    <w:t xml:space="preserve">con </w:t>
                  </w:r>
                  <w:r w:rsidR="00B86599" w:rsidRPr="005379AE">
                    <w:rPr>
                      <w:rFonts w:ascii="Arial" w:eastAsia="Arial" w:hAnsi="Arial" w:cs="Arial"/>
                      <w:color w:val="FF0000"/>
                      <w:sz w:val="18"/>
                      <w:szCs w:val="18"/>
                      <w:lang w:val="es-ES"/>
                    </w:rPr>
                    <w:t xml:space="preserve">ochenta </w:t>
                  </w:r>
                  <w:r w:rsidR="001346FB" w:rsidRPr="005379AE">
                    <w:rPr>
                      <w:rFonts w:ascii="Arial" w:eastAsia="Arial" w:hAnsi="Arial" w:cs="Arial"/>
                      <w:color w:val="FF0000"/>
                      <w:sz w:val="18"/>
                      <w:szCs w:val="18"/>
                      <w:lang w:val="es-ES"/>
                    </w:rPr>
                    <w:t>(</w:t>
                  </w:r>
                  <w:r w:rsidR="00B86599" w:rsidRPr="005379AE">
                    <w:rPr>
                      <w:rFonts w:ascii="Arial" w:eastAsia="Arial" w:hAnsi="Arial" w:cs="Arial"/>
                      <w:color w:val="FF0000"/>
                      <w:sz w:val="18"/>
                      <w:szCs w:val="18"/>
                      <w:lang w:val="es-ES"/>
                    </w:rPr>
                    <w:t>80</w:t>
                  </w:r>
                  <w:r w:rsidR="001346FB" w:rsidRPr="005379AE">
                    <w:rPr>
                      <w:rFonts w:ascii="Arial" w:eastAsia="Arial" w:hAnsi="Arial" w:cs="Arial"/>
                      <w:color w:val="FF0000"/>
                      <w:sz w:val="18"/>
                      <w:szCs w:val="18"/>
                      <w:lang w:val="es-ES"/>
                    </w:rPr>
                    <w:t>)</w:t>
                  </w:r>
                  <w:r w:rsidR="00B86599" w:rsidRPr="005379AE">
                    <w:rPr>
                      <w:rFonts w:ascii="Arial" w:eastAsia="Arial" w:hAnsi="Arial" w:cs="Arial"/>
                      <w:color w:val="FF0000"/>
                      <w:sz w:val="18"/>
                      <w:szCs w:val="18"/>
                      <w:lang w:val="es-ES"/>
                    </w:rPr>
                    <w:t xml:space="preserve"> horas</w:t>
                  </w:r>
                  <w:r w:rsidRPr="005379AE">
                    <w:rPr>
                      <w:rFonts w:ascii="Arial" w:eastAsia="Arial" w:hAnsi="Arial" w:cs="Arial"/>
                      <w:color w:val="FF0000"/>
                      <w:sz w:val="18"/>
                      <w:szCs w:val="18"/>
                      <w:lang w:val="es-ES"/>
                    </w:rPr>
                    <w:t xml:space="preserve"> debidamente acreditadas.</w:t>
                  </w:r>
                </w:p>
                <w:p w14:paraId="08A1CA69" w14:textId="77777777" w:rsidR="00C77A2E" w:rsidRDefault="00C77A2E" w:rsidP="00E06B07">
                  <w:pPr>
                    <w:pStyle w:val="Prrafodelista"/>
                    <w:widowControl w:val="0"/>
                    <w:ind w:left="342" w:right="162"/>
                    <w:jc w:val="both"/>
                    <w:rPr>
                      <w:rFonts w:ascii="Arial" w:eastAsia="Arial" w:hAnsi="Arial" w:cs="Arial"/>
                      <w:color w:val="FF0000"/>
                      <w:sz w:val="18"/>
                      <w:szCs w:val="18"/>
                      <w:lang w:val="es-ES"/>
                    </w:rPr>
                  </w:pPr>
                </w:p>
                <w:p w14:paraId="2599BDBF" w14:textId="0874EC81" w:rsidR="00560597" w:rsidRPr="005379AE" w:rsidRDefault="00D64867" w:rsidP="00E06B07">
                  <w:pPr>
                    <w:pStyle w:val="Prrafodelista"/>
                    <w:widowControl w:val="0"/>
                    <w:numPr>
                      <w:ilvl w:val="0"/>
                      <w:numId w:val="20"/>
                    </w:numPr>
                    <w:ind w:left="342" w:right="162"/>
                    <w:jc w:val="both"/>
                    <w:rPr>
                      <w:rFonts w:ascii="Arial" w:eastAsia="Arial" w:hAnsi="Arial" w:cs="Arial"/>
                      <w:color w:val="FF0000"/>
                      <w:sz w:val="18"/>
                      <w:szCs w:val="18"/>
                      <w:lang w:val="es-ES"/>
                    </w:rPr>
                  </w:pPr>
                  <w:r w:rsidRPr="005379AE">
                    <w:rPr>
                      <w:rFonts w:ascii="Arial" w:eastAsia="Arial" w:hAnsi="Arial" w:cs="Arial"/>
                      <w:color w:val="FF0000"/>
                      <w:sz w:val="18"/>
                      <w:szCs w:val="18"/>
                      <w:lang w:val="es-ES"/>
                    </w:rPr>
                    <w:t>Las horas indicadas pueden ser lectivas, académicas</w:t>
                  </w:r>
                  <w:r w:rsidR="00E104ED" w:rsidRPr="005379AE">
                    <w:rPr>
                      <w:rFonts w:ascii="Arial" w:eastAsia="Arial" w:hAnsi="Arial" w:cs="Arial"/>
                      <w:color w:val="FF0000"/>
                      <w:sz w:val="18"/>
                      <w:szCs w:val="18"/>
                      <w:lang w:val="es-ES"/>
                    </w:rPr>
                    <w:t xml:space="preserve"> y/ o pedagógicas sin distinción entre estas.</w:t>
                  </w:r>
                </w:p>
              </w:tc>
            </w:tr>
          </w:tbl>
          <w:p w14:paraId="42B6F9FF" w14:textId="0C3208D8" w:rsidR="00BD5C0B" w:rsidRPr="00B9191F" w:rsidRDefault="00BD5C0B">
            <w:pPr>
              <w:jc w:val="both"/>
              <w:rPr>
                <w:rFonts w:ascii="Arial" w:hAnsi="Arial" w:cs="Arial"/>
                <w:b/>
                <w:bCs/>
                <w:sz w:val="20"/>
                <w:szCs w:val="20"/>
                <w:lang w:val="es-ES"/>
              </w:rPr>
            </w:pPr>
          </w:p>
        </w:tc>
        <w:tc>
          <w:tcPr>
            <w:tcW w:w="3679" w:type="dxa"/>
          </w:tcPr>
          <w:p w14:paraId="00A17F43" w14:textId="282694FE" w:rsidR="00BD5C0B" w:rsidRPr="00B9191F" w:rsidRDefault="00BD5C0B">
            <w:pPr>
              <w:widowControl w:val="0"/>
              <w:jc w:val="center"/>
              <w:rPr>
                <w:rFonts w:ascii="Arial" w:hAnsi="Arial" w:cs="Arial"/>
                <w:sz w:val="20"/>
                <w:szCs w:val="20"/>
                <w:lang w:val="es-ES"/>
              </w:rPr>
            </w:pPr>
            <w:r w:rsidRPr="00B9191F">
              <w:rPr>
                <w:rFonts w:ascii="Arial" w:hAnsi="Arial" w:cs="Arial"/>
                <w:b/>
                <w:bCs/>
                <w:sz w:val="20"/>
                <w:szCs w:val="20"/>
              </w:rPr>
              <w:t>[...] puntos</w:t>
            </w:r>
          </w:p>
          <w:p w14:paraId="4E9BD5BA" w14:textId="6B2E89B2" w:rsidR="00BD5C0B" w:rsidRPr="00B9191F" w:rsidRDefault="00BD5C0B">
            <w:pPr>
              <w:widowControl w:val="0"/>
              <w:ind w:left="143"/>
              <w:jc w:val="both"/>
              <w:rPr>
                <w:rFonts w:ascii="Arial" w:hAnsi="Arial" w:cs="Arial"/>
                <w:sz w:val="20"/>
                <w:szCs w:val="20"/>
              </w:rPr>
            </w:pPr>
          </w:p>
          <w:p w14:paraId="4B6316BD" w14:textId="544C70EC" w:rsidR="00BD5C0B" w:rsidRPr="00B9191F" w:rsidRDefault="00BD5C0B">
            <w:pPr>
              <w:widowControl w:val="0"/>
              <w:ind w:left="143"/>
              <w:jc w:val="both"/>
              <w:rPr>
                <w:rFonts w:ascii="Arial" w:hAnsi="Arial" w:cs="Arial"/>
                <w:sz w:val="20"/>
                <w:szCs w:val="20"/>
                <w:lang w:eastAsia="es-ES"/>
              </w:rPr>
            </w:pPr>
            <w:r w:rsidRPr="00B9191F">
              <w:rPr>
                <w:rFonts w:ascii="Arial" w:hAnsi="Arial" w:cs="Arial"/>
                <w:sz w:val="20"/>
                <w:szCs w:val="20"/>
              </w:rPr>
              <w:t xml:space="preserve">Acredita </w:t>
            </w:r>
            <w:r w:rsidR="000F4827" w:rsidRPr="00B9191F">
              <w:rPr>
                <w:rFonts w:ascii="Arial" w:hAnsi="Arial" w:cs="Arial"/>
                <w:sz w:val="20"/>
                <w:szCs w:val="20"/>
              </w:rPr>
              <w:t>[</w:t>
            </w:r>
            <w:r w:rsidR="00772872">
              <w:rPr>
                <w:rFonts w:ascii="Arial" w:hAnsi="Arial" w:cs="Arial"/>
                <w:sz w:val="20"/>
                <w:szCs w:val="20"/>
              </w:rPr>
              <w:t>…</w:t>
            </w:r>
            <w:r w:rsidR="000F4827" w:rsidRPr="00B9191F">
              <w:rPr>
                <w:rFonts w:ascii="Arial" w:hAnsi="Arial" w:cs="Arial"/>
                <w:sz w:val="20"/>
                <w:szCs w:val="20"/>
              </w:rPr>
              <w:t>]</w:t>
            </w:r>
            <w:r w:rsidRPr="00B9191F">
              <w:rPr>
                <w:rFonts w:ascii="Arial" w:hAnsi="Arial" w:cs="Arial"/>
                <w:sz w:val="20"/>
                <w:szCs w:val="20"/>
              </w:rPr>
              <w:t xml:space="preserve"> </w:t>
            </w:r>
            <w:r w:rsidR="000F4827" w:rsidRPr="00B9191F">
              <w:rPr>
                <w:rFonts w:ascii="Arial" w:hAnsi="Arial" w:cs="Arial"/>
                <w:sz w:val="20"/>
                <w:szCs w:val="20"/>
              </w:rPr>
              <w:t>capa</w:t>
            </w:r>
            <w:r w:rsidR="009A1DD0" w:rsidRPr="00B9191F">
              <w:rPr>
                <w:rFonts w:ascii="Arial" w:hAnsi="Arial" w:cs="Arial"/>
                <w:sz w:val="20"/>
                <w:szCs w:val="20"/>
              </w:rPr>
              <w:t>cita</w:t>
            </w:r>
            <w:r w:rsidR="000F4827" w:rsidRPr="00B9191F">
              <w:rPr>
                <w:rFonts w:ascii="Arial" w:hAnsi="Arial" w:cs="Arial"/>
                <w:sz w:val="20"/>
                <w:szCs w:val="20"/>
              </w:rPr>
              <w:t>ción(es)</w:t>
            </w:r>
            <w:r w:rsidR="009D472F" w:rsidRPr="00B9191F">
              <w:rPr>
                <w:rFonts w:ascii="Arial" w:hAnsi="Arial" w:cs="Arial"/>
                <w:sz w:val="20"/>
                <w:szCs w:val="20"/>
              </w:rPr>
              <w:t>.</w:t>
            </w:r>
            <w:r w:rsidRPr="00B9191F">
              <w:rPr>
                <w:rFonts w:ascii="Arial" w:hAnsi="Arial" w:cs="Arial"/>
                <w:sz w:val="20"/>
                <w:szCs w:val="20"/>
              </w:rPr>
              <w:t xml:space="preserve">                  </w:t>
            </w:r>
          </w:p>
          <w:p w14:paraId="336C319E" w14:textId="384756D5" w:rsidR="00BD5C0B" w:rsidRPr="00B9191F" w:rsidRDefault="00BD5C0B">
            <w:pPr>
              <w:widowControl w:val="0"/>
              <w:ind w:left="143"/>
              <w:jc w:val="right"/>
              <w:rPr>
                <w:rFonts w:ascii="Arial" w:hAnsi="Arial" w:cs="Arial"/>
                <w:sz w:val="20"/>
                <w:szCs w:val="20"/>
                <w:lang w:val="es-ES_tradnl"/>
              </w:rPr>
            </w:pPr>
            <w:r w:rsidRPr="00B9191F">
              <w:rPr>
                <w:rFonts w:ascii="Arial" w:hAnsi="Arial" w:cs="Arial"/>
                <w:b/>
                <w:sz w:val="20"/>
                <w:szCs w:val="20"/>
              </w:rPr>
              <w:t>[...] puntos</w:t>
            </w:r>
          </w:p>
          <w:p w14:paraId="6462F00A" w14:textId="23DB0BE9" w:rsidR="000F4827" w:rsidRPr="00B9191F" w:rsidRDefault="000F4827">
            <w:pPr>
              <w:widowControl w:val="0"/>
              <w:ind w:left="143"/>
              <w:jc w:val="both"/>
              <w:rPr>
                <w:rFonts w:ascii="Arial" w:hAnsi="Arial" w:cs="Arial"/>
                <w:sz w:val="20"/>
                <w:szCs w:val="20"/>
              </w:rPr>
            </w:pPr>
          </w:p>
          <w:p w14:paraId="58B855E2" w14:textId="1BE160FF" w:rsidR="00BD5C0B" w:rsidRPr="00B9191F" w:rsidRDefault="00BD5C0B">
            <w:pPr>
              <w:widowControl w:val="0"/>
              <w:ind w:left="143"/>
              <w:jc w:val="both"/>
              <w:rPr>
                <w:rFonts w:ascii="Arial" w:hAnsi="Arial" w:cs="Arial"/>
                <w:sz w:val="20"/>
                <w:szCs w:val="20"/>
              </w:rPr>
            </w:pPr>
            <w:r w:rsidRPr="00B9191F">
              <w:rPr>
                <w:rFonts w:ascii="Arial" w:hAnsi="Arial" w:cs="Arial"/>
                <w:sz w:val="20"/>
                <w:szCs w:val="20"/>
              </w:rPr>
              <w:t xml:space="preserve">No acredita ninguna </w:t>
            </w:r>
            <w:r w:rsidR="000F4827" w:rsidRPr="00B9191F">
              <w:rPr>
                <w:rFonts w:ascii="Arial" w:hAnsi="Arial" w:cs="Arial"/>
                <w:sz w:val="20"/>
                <w:szCs w:val="20"/>
              </w:rPr>
              <w:t>capacitación</w:t>
            </w:r>
            <w:r w:rsidR="009D472F" w:rsidRPr="00B9191F">
              <w:rPr>
                <w:rFonts w:ascii="Arial" w:hAnsi="Arial" w:cs="Arial"/>
                <w:sz w:val="20"/>
                <w:szCs w:val="20"/>
              </w:rPr>
              <w:t>.</w:t>
            </w:r>
            <w:r w:rsidRPr="00B9191F">
              <w:rPr>
                <w:rFonts w:ascii="Arial" w:hAnsi="Arial" w:cs="Arial"/>
                <w:sz w:val="20"/>
                <w:szCs w:val="20"/>
              </w:rPr>
              <w:t xml:space="preserve">                      </w:t>
            </w:r>
          </w:p>
          <w:p w14:paraId="444E4515" w14:textId="4A7629F6" w:rsidR="00BD5C0B" w:rsidRPr="008378D9" w:rsidRDefault="00BD5C0B" w:rsidP="008378D9">
            <w:pPr>
              <w:pStyle w:val="Prrafodelista"/>
              <w:numPr>
                <w:ilvl w:val="0"/>
                <w:numId w:val="51"/>
              </w:numPr>
              <w:jc w:val="right"/>
              <w:rPr>
                <w:rFonts w:ascii="Arial" w:hAnsi="Arial" w:cs="Arial"/>
                <w:b/>
                <w:sz w:val="20"/>
                <w:szCs w:val="20"/>
              </w:rPr>
            </w:pPr>
            <w:r w:rsidRPr="008378D9">
              <w:rPr>
                <w:rFonts w:ascii="Arial" w:hAnsi="Arial" w:cs="Arial"/>
                <w:b/>
                <w:sz w:val="20"/>
                <w:szCs w:val="20"/>
              </w:rPr>
              <w:t>puntos</w:t>
            </w:r>
          </w:p>
          <w:p w14:paraId="36588FD1" w14:textId="77777777" w:rsidR="009964DE" w:rsidRDefault="009964DE">
            <w:pPr>
              <w:jc w:val="right"/>
              <w:rPr>
                <w:rFonts w:ascii="Arial" w:hAnsi="Arial" w:cs="Arial"/>
                <w:b/>
                <w:bCs/>
                <w:sz w:val="20"/>
                <w:szCs w:val="20"/>
                <w:lang w:val="es-ES"/>
              </w:rPr>
            </w:pPr>
          </w:p>
          <w:p w14:paraId="32C3B6FD" w14:textId="78001414" w:rsidR="009964DE" w:rsidRPr="00B9191F" w:rsidRDefault="009964DE">
            <w:pPr>
              <w:jc w:val="right"/>
              <w:rPr>
                <w:rFonts w:ascii="Arial" w:hAnsi="Arial" w:cs="Arial"/>
                <w:b/>
                <w:bCs/>
                <w:sz w:val="20"/>
                <w:szCs w:val="20"/>
                <w:lang w:val="es-ES"/>
              </w:rPr>
            </w:pPr>
          </w:p>
        </w:tc>
      </w:tr>
    </w:tbl>
    <w:p w14:paraId="4204CFBA" w14:textId="7EF8CE3D" w:rsidR="00BD5C0B" w:rsidRPr="00B9191F" w:rsidRDefault="00BD5C0B" w:rsidP="000C220F">
      <w:pPr>
        <w:widowControl w:val="0"/>
        <w:tabs>
          <w:tab w:val="center" w:pos="6024"/>
          <w:tab w:val="right" w:pos="10443"/>
        </w:tabs>
        <w:autoSpaceDE w:val="0"/>
        <w:jc w:val="both"/>
        <w:rPr>
          <w:rFonts w:ascii="Arial" w:hAnsi="Arial" w:cs="Arial"/>
          <w:b/>
          <w:bCs/>
          <w:sz w:val="20"/>
          <w:szCs w:val="20"/>
        </w:rPr>
      </w:pPr>
    </w:p>
    <w:p w14:paraId="7DA3DA06" w14:textId="77777777" w:rsidR="00F9750E" w:rsidRPr="008378D9" w:rsidRDefault="00F9750E" w:rsidP="008378D9">
      <w:pPr>
        <w:pStyle w:val="Prrafodelista"/>
        <w:widowControl w:val="0"/>
        <w:numPr>
          <w:ilvl w:val="1"/>
          <w:numId w:val="26"/>
        </w:numPr>
        <w:jc w:val="both"/>
        <w:rPr>
          <w:rFonts w:ascii="Arial" w:hAnsi="Arial" w:cs="Arial"/>
          <w:b/>
          <w:bCs/>
          <w:sz w:val="20"/>
          <w:szCs w:val="20"/>
        </w:rPr>
      </w:pPr>
      <w:bookmarkStart w:id="11" w:name="_Toc214376385"/>
      <w:r w:rsidRPr="008378D9">
        <w:rPr>
          <w:rFonts w:ascii="Arial" w:hAnsi="Arial" w:cs="Arial"/>
          <w:b/>
          <w:bCs/>
          <w:sz w:val="20"/>
          <w:szCs w:val="20"/>
        </w:rPr>
        <w:t>RESUMEN DE LOS FACTORES DE EVALUACIÓN APLICABLES EN EL PROCEDIMIENTO DE SELECCIÓN</w:t>
      </w:r>
      <w:bookmarkEnd w:id="11"/>
    </w:p>
    <w:p w14:paraId="3996D586" w14:textId="77777777" w:rsidR="00665642" w:rsidRPr="00B9191F" w:rsidRDefault="00665642" w:rsidP="000C220F">
      <w:pPr>
        <w:widowControl w:val="0"/>
        <w:tabs>
          <w:tab w:val="center" w:pos="6024"/>
          <w:tab w:val="right" w:pos="10443"/>
        </w:tabs>
        <w:autoSpaceDE w:val="0"/>
        <w:jc w:val="both"/>
        <w:rPr>
          <w:rFonts w:ascii="Arial" w:hAnsi="Arial" w:cs="Arial"/>
          <w:b/>
          <w:bCs/>
          <w:sz w:val="20"/>
          <w:szCs w:val="20"/>
        </w:rPr>
      </w:pPr>
    </w:p>
    <w:p w14:paraId="4D957192" w14:textId="3E52823F" w:rsidR="006B48EB" w:rsidRPr="00B9191F" w:rsidRDefault="00231154" w:rsidP="00E06B07">
      <w:pPr>
        <w:widowControl w:val="0"/>
        <w:tabs>
          <w:tab w:val="center" w:pos="6024"/>
          <w:tab w:val="right" w:pos="10443"/>
        </w:tabs>
        <w:autoSpaceDE w:val="0"/>
        <w:ind w:left="426"/>
        <w:jc w:val="both"/>
        <w:rPr>
          <w:rFonts w:ascii="Arial" w:hAnsi="Arial" w:cs="Arial"/>
          <w:b/>
          <w:bCs/>
          <w:sz w:val="20"/>
          <w:szCs w:val="20"/>
        </w:rPr>
      </w:pPr>
      <w:r w:rsidRPr="00B9191F">
        <w:rPr>
          <w:rFonts w:ascii="Arial" w:hAnsi="Arial" w:cs="Arial"/>
          <w:b/>
          <w:bCs/>
          <w:sz w:val="20"/>
          <w:szCs w:val="20"/>
        </w:rPr>
        <w:t>CUADRO RESUMEN FACTORES DE EVALUACIÓN</w:t>
      </w:r>
    </w:p>
    <w:tbl>
      <w:tblPr>
        <w:tblStyle w:val="Tablaconcuadrcula"/>
        <w:tblW w:w="0" w:type="auto"/>
        <w:tblInd w:w="4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6"/>
        <w:gridCol w:w="3666"/>
      </w:tblGrid>
      <w:tr w:rsidR="007A31B1" w:rsidRPr="00B9191F" w14:paraId="2998663A" w14:textId="77777777" w:rsidTr="002D3E5B">
        <w:trPr>
          <w:trHeight w:val="363"/>
        </w:trPr>
        <w:tc>
          <w:tcPr>
            <w:tcW w:w="4956" w:type="dxa"/>
            <w:shd w:val="clear" w:color="auto" w:fill="E7E6E6" w:themeFill="background2"/>
            <w:vAlign w:val="center"/>
          </w:tcPr>
          <w:p w14:paraId="196A8D2D" w14:textId="19030B46" w:rsidR="007A31B1" w:rsidRPr="00B9191F" w:rsidRDefault="007A31B1" w:rsidP="007A31B1">
            <w:pPr>
              <w:widowControl w:val="0"/>
              <w:tabs>
                <w:tab w:val="center" w:pos="6024"/>
                <w:tab w:val="right" w:pos="10443"/>
              </w:tabs>
              <w:autoSpaceDE w:val="0"/>
              <w:jc w:val="center"/>
              <w:rPr>
                <w:rFonts w:ascii="Arial" w:hAnsi="Arial" w:cs="Arial"/>
                <w:b/>
                <w:sz w:val="20"/>
                <w:szCs w:val="20"/>
              </w:rPr>
            </w:pPr>
            <w:r w:rsidRPr="00B9191F">
              <w:rPr>
                <w:rFonts w:ascii="Arial" w:hAnsi="Arial" w:cs="Arial"/>
                <w:b/>
                <w:sz w:val="20"/>
                <w:szCs w:val="20"/>
              </w:rPr>
              <w:t>FACTORES DE EVALUACIÓN</w:t>
            </w:r>
            <w:r w:rsidR="00F80CEF" w:rsidRPr="00B9191F">
              <w:rPr>
                <w:rFonts w:ascii="Arial" w:hAnsi="Arial" w:cs="Arial"/>
                <w:b/>
                <w:sz w:val="20"/>
                <w:szCs w:val="20"/>
              </w:rPr>
              <w:t xml:space="preserve"> OBLIGATORIOS</w:t>
            </w:r>
          </w:p>
        </w:tc>
        <w:tc>
          <w:tcPr>
            <w:tcW w:w="3666" w:type="dxa"/>
            <w:shd w:val="clear" w:color="auto" w:fill="E7E6E6" w:themeFill="background2"/>
            <w:vAlign w:val="center"/>
          </w:tcPr>
          <w:p w14:paraId="27B6C460" w14:textId="218EC3B5" w:rsidR="007A31B1" w:rsidRPr="00B9191F" w:rsidRDefault="007A31B1" w:rsidP="007A31B1">
            <w:pPr>
              <w:widowControl w:val="0"/>
              <w:tabs>
                <w:tab w:val="center" w:pos="6024"/>
                <w:tab w:val="right" w:pos="10443"/>
              </w:tabs>
              <w:autoSpaceDE w:val="0"/>
              <w:jc w:val="center"/>
              <w:rPr>
                <w:rFonts w:ascii="Arial" w:hAnsi="Arial" w:cs="Arial"/>
                <w:b/>
                <w:bCs/>
                <w:sz w:val="20"/>
                <w:szCs w:val="20"/>
                <w:lang w:eastAsia="es-ES"/>
              </w:rPr>
            </w:pPr>
            <w:r w:rsidRPr="00B9191F">
              <w:rPr>
                <w:rFonts w:ascii="Arial" w:hAnsi="Arial" w:cs="Arial"/>
                <w:b/>
                <w:bCs/>
                <w:sz w:val="20"/>
                <w:szCs w:val="20"/>
                <w:lang w:eastAsia="es-ES"/>
              </w:rPr>
              <w:t>PUNTAJE</w:t>
            </w:r>
          </w:p>
        </w:tc>
      </w:tr>
      <w:tr w:rsidR="005C1A4C" w:rsidRPr="00B9191F" w14:paraId="00695838" w14:textId="77777777" w:rsidTr="002D3E5B">
        <w:trPr>
          <w:trHeight w:val="375"/>
        </w:trPr>
        <w:tc>
          <w:tcPr>
            <w:tcW w:w="4956" w:type="dxa"/>
            <w:vAlign w:val="center"/>
          </w:tcPr>
          <w:p w14:paraId="4C1DB2BA" w14:textId="66899AB5" w:rsidR="005C1A4C" w:rsidRPr="00B9191F" w:rsidRDefault="005C1A4C" w:rsidP="00EE25F5">
            <w:pPr>
              <w:widowControl w:val="0"/>
              <w:tabs>
                <w:tab w:val="center" w:pos="6024"/>
                <w:tab w:val="right" w:pos="10443"/>
              </w:tabs>
              <w:autoSpaceDE w:val="0"/>
              <w:rPr>
                <w:rFonts w:ascii="Arial" w:hAnsi="Arial" w:cs="Arial"/>
                <w:b/>
                <w:sz w:val="20"/>
                <w:szCs w:val="20"/>
              </w:rPr>
            </w:pPr>
            <w:r w:rsidRPr="00B9191F">
              <w:rPr>
                <w:rFonts w:ascii="Arial" w:hAnsi="Arial" w:cs="Arial"/>
                <w:b/>
                <w:sz w:val="20"/>
                <w:szCs w:val="20"/>
              </w:rPr>
              <w:t xml:space="preserve">A. </w:t>
            </w:r>
            <w:r w:rsidRPr="00B9191F">
              <w:rPr>
                <w:rFonts w:ascii="Arial" w:hAnsi="Arial" w:cs="Arial"/>
                <w:bCs/>
                <w:sz w:val="20"/>
                <w:szCs w:val="20"/>
              </w:rPr>
              <w:t>RESOLUCIÓN DE CASOS PRÁCTICOS POR ESCRITO</w:t>
            </w:r>
          </w:p>
        </w:tc>
        <w:tc>
          <w:tcPr>
            <w:tcW w:w="3666" w:type="dxa"/>
            <w:vAlign w:val="center"/>
          </w:tcPr>
          <w:p w14:paraId="2A5E582C" w14:textId="10CA543E" w:rsidR="005C1A4C" w:rsidRPr="00B9191F" w:rsidRDefault="005C1A4C" w:rsidP="005C1A4C">
            <w:pPr>
              <w:widowControl w:val="0"/>
              <w:tabs>
                <w:tab w:val="center" w:pos="6024"/>
                <w:tab w:val="right" w:pos="10443"/>
              </w:tabs>
              <w:autoSpaceDE w:val="0"/>
              <w:jc w:val="center"/>
              <w:rPr>
                <w:rFonts w:ascii="Arial" w:hAnsi="Arial" w:cs="Arial"/>
                <w:b/>
                <w:bCs/>
                <w:sz w:val="20"/>
                <w:szCs w:val="20"/>
              </w:rPr>
            </w:pPr>
            <w:r w:rsidRPr="00B9191F">
              <w:rPr>
                <w:rFonts w:ascii="Arial" w:hAnsi="Arial" w:cs="Arial"/>
                <w:b/>
                <w:bCs/>
                <w:sz w:val="20"/>
                <w:szCs w:val="20"/>
              </w:rPr>
              <w:t xml:space="preserve">[MÍNIMO </w:t>
            </w:r>
            <w:r w:rsidR="0046019C" w:rsidRPr="00B9191F">
              <w:rPr>
                <w:rFonts w:ascii="Arial" w:hAnsi="Arial" w:cs="Arial"/>
                <w:b/>
                <w:bCs/>
                <w:sz w:val="20"/>
                <w:szCs w:val="20"/>
              </w:rPr>
              <w:t>20</w:t>
            </w:r>
            <w:r w:rsidRPr="00B9191F">
              <w:rPr>
                <w:rFonts w:ascii="Arial" w:hAnsi="Arial" w:cs="Arial"/>
                <w:b/>
                <w:bCs/>
                <w:sz w:val="20"/>
                <w:szCs w:val="20"/>
              </w:rPr>
              <w:t>] puntos</w:t>
            </w:r>
          </w:p>
        </w:tc>
      </w:tr>
      <w:tr w:rsidR="005C1A4C" w:rsidRPr="00B9191F" w14:paraId="48F2C270" w14:textId="77777777" w:rsidTr="002D3E5B">
        <w:trPr>
          <w:trHeight w:val="375"/>
        </w:trPr>
        <w:tc>
          <w:tcPr>
            <w:tcW w:w="4956" w:type="dxa"/>
            <w:vAlign w:val="center"/>
          </w:tcPr>
          <w:p w14:paraId="413A0B1E" w14:textId="64111E59" w:rsidR="005C1A4C" w:rsidRPr="00B9191F" w:rsidRDefault="005C1A4C" w:rsidP="005C1A4C">
            <w:pPr>
              <w:widowControl w:val="0"/>
              <w:tabs>
                <w:tab w:val="center" w:pos="6024"/>
                <w:tab w:val="right" w:pos="10443"/>
              </w:tabs>
              <w:autoSpaceDE w:val="0"/>
              <w:rPr>
                <w:rFonts w:ascii="Arial" w:hAnsi="Arial" w:cs="Arial"/>
                <w:bCs/>
                <w:sz w:val="20"/>
                <w:szCs w:val="20"/>
              </w:rPr>
            </w:pPr>
            <w:r w:rsidRPr="00B9191F">
              <w:rPr>
                <w:rFonts w:ascii="Arial" w:hAnsi="Arial" w:cs="Arial"/>
                <w:b/>
                <w:sz w:val="20"/>
                <w:szCs w:val="20"/>
              </w:rPr>
              <w:t>B.</w:t>
            </w:r>
            <w:r w:rsidRPr="00B9191F">
              <w:rPr>
                <w:rFonts w:ascii="Arial" w:hAnsi="Arial" w:cs="Arial"/>
                <w:bCs/>
                <w:sz w:val="20"/>
                <w:szCs w:val="20"/>
              </w:rPr>
              <w:t xml:space="preserve"> ENTREVISTA</w:t>
            </w:r>
          </w:p>
        </w:tc>
        <w:tc>
          <w:tcPr>
            <w:tcW w:w="3666" w:type="dxa"/>
            <w:vAlign w:val="center"/>
          </w:tcPr>
          <w:p w14:paraId="6AC955F0" w14:textId="3D0E8153" w:rsidR="005C1A4C" w:rsidRPr="00B9191F" w:rsidRDefault="005C1A4C" w:rsidP="005C1A4C">
            <w:pPr>
              <w:widowControl w:val="0"/>
              <w:tabs>
                <w:tab w:val="center" w:pos="6024"/>
                <w:tab w:val="right" w:pos="10443"/>
              </w:tabs>
              <w:autoSpaceDE w:val="0"/>
              <w:jc w:val="center"/>
              <w:rPr>
                <w:rFonts w:ascii="Arial" w:hAnsi="Arial" w:cs="Arial"/>
                <w:b/>
                <w:bCs/>
                <w:sz w:val="20"/>
                <w:szCs w:val="20"/>
                <w:lang w:eastAsia="es-ES"/>
              </w:rPr>
            </w:pPr>
            <w:r w:rsidRPr="00B9191F">
              <w:rPr>
                <w:rFonts w:ascii="Arial" w:hAnsi="Arial" w:cs="Arial"/>
                <w:b/>
                <w:bCs/>
                <w:sz w:val="20"/>
                <w:szCs w:val="20"/>
              </w:rPr>
              <w:t xml:space="preserve">[MÍNIMO </w:t>
            </w:r>
            <w:r w:rsidR="0046019C" w:rsidRPr="00B9191F">
              <w:rPr>
                <w:rFonts w:ascii="Arial" w:hAnsi="Arial" w:cs="Arial"/>
                <w:b/>
                <w:bCs/>
                <w:sz w:val="20"/>
                <w:szCs w:val="20"/>
              </w:rPr>
              <w:t>20</w:t>
            </w:r>
            <w:r w:rsidRPr="00B9191F">
              <w:rPr>
                <w:rFonts w:ascii="Arial" w:hAnsi="Arial" w:cs="Arial"/>
                <w:b/>
                <w:bCs/>
                <w:sz w:val="20"/>
                <w:szCs w:val="20"/>
              </w:rPr>
              <w:t>] puntos</w:t>
            </w:r>
          </w:p>
        </w:tc>
      </w:tr>
      <w:tr w:rsidR="005C1A4C" w:rsidRPr="00B9191F" w14:paraId="40A69F6F" w14:textId="77777777" w:rsidTr="002D3E5B">
        <w:trPr>
          <w:trHeight w:val="559"/>
        </w:trPr>
        <w:tc>
          <w:tcPr>
            <w:tcW w:w="4956" w:type="dxa"/>
            <w:vAlign w:val="center"/>
          </w:tcPr>
          <w:p w14:paraId="1A3376ED" w14:textId="51150112" w:rsidR="005C1A4C" w:rsidRPr="00B9191F" w:rsidRDefault="005C1A4C" w:rsidP="005C1A4C">
            <w:pPr>
              <w:widowControl w:val="0"/>
              <w:tabs>
                <w:tab w:val="center" w:pos="6024"/>
                <w:tab w:val="right" w:pos="10443"/>
              </w:tabs>
              <w:autoSpaceDE w:val="0"/>
              <w:rPr>
                <w:rFonts w:ascii="Arial" w:hAnsi="Arial" w:cs="Arial"/>
                <w:b/>
                <w:sz w:val="20"/>
                <w:szCs w:val="20"/>
              </w:rPr>
            </w:pPr>
            <w:r w:rsidRPr="00B9191F">
              <w:rPr>
                <w:rFonts w:ascii="Arial" w:hAnsi="Arial" w:cs="Arial"/>
                <w:b/>
                <w:sz w:val="20"/>
                <w:szCs w:val="20"/>
              </w:rPr>
              <w:t>C.</w:t>
            </w:r>
            <w:r w:rsidRPr="00B9191F">
              <w:rPr>
                <w:rFonts w:ascii="Arial" w:hAnsi="Arial" w:cs="Arial"/>
                <w:bCs/>
                <w:sz w:val="20"/>
                <w:szCs w:val="20"/>
              </w:rPr>
              <w:t xml:space="preserve"> EXPERIENCIA </w:t>
            </w:r>
            <w:r w:rsidR="00041EFA" w:rsidRPr="00B9191F">
              <w:rPr>
                <w:rFonts w:ascii="Arial" w:hAnsi="Arial" w:cs="Arial"/>
                <w:bCs/>
                <w:sz w:val="20"/>
                <w:szCs w:val="20"/>
              </w:rPr>
              <w:t xml:space="preserve">DEL POSTOR </w:t>
            </w:r>
            <w:r w:rsidRPr="00B9191F">
              <w:rPr>
                <w:rFonts w:ascii="Arial" w:hAnsi="Arial" w:cs="Arial"/>
                <w:bCs/>
                <w:sz w:val="20"/>
                <w:szCs w:val="20"/>
              </w:rPr>
              <w:t>EN LA ESPECIALIDAD</w:t>
            </w:r>
          </w:p>
        </w:tc>
        <w:tc>
          <w:tcPr>
            <w:tcW w:w="3666" w:type="dxa"/>
            <w:vAlign w:val="center"/>
          </w:tcPr>
          <w:p w14:paraId="43662502" w14:textId="70842CD5" w:rsidR="005C1A4C" w:rsidRPr="00B9191F" w:rsidRDefault="005C1A4C" w:rsidP="005C1A4C">
            <w:pPr>
              <w:widowControl w:val="0"/>
              <w:tabs>
                <w:tab w:val="center" w:pos="6024"/>
                <w:tab w:val="right" w:pos="10443"/>
              </w:tabs>
              <w:autoSpaceDE w:val="0"/>
              <w:jc w:val="center"/>
              <w:rPr>
                <w:rFonts w:ascii="Arial" w:hAnsi="Arial" w:cs="Arial"/>
                <w:b/>
                <w:bCs/>
                <w:sz w:val="20"/>
                <w:szCs w:val="20"/>
              </w:rPr>
            </w:pPr>
            <w:r w:rsidRPr="00B9191F">
              <w:rPr>
                <w:rFonts w:ascii="Arial" w:hAnsi="Arial" w:cs="Arial"/>
                <w:b/>
                <w:bCs/>
                <w:sz w:val="20"/>
                <w:szCs w:val="20"/>
              </w:rPr>
              <w:t xml:space="preserve">[MÍNIMO </w:t>
            </w:r>
            <w:r w:rsidR="0046019C" w:rsidRPr="00B9191F">
              <w:rPr>
                <w:rFonts w:ascii="Arial" w:hAnsi="Arial" w:cs="Arial"/>
                <w:b/>
                <w:bCs/>
                <w:sz w:val="20"/>
                <w:szCs w:val="20"/>
              </w:rPr>
              <w:t>25</w:t>
            </w:r>
            <w:r w:rsidRPr="00B9191F">
              <w:rPr>
                <w:rFonts w:ascii="Arial" w:hAnsi="Arial" w:cs="Arial"/>
                <w:b/>
                <w:bCs/>
                <w:sz w:val="20"/>
                <w:szCs w:val="20"/>
              </w:rPr>
              <w:t>] puntos</w:t>
            </w:r>
          </w:p>
        </w:tc>
      </w:tr>
      <w:tr w:rsidR="005C1A4C" w:rsidRPr="00B9191F" w14:paraId="0FB475D0" w14:textId="77777777" w:rsidTr="002D3E5B">
        <w:trPr>
          <w:trHeight w:val="559"/>
        </w:trPr>
        <w:tc>
          <w:tcPr>
            <w:tcW w:w="4956" w:type="dxa"/>
            <w:shd w:val="clear" w:color="auto" w:fill="E7E6E6" w:themeFill="background2"/>
            <w:vAlign w:val="center"/>
          </w:tcPr>
          <w:p w14:paraId="43F3868A" w14:textId="3D75F492" w:rsidR="005C1A4C" w:rsidRPr="00B9191F" w:rsidRDefault="005C1A4C" w:rsidP="005C1A4C">
            <w:pPr>
              <w:widowControl w:val="0"/>
              <w:tabs>
                <w:tab w:val="center" w:pos="6024"/>
                <w:tab w:val="right" w:pos="10443"/>
              </w:tabs>
              <w:autoSpaceDE w:val="0"/>
              <w:jc w:val="center"/>
              <w:rPr>
                <w:rFonts w:ascii="Arial" w:hAnsi="Arial" w:cs="Arial"/>
                <w:b/>
                <w:sz w:val="20"/>
                <w:szCs w:val="20"/>
              </w:rPr>
            </w:pPr>
            <w:r w:rsidRPr="00B9191F">
              <w:rPr>
                <w:rFonts w:ascii="Arial" w:hAnsi="Arial" w:cs="Arial"/>
                <w:b/>
                <w:sz w:val="20"/>
                <w:szCs w:val="20"/>
              </w:rPr>
              <w:t>FACTORES DE EVALUACIÓN FACULTATIVOS</w:t>
            </w:r>
          </w:p>
        </w:tc>
        <w:tc>
          <w:tcPr>
            <w:tcW w:w="3666" w:type="dxa"/>
            <w:shd w:val="clear" w:color="auto" w:fill="E7E6E6" w:themeFill="background2"/>
            <w:vAlign w:val="center"/>
          </w:tcPr>
          <w:p w14:paraId="707D3DB0" w14:textId="53C81261" w:rsidR="005C1A4C" w:rsidRPr="00B9191F" w:rsidRDefault="005C1A4C" w:rsidP="005C1A4C">
            <w:pPr>
              <w:widowControl w:val="0"/>
              <w:tabs>
                <w:tab w:val="center" w:pos="6024"/>
                <w:tab w:val="right" w:pos="10443"/>
              </w:tabs>
              <w:autoSpaceDE w:val="0"/>
              <w:jc w:val="center"/>
              <w:rPr>
                <w:rFonts w:ascii="Arial" w:hAnsi="Arial" w:cs="Arial"/>
                <w:sz w:val="20"/>
                <w:szCs w:val="20"/>
              </w:rPr>
            </w:pPr>
            <w:r w:rsidRPr="00B9191F">
              <w:rPr>
                <w:rFonts w:ascii="Arial" w:hAnsi="Arial" w:cs="Arial"/>
                <w:b/>
                <w:bCs/>
                <w:sz w:val="20"/>
                <w:szCs w:val="20"/>
                <w:lang w:eastAsia="es-ES"/>
              </w:rPr>
              <w:t>PUNTAJE</w:t>
            </w:r>
          </w:p>
        </w:tc>
      </w:tr>
      <w:tr w:rsidR="005C1A4C" w:rsidRPr="00B9191F" w14:paraId="695C02A4" w14:textId="77777777" w:rsidTr="002D3E5B">
        <w:trPr>
          <w:trHeight w:val="524"/>
        </w:trPr>
        <w:tc>
          <w:tcPr>
            <w:tcW w:w="4956" w:type="dxa"/>
            <w:vAlign w:val="center"/>
          </w:tcPr>
          <w:p w14:paraId="72A955A0" w14:textId="49005787" w:rsidR="005C1A4C" w:rsidRPr="00B9191F" w:rsidRDefault="007F6353" w:rsidP="005C1A4C">
            <w:pPr>
              <w:widowControl w:val="0"/>
              <w:tabs>
                <w:tab w:val="center" w:pos="6024"/>
                <w:tab w:val="right" w:pos="10443"/>
              </w:tabs>
              <w:autoSpaceDE w:val="0"/>
              <w:rPr>
                <w:rFonts w:ascii="Arial" w:hAnsi="Arial" w:cs="Arial"/>
                <w:bCs/>
                <w:sz w:val="20"/>
                <w:szCs w:val="20"/>
              </w:rPr>
            </w:pPr>
            <w:r w:rsidRPr="00B9191F">
              <w:rPr>
                <w:rFonts w:ascii="Arial" w:hAnsi="Arial" w:cs="Arial"/>
                <w:b/>
                <w:sz w:val="20"/>
                <w:szCs w:val="20"/>
              </w:rPr>
              <w:t>D</w:t>
            </w:r>
            <w:r w:rsidR="005C1A4C" w:rsidRPr="00B9191F">
              <w:rPr>
                <w:rFonts w:ascii="Arial" w:hAnsi="Arial" w:cs="Arial"/>
                <w:b/>
                <w:sz w:val="20"/>
                <w:szCs w:val="20"/>
              </w:rPr>
              <w:t>.</w:t>
            </w:r>
            <w:r w:rsidR="005C1A4C" w:rsidRPr="00B9191F">
              <w:rPr>
                <w:rFonts w:ascii="Arial" w:hAnsi="Arial" w:cs="Arial"/>
                <w:bCs/>
                <w:sz w:val="20"/>
                <w:szCs w:val="20"/>
              </w:rPr>
              <w:t xml:space="preserve"> </w:t>
            </w:r>
            <w:r w:rsidR="00410741" w:rsidRPr="00B9191F">
              <w:rPr>
                <w:rFonts w:ascii="Arial" w:hAnsi="Arial" w:cs="Arial"/>
                <w:bCs/>
                <w:sz w:val="20"/>
                <w:szCs w:val="20"/>
              </w:rPr>
              <w:t>CA</w:t>
            </w:r>
            <w:r w:rsidR="008A10FB" w:rsidRPr="00B9191F">
              <w:rPr>
                <w:rFonts w:ascii="Arial" w:hAnsi="Arial" w:cs="Arial"/>
                <w:bCs/>
                <w:sz w:val="20"/>
                <w:szCs w:val="20"/>
              </w:rPr>
              <w:t>LIFICACIONES ADICIONALES DEL POSTOR</w:t>
            </w:r>
          </w:p>
        </w:tc>
        <w:tc>
          <w:tcPr>
            <w:tcW w:w="3666" w:type="dxa"/>
            <w:vAlign w:val="center"/>
          </w:tcPr>
          <w:p w14:paraId="6546D4BB" w14:textId="22D5DCD3" w:rsidR="005C1A4C" w:rsidRPr="00B9191F" w:rsidRDefault="005C1A4C" w:rsidP="005C1A4C">
            <w:pPr>
              <w:widowControl w:val="0"/>
              <w:tabs>
                <w:tab w:val="center" w:pos="6024"/>
                <w:tab w:val="right" w:pos="10443"/>
              </w:tabs>
              <w:autoSpaceDE w:val="0"/>
              <w:jc w:val="center"/>
              <w:rPr>
                <w:rFonts w:ascii="Arial" w:hAnsi="Arial" w:cs="Arial"/>
                <w:b/>
                <w:bCs/>
                <w:sz w:val="20"/>
                <w:szCs w:val="20"/>
                <w:lang w:eastAsia="es-ES"/>
              </w:rPr>
            </w:pPr>
            <w:r w:rsidRPr="00B9191F">
              <w:rPr>
                <w:rFonts w:ascii="Arial" w:hAnsi="Arial" w:cs="Arial"/>
                <w:b/>
                <w:bCs/>
                <w:sz w:val="20"/>
                <w:szCs w:val="20"/>
              </w:rPr>
              <w:t>[</w:t>
            </w:r>
            <w:r w:rsidR="001755FB">
              <w:rPr>
                <w:rFonts w:ascii="Arial" w:hAnsi="Arial" w:cs="Arial"/>
                <w:b/>
                <w:bCs/>
                <w:sz w:val="20"/>
                <w:szCs w:val="20"/>
              </w:rPr>
              <w:t>…</w:t>
            </w:r>
            <w:r w:rsidRPr="00B9191F">
              <w:rPr>
                <w:rFonts w:ascii="Arial" w:hAnsi="Arial" w:cs="Arial"/>
                <w:b/>
                <w:bCs/>
                <w:sz w:val="20"/>
                <w:szCs w:val="20"/>
              </w:rPr>
              <w:t>] puntos / NO CORRESPONDE</w:t>
            </w:r>
          </w:p>
        </w:tc>
      </w:tr>
      <w:tr w:rsidR="005C1A4C" w:rsidRPr="00B9191F" w14:paraId="7A2B9218" w14:textId="77777777" w:rsidTr="002D3E5B">
        <w:trPr>
          <w:trHeight w:val="524"/>
        </w:trPr>
        <w:tc>
          <w:tcPr>
            <w:tcW w:w="4956" w:type="dxa"/>
            <w:vAlign w:val="center"/>
          </w:tcPr>
          <w:p w14:paraId="1CCAC980" w14:textId="143D0F57" w:rsidR="005C1A4C" w:rsidRPr="00AE77EE" w:rsidRDefault="007F6353" w:rsidP="005C1A4C">
            <w:pPr>
              <w:widowControl w:val="0"/>
              <w:tabs>
                <w:tab w:val="center" w:pos="6024"/>
                <w:tab w:val="right" w:pos="10443"/>
              </w:tabs>
              <w:autoSpaceDE w:val="0"/>
              <w:rPr>
                <w:rFonts w:ascii="Arial" w:hAnsi="Arial" w:cs="Arial"/>
                <w:b/>
                <w:sz w:val="20"/>
                <w:szCs w:val="20"/>
              </w:rPr>
            </w:pPr>
            <w:r w:rsidRPr="00AE77EE">
              <w:rPr>
                <w:rFonts w:ascii="Arial" w:hAnsi="Arial" w:cs="Arial"/>
                <w:b/>
                <w:sz w:val="20"/>
                <w:szCs w:val="20"/>
              </w:rPr>
              <w:t>E</w:t>
            </w:r>
            <w:r w:rsidR="005C1A4C" w:rsidRPr="00AE77EE">
              <w:rPr>
                <w:rFonts w:ascii="Arial" w:hAnsi="Arial" w:cs="Arial"/>
                <w:b/>
                <w:sz w:val="20"/>
                <w:szCs w:val="20"/>
              </w:rPr>
              <w:t>.</w:t>
            </w:r>
            <w:r w:rsidR="005C1A4C" w:rsidRPr="00AE77EE">
              <w:rPr>
                <w:rFonts w:ascii="Arial" w:hAnsi="Arial" w:cs="Arial"/>
                <w:bCs/>
                <w:sz w:val="20"/>
                <w:szCs w:val="20"/>
              </w:rPr>
              <w:t xml:space="preserve"> CERTIFICACIONES </w:t>
            </w:r>
            <w:r w:rsidR="008A10FB" w:rsidRPr="00AE77EE">
              <w:rPr>
                <w:rFonts w:ascii="Arial" w:hAnsi="Arial" w:cs="Arial"/>
                <w:bCs/>
                <w:sz w:val="20"/>
                <w:szCs w:val="20"/>
              </w:rPr>
              <w:t>ADICIONALES DEL POSTOR</w:t>
            </w:r>
          </w:p>
        </w:tc>
        <w:tc>
          <w:tcPr>
            <w:tcW w:w="3666" w:type="dxa"/>
            <w:vAlign w:val="center"/>
          </w:tcPr>
          <w:p w14:paraId="2AA0E986" w14:textId="50D90C09" w:rsidR="005C1A4C" w:rsidRPr="00B9191F" w:rsidRDefault="005C1A4C" w:rsidP="005C1A4C">
            <w:pPr>
              <w:widowControl w:val="0"/>
              <w:tabs>
                <w:tab w:val="center" w:pos="6024"/>
                <w:tab w:val="right" w:pos="10443"/>
              </w:tabs>
              <w:autoSpaceDE w:val="0"/>
              <w:jc w:val="center"/>
              <w:rPr>
                <w:rFonts w:ascii="Arial" w:hAnsi="Arial" w:cs="Arial"/>
                <w:b/>
                <w:bCs/>
                <w:sz w:val="20"/>
                <w:szCs w:val="20"/>
              </w:rPr>
            </w:pPr>
            <w:r w:rsidRPr="00B9191F">
              <w:rPr>
                <w:rFonts w:ascii="Arial" w:hAnsi="Arial" w:cs="Arial"/>
                <w:b/>
                <w:bCs/>
                <w:sz w:val="20"/>
                <w:szCs w:val="20"/>
              </w:rPr>
              <w:t>[</w:t>
            </w:r>
            <w:r w:rsidR="001755FB">
              <w:rPr>
                <w:rFonts w:ascii="Arial" w:hAnsi="Arial" w:cs="Arial"/>
                <w:b/>
                <w:bCs/>
                <w:sz w:val="20"/>
                <w:szCs w:val="20"/>
              </w:rPr>
              <w:t>…</w:t>
            </w:r>
            <w:r w:rsidRPr="00B9191F">
              <w:rPr>
                <w:rFonts w:ascii="Arial" w:hAnsi="Arial" w:cs="Arial"/>
                <w:b/>
                <w:bCs/>
                <w:sz w:val="20"/>
                <w:szCs w:val="20"/>
              </w:rPr>
              <w:t>] puntos / NO CORRESPONDE</w:t>
            </w:r>
          </w:p>
        </w:tc>
      </w:tr>
      <w:tr w:rsidR="005C1A4C" w:rsidRPr="00B9191F" w14:paraId="709150C9" w14:textId="77777777" w:rsidTr="002D3E5B">
        <w:trPr>
          <w:trHeight w:val="524"/>
        </w:trPr>
        <w:tc>
          <w:tcPr>
            <w:tcW w:w="4956" w:type="dxa"/>
            <w:vAlign w:val="center"/>
          </w:tcPr>
          <w:p w14:paraId="3789C2CB" w14:textId="3A7CD7FB" w:rsidR="005C1A4C" w:rsidRPr="00AE77EE" w:rsidRDefault="007F6353" w:rsidP="005C1A4C">
            <w:pPr>
              <w:widowControl w:val="0"/>
              <w:tabs>
                <w:tab w:val="center" w:pos="6024"/>
                <w:tab w:val="right" w:pos="10443"/>
              </w:tabs>
              <w:autoSpaceDE w:val="0"/>
              <w:rPr>
                <w:rFonts w:ascii="Arial" w:hAnsi="Arial" w:cs="Arial"/>
                <w:b/>
                <w:sz w:val="20"/>
                <w:szCs w:val="20"/>
              </w:rPr>
            </w:pPr>
            <w:r w:rsidRPr="00AE77EE">
              <w:rPr>
                <w:rFonts w:ascii="Arial" w:hAnsi="Arial" w:cs="Arial"/>
                <w:b/>
                <w:sz w:val="20"/>
                <w:szCs w:val="20"/>
              </w:rPr>
              <w:t>F</w:t>
            </w:r>
            <w:r w:rsidR="005C1A4C" w:rsidRPr="00AE77EE">
              <w:rPr>
                <w:rFonts w:ascii="Arial" w:hAnsi="Arial" w:cs="Arial"/>
                <w:b/>
                <w:sz w:val="20"/>
                <w:szCs w:val="20"/>
              </w:rPr>
              <w:t xml:space="preserve">. </w:t>
            </w:r>
            <w:r w:rsidR="00673F3C" w:rsidRPr="00AE77EE">
              <w:rPr>
                <w:rFonts w:ascii="Arial" w:hAnsi="Arial" w:cs="Arial"/>
                <w:sz w:val="20"/>
                <w:szCs w:val="20"/>
              </w:rPr>
              <w:t>CAPACITACIONES</w:t>
            </w:r>
            <w:r w:rsidR="00541A69" w:rsidRPr="00AE77EE">
              <w:rPr>
                <w:rFonts w:ascii="Arial" w:hAnsi="Arial" w:cs="Arial"/>
                <w:sz w:val="20"/>
                <w:szCs w:val="20"/>
              </w:rPr>
              <w:t xml:space="preserve"> DEL POSTOR</w:t>
            </w:r>
          </w:p>
        </w:tc>
        <w:tc>
          <w:tcPr>
            <w:tcW w:w="3666" w:type="dxa"/>
            <w:vAlign w:val="center"/>
          </w:tcPr>
          <w:p w14:paraId="3B02AC1B" w14:textId="667589E3" w:rsidR="005C1A4C" w:rsidRPr="00B9191F" w:rsidRDefault="005C1A4C" w:rsidP="005C1A4C">
            <w:pPr>
              <w:widowControl w:val="0"/>
              <w:tabs>
                <w:tab w:val="center" w:pos="6024"/>
                <w:tab w:val="right" w:pos="10443"/>
              </w:tabs>
              <w:autoSpaceDE w:val="0"/>
              <w:jc w:val="center"/>
              <w:rPr>
                <w:rFonts w:ascii="Arial" w:hAnsi="Arial" w:cs="Arial"/>
                <w:b/>
                <w:bCs/>
                <w:sz w:val="20"/>
                <w:szCs w:val="20"/>
              </w:rPr>
            </w:pPr>
            <w:r w:rsidRPr="00B9191F">
              <w:rPr>
                <w:rFonts w:ascii="Arial" w:hAnsi="Arial" w:cs="Arial"/>
                <w:b/>
                <w:bCs/>
                <w:sz w:val="20"/>
                <w:szCs w:val="20"/>
              </w:rPr>
              <w:t>[</w:t>
            </w:r>
            <w:r w:rsidR="001755FB">
              <w:rPr>
                <w:rFonts w:ascii="Arial" w:hAnsi="Arial" w:cs="Arial"/>
                <w:b/>
                <w:bCs/>
                <w:sz w:val="20"/>
                <w:szCs w:val="20"/>
              </w:rPr>
              <w:t>…</w:t>
            </w:r>
            <w:r w:rsidRPr="00B9191F">
              <w:rPr>
                <w:rFonts w:ascii="Arial" w:hAnsi="Arial" w:cs="Arial"/>
                <w:b/>
                <w:bCs/>
                <w:sz w:val="20"/>
                <w:szCs w:val="20"/>
              </w:rPr>
              <w:t>] puntos / NO CORRESPONDE</w:t>
            </w:r>
          </w:p>
        </w:tc>
      </w:tr>
      <w:tr w:rsidR="005C1A4C" w:rsidRPr="00B9191F" w14:paraId="50F9F717" w14:textId="77777777" w:rsidTr="002D3E5B">
        <w:trPr>
          <w:trHeight w:val="495"/>
        </w:trPr>
        <w:tc>
          <w:tcPr>
            <w:tcW w:w="4956" w:type="dxa"/>
            <w:shd w:val="clear" w:color="auto" w:fill="E7E6E6" w:themeFill="background2"/>
            <w:vAlign w:val="center"/>
          </w:tcPr>
          <w:p w14:paraId="52841959" w14:textId="646CD2A5" w:rsidR="005C1A4C" w:rsidRPr="00B9191F" w:rsidRDefault="005C1A4C" w:rsidP="005C1A4C">
            <w:pPr>
              <w:widowControl w:val="0"/>
              <w:tabs>
                <w:tab w:val="center" w:pos="6024"/>
                <w:tab w:val="right" w:pos="10443"/>
              </w:tabs>
              <w:autoSpaceDE w:val="0"/>
              <w:jc w:val="center"/>
              <w:rPr>
                <w:rFonts w:ascii="Arial" w:hAnsi="Arial" w:cs="Arial"/>
                <w:sz w:val="20"/>
                <w:szCs w:val="20"/>
              </w:rPr>
            </w:pPr>
            <w:r w:rsidRPr="00B9191F">
              <w:rPr>
                <w:rFonts w:ascii="Arial" w:hAnsi="Arial" w:cs="Arial"/>
                <w:b/>
                <w:sz w:val="20"/>
                <w:szCs w:val="20"/>
              </w:rPr>
              <w:t>PUNTAJE TOTAL</w:t>
            </w:r>
          </w:p>
        </w:tc>
        <w:tc>
          <w:tcPr>
            <w:tcW w:w="3666" w:type="dxa"/>
            <w:shd w:val="clear" w:color="auto" w:fill="E7E6E6" w:themeFill="background2"/>
            <w:vAlign w:val="center"/>
          </w:tcPr>
          <w:p w14:paraId="30CD59C7" w14:textId="337FAB99" w:rsidR="005C1A4C" w:rsidRPr="00B9191F" w:rsidRDefault="005C1A4C" w:rsidP="005C1A4C">
            <w:pPr>
              <w:widowControl w:val="0"/>
              <w:tabs>
                <w:tab w:val="center" w:pos="6024"/>
                <w:tab w:val="right" w:pos="10443"/>
              </w:tabs>
              <w:autoSpaceDE w:val="0"/>
              <w:jc w:val="center"/>
              <w:rPr>
                <w:rFonts w:ascii="Arial" w:hAnsi="Arial" w:cs="Arial"/>
                <w:sz w:val="20"/>
                <w:szCs w:val="20"/>
              </w:rPr>
            </w:pPr>
            <w:r w:rsidRPr="00B9191F">
              <w:rPr>
                <w:rFonts w:ascii="Arial" w:hAnsi="Arial" w:cs="Arial"/>
                <w:b/>
                <w:bCs/>
                <w:sz w:val="20"/>
                <w:szCs w:val="20"/>
                <w:lang w:eastAsia="es-ES"/>
              </w:rPr>
              <w:t>100 puntos</w:t>
            </w:r>
            <w:r w:rsidRPr="00B9191F">
              <w:rPr>
                <w:rStyle w:val="Refdenotaalpie"/>
                <w:rFonts w:ascii="Arial" w:hAnsi="Arial" w:cs="Arial"/>
                <w:b/>
                <w:bCs/>
                <w:sz w:val="20"/>
                <w:szCs w:val="20"/>
              </w:rPr>
              <w:footnoteReference w:id="14"/>
            </w:r>
          </w:p>
        </w:tc>
      </w:tr>
    </w:tbl>
    <w:p w14:paraId="2C96183F" w14:textId="77777777" w:rsidR="002D3E5B" w:rsidRPr="00B9191F" w:rsidRDefault="002D3E5B" w:rsidP="00DD1A61">
      <w:pPr>
        <w:pStyle w:val="Textoindependiente2"/>
        <w:widowControl w:val="0"/>
        <w:spacing w:after="0" w:line="240" w:lineRule="auto"/>
        <w:jc w:val="both"/>
        <w:rPr>
          <w:rFonts w:ascii="Arial" w:hAnsi="Arial" w:cs="Arial"/>
          <w:lang w:val="es-PE"/>
        </w:rPr>
      </w:pPr>
    </w:p>
    <w:tbl>
      <w:tblPr>
        <w:tblStyle w:val="Tabladecuadrcula1clara10"/>
        <w:tblW w:w="8646" w:type="dxa"/>
        <w:tblInd w:w="42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646"/>
      </w:tblGrid>
      <w:tr w:rsidR="00CC3758" w:rsidRPr="00B528B8" w14:paraId="1C40454F" w14:textId="77777777" w:rsidTr="00CC3758">
        <w:trPr>
          <w:cnfStyle w:val="100000000000" w:firstRow="1" w:lastRow="0" w:firstColumn="0" w:lastColumn="0" w:oddVBand="0" w:evenVBand="0" w:oddHBand="0" w:evenHBand="0" w:firstRowFirstColumn="0" w:firstRowLastColumn="0" w:lastRowFirstColumn="0" w:lastRowLastColumn="0"/>
          <w:trHeight w:val="321"/>
        </w:trPr>
        <w:tc>
          <w:tcPr>
            <w:cnfStyle w:val="001000000000" w:firstRow="0" w:lastRow="0" w:firstColumn="1" w:lastColumn="0" w:oddVBand="0" w:evenVBand="0" w:oddHBand="0" w:evenHBand="0" w:firstRowFirstColumn="0" w:firstRowLastColumn="0" w:lastRowFirstColumn="0" w:lastRowLastColumn="0"/>
            <w:tcW w:w="8646" w:type="dxa"/>
            <w:vAlign w:val="center"/>
          </w:tcPr>
          <w:p w14:paraId="62637304" w14:textId="77777777" w:rsidR="00CC3758" w:rsidRPr="00B528B8" w:rsidRDefault="00CC3758">
            <w:pPr>
              <w:jc w:val="both"/>
              <w:rPr>
                <w:rFonts w:ascii="Arial" w:hAnsi="Arial" w:cs="Arial"/>
                <w:color w:val="0070C0"/>
                <w:sz w:val="18"/>
                <w:szCs w:val="18"/>
                <w:lang w:val="es-ES"/>
              </w:rPr>
            </w:pPr>
            <w:r w:rsidRPr="00B528B8">
              <w:rPr>
                <w:rFonts w:ascii="Arial" w:hAnsi="Arial" w:cs="Arial"/>
                <w:color w:val="0070C0"/>
                <w:sz w:val="18"/>
                <w:szCs w:val="18"/>
              </w:rPr>
              <w:t>Importante para la entidad contratante</w:t>
            </w:r>
          </w:p>
        </w:tc>
      </w:tr>
      <w:tr w:rsidR="00CC3758" w:rsidRPr="00B528B8" w14:paraId="36AF7EB0" w14:textId="77777777" w:rsidTr="00AE77EE">
        <w:trPr>
          <w:trHeight w:val="274"/>
        </w:trPr>
        <w:tc>
          <w:tcPr>
            <w:cnfStyle w:val="001000000000" w:firstRow="0" w:lastRow="0" w:firstColumn="1" w:lastColumn="0" w:oddVBand="0" w:evenVBand="0" w:oddHBand="0" w:evenHBand="0" w:firstRowFirstColumn="0" w:firstRowLastColumn="0" w:lastRowFirstColumn="0" w:lastRowLastColumn="0"/>
            <w:tcW w:w="8646" w:type="dxa"/>
            <w:vAlign w:val="center"/>
          </w:tcPr>
          <w:p w14:paraId="68AFADE8" w14:textId="71CD53A5" w:rsidR="00CC3758" w:rsidRPr="00E06B07" w:rsidRDefault="00CC3758" w:rsidP="004B0206">
            <w:pPr>
              <w:spacing w:before="100" w:beforeAutospacing="1"/>
              <w:jc w:val="both"/>
              <w:rPr>
                <w:rFonts w:ascii="Arial" w:hAnsi="Arial" w:cs="Arial"/>
                <w:b w:val="0"/>
                <w:bCs w:val="0"/>
                <w:iCs/>
                <w:color w:val="0070C0"/>
                <w:sz w:val="16"/>
                <w:szCs w:val="16"/>
              </w:rPr>
            </w:pPr>
            <w:r w:rsidRPr="00E06B07">
              <w:rPr>
                <w:rFonts w:ascii="Arial" w:hAnsi="Arial" w:cs="Arial"/>
                <w:b w:val="0"/>
                <w:bCs w:val="0"/>
                <w:color w:val="0070C0"/>
                <w:sz w:val="16"/>
                <w:szCs w:val="16"/>
              </w:rPr>
              <w:t xml:space="preserve">De acuerdo con el numeral 75.6 del artículo 75 del Reglamento, tratándose de la contratación de servicios en general, consultorías y obras que se presten o ejecuten fuera de las provincias de Lima y Callao, cuya cuantía no supere los </w:t>
            </w:r>
            <w:r w:rsidR="009D76C3" w:rsidRPr="009D76C3">
              <w:rPr>
                <w:rFonts w:ascii="Arial" w:hAnsi="Arial" w:cs="Arial"/>
                <w:b w:val="0"/>
                <w:bCs w:val="0"/>
                <w:color w:val="0070C0"/>
                <w:sz w:val="16"/>
                <w:szCs w:val="16"/>
              </w:rPr>
              <w:t xml:space="preserve">S/ 200 000,00 (Doscientos mil y 00/100 Soles) </w:t>
            </w:r>
            <w:r w:rsidRPr="00E06B07">
              <w:rPr>
                <w:rFonts w:ascii="Arial" w:hAnsi="Arial" w:cs="Arial"/>
                <w:b w:val="0"/>
                <w:bCs w:val="0"/>
                <w:color w:val="0070C0"/>
                <w:sz w:val="16"/>
                <w:szCs w:val="16"/>
              </w:rPr>
              <w:t xml:space="preserve">para la contratación de servicios en general y consultorías, y no superen los </w:t>
            </w:r>
            <w:r w:rsidR="002B03EB" w:rsidRPr="002B03EB">
              <w:rPr>
                <w:rFonts w:ascii="Arial" w:hAnsi="Arial" w:cs="Arial"/>
                <w:b w:val="0"/>
                <w:bCs w:val="0"/>
                <w:color w:val="0070C0"/>
                <w:sz w:val="16"/>
                <w:szCs w:val="16"/>
              </w:rPr>
              <w:t xml:space="preserve">S/ 900 000,00 (Novecientos mil y 00/100 Soles) </w:t>
            </w:r>
            <w:r w:rsidRPr="00E06B07">
              <w:rPr>
                <w:rFonts w:ascii="Arial" w:hAnsi="Arial" w:cs="Arial"/>
                <w:b w:val="0"/>
                <w:bCs w:val="0"/>
                <w:color w:val="0070C0"/>
                <w:sz w:val="16"/>
                <w:szCs w:val="16"/>
              </w:rPr>
              <w:t xml:space="preserve">en el caso de obras, </w:t>
            </w:r>
            <w:r w:rsidR="002B03EB">
              <w:rPr>
                <w:rFonts w:ascii="Arial" w:hAnsi="Arial" w:cs="Arial"/>
                <w:b w:val="0"/>
                <w:bCs w:val="0"/>
                <w:color w:val="0070C0"/>
                <w:sz w:val="16"/>
                <w:szCs w:val="16"/>
              </w:rPr>
              <w:t xml:space="preserve">las bases contemplan </w:t>
            </w:r>
            <w:r w:rsidRPr="00E06B07">
              <w:rPr>
                <w:rFonts w:ascii="Arial" w:hAnsi="Arial" w:cs="Arial"/>
                <w:b w:val="0"/>
                <w:bCs w:val="0"/>
                <w:color w:val="0070C0"/>
                <w:sz w:val="16"/>
                <w:szCs w:val="16"/>
              </w:rPr>
              <w:t xml:space="preserve">una bonificación equivalente al 10% sobre el puntaje total para los postores con domicilio en la provincia donde presta el servicio o se </w:t>
            </w:r>
            <w:r w:rsidRPr="00E06B07">
              <w:rPr>
                <w:rFonts w:ascii="Arial" w:hAnsi="Arial" w:cs="Arial"/>
                <w:b w:val="0"/>
                <w:bCs w:val="0"/>
                <w:color w:val="0070C0"/>
                <w:sz w:val="16"/>
                <w:szCs w:val="16"/>
              </w:rPr>
              <w:lastRenderedPageBreak/>
              <w:t>ejecuta la obra, o en las provincias colindantes, sean o no pertenecientes al mismo departamento o región</w:t>
            </w:r>
            <w:r w:rsidR="00D240D6">
              <w:rPr>
                <w:rFonts w:ascii="Arial" w:hAnsi="Arial" w:cs="Arial"/>
                <w:b w:val="0"/>
                <w:bCs w:val="0"/>
                <w:color w:val="0070C0"/>
                <w:sz w:val="16"/>
                <w:szCs w:val="16"/>
              </w:rPr>
              <w:t xml:space="preserve"> </w:t>
            </w:r>
            <w:r w:rsidR="00D240D6" w:rsidRPr="00D240D6">
              <w:rPr>
                <w:rFonts w:ascii="Arial" w:hAnsi="Arial" w:cs="Arial"/>
                <w:b w:val="0"/>
                <w:bCs w:val="0"/>
                <w:color w:val="0070C0"/>
                <w:sz w:val="16"/>
                <w:szCs w:val="16"/>
              </w:rPr>
              <w:t>(el domicilio es el consignado en la constancia de inscripción ante el RNP).</w:t>
            </w:r>
          </w:p>
        </w:tc>
      </w:tr>
    </w:tbl>
    <w:p w14:paraId="10EE07B5" w14:textId="253FC5C4" w:rsidR="00FE22AA" w:rsidRPr="004B0206" w:rsidRDefault="004B0206" w:rsidP="004B0206">
      <w:pPr>
        <w:pStyle w:val="Textoindependiente2"/>
        <w:widowControl w:val="0"/>
        <w:tabs>
          <w:tab w:val="left" w:pos="3168"/>
        </w:tabs>
        <w:spacing w:after="0" w:line="240" w:lineRule="auto"/>
        <w:rPr>
          <w:rFonts w:ascii="Arial" w:hAnsi="Arial" w:cs="Arial"/>
          <w:color w:val="0070C0"/>
          <w:sz w:val="16"/>
          <w:szCs w:val="16"/>
          <w:lang w:val="es-PE"/>
        </w:rPr>
      </w:pPr>
      <w:r>
        <w:rPr>
          <w:rFonts w:ascii="Arial" w:hAnsi="Arial" w:cs="Arial"/>
          <w:lang w:val="es-PE"/>
        </w:rPr>
        <w:lastRenderedPageBreak/>
        <w:t xml:space="preserve">        </w:t>
      </w:r>
      <w:r w:rsidRPr="004B0206">
        <w:rPr>
          <w:rFonts w:ascii="Arial" w:hAnsi="Arial" w:cs="Arial"/>
          <w:color w:val="0070C0"/>
          <w:sz w:val="16"/>
          <w:szCs w:val="16"/>
          <w:lang w:val="es-PE"/>
        </w:rPr>
        <w:t>Esta nota debe ser eliminada una vez culminada la elaboración de las bases </w:t>
      </w:r>
    </w:p>
    <w:p w14:paraId="1E8907E5" w14:textId="42194205" w:rsidR="004B0206" w:rsidRPr="004B0206" w:rsidRDefault="004B0206" w:rsidP="004B0206">
      <w:pPr>
        <w:tabs>
          <w:tab w:val="left" w:pos="3168"/>
        </w:tabs>
        <w:rPr>
          <w:lang w:eastAsia="es-ES"/>
        </w:rPr>
        <w:sectPr w:rsidR="004B0206" w:rsidRPr="004B0206" w:rsidSect="000C2162">
          <w:headerReference w:type="even" r:id="rId26"/>
          <w:headerReference w:type="default" r:id="rId27"/>
          <w:footerReference w:type="default" r:id="rId28"/>
          <w:headerReference w:type="first" r:id="rId29"/>
          <w:pgSz w:w="11907" w:h="16839" w:code="9"/>
          <w:pgMar w:top="1418" w:right="1418" w:bottom="1701" w:left="1418" w:header="567" w:footer="567" w:gutter="0"/>
          <w:pgNumType w:start="1"/>
          <w:cols w:space="720"/>
          <w:docGrid w:linePitch="360"/>
        </w:sectPr>
      </w:pPr>
      <w:r>
        <w:rPr>
          <w:lang w:eastAsia="es-ES"/>
        </w:rPr>
        <w:tab/>
      </w:r>
    </w:p>
    <w:p w14:paraId="4FEF24AC" w14:textId="6FC73DE8" w:rsidR="004828B8" w:rsidRPr="00970263" w:rsidRDefault="00452D55" w:rsidP="00970263">
      <w:pPr>
        <w:pStyle w:val="Prrafodelista"/>
        <w:widowControl w:val="0"/>
        <w:ind w:left="66"/>
        <w:jc w:val="center"/>
        <w:rPr>
          <w:rFonts w:ascii="Arial" w:hAnsi="Arial" w:cs="Arial"/>
          <w:b/>
        </w:rPr>
      </w:pPr>
      <w:r w:rsidRPr="00B9191F">
        <w:rPr>
          <w:rFonts w:ascii="Arial" w:hAnsi="Arial" w:cs="Arial"/>
          <w:b/>
        </w:rPr>
        <w:lastRenderedPageBreak/>
        <w:t>CAPÍTULO V</w:t>
      </w:r>
    </w:p>
    <w:p w14:paraId="391266C5" w14:textId="77777777" w:rsidR="00452D55" w:rsidRPr="00B9191F" w:rsidRDefault="00452D55" w:rsidP="00452D55">
      <w:pPr>
        <w:widowControl w:val="0"/>
        <w:jc w:val="center"/>
        <w:rPr>
          <w:rFonts w:ascii="Arial" w:hAnsi="Arial" w:cs="Arial"/>
          <w:b/>
        </w:rPr>
      </w:pPr>
      <w:r w:rsidRPr="00B9191F">
        <w:rPr>
          <w:rFonts w:ascii="Arial" w:hAnsi="Arial" w:cs="Arial"/>
          <w:b/>
        </w:rPr>
        <w:t>PROFORMA DEL CONTRATO</w:t>
      </w:r>
    </w:p>
    <w:p w14:paraId="462F2C31" w14:textId="77777777" w:rsidR="00F17D49" w:rsidRPr="00B9191F" w:rsidRDefault="00F17D49" w:rsidP="00DD1A61">
      <w:pPr>
        <w:widowControl w:val="0"/>
        <w:ind w:left="284"/>
        <w:jc w:val="both"/>
        <w:rPr>
          <w:rFonts w:ascii="Arial" w:hAnsi="Arial" w:cs="Arial"/>
          <w:sz w:val="20"/>
          <w:szCs w:val="20"/>
        </w:rPr>
      </w:pPr>
    </w:p>
    <w:tbl>
      <w:tblPr>
        <w:tblStyle w:val="Tabladecuadrcula1clara-nfasis31"/>
        <w:tblW w:w="8788" w:type="dxa"/>
        <w:tblInd w:w="279" w:type="dxa"/>
        <w:tblBorders>
          <w:top w:val="single" w:sz="4" w:space="0" w:color="B4C6E7" w:themeColor="accent5" w:themeTint="66"/>
          <w:left w:val="single" w:sz="4" w:space="0" w:color="B4C6E7" w:themeColor="accent5" w:themeTint="66"/>
          <w:bottom w:val="single" w:sz="4" w:space="0" w:color="B4C6E7" w:themeColor="accent5" w:themeTint="66"/>
          <w:right w:val="single" w:sz="4" w:space="0" w:color="B4C6E7" w:themeColor="accent5" w:themeTint="66"/>
          <w:insideH w:val="single" w:sz="12" w:space="0" w:color="B4C6E7" w:themeColor="accent5" w:themeTint="66"/>
          <w:insideV w:val="single" w:sz="12" w:space="0" w:color="C9C9C9" w:themeColor="accent3" w:themeTint="99"/>
        </w:tblBorders>
        <w:tblLook w:val="04A0" w:firstRow="1" w:lastRow="0" w:firstColumn="1" w:lastColumn="0" w:noHBand="0" w:noVBand="1"/>
      </w:tblPr>
      <w:tblGrid>
        <w:gridCol w:w="8788"/>
      </w:tblGrid>
      <w:tr w:rsidR="00970F1E" w:rsidRPr="00B9191F" w14:paraId="351B492C" w14:textId="77777777" w:rsidTr="00D7D4EE">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788" w:type="dxa"/>
            <w:vAlign w:val="center"/>
          </w:tcPr>
          <w:p w14:paraId="1ABF39DB" w14:textId="31FCB573" w:rsidR="00970F1E" w:rsidRPr="00B9191F" w:rsidRDefault="006D677B" w:rsidP="00DD1A61">
            <w:pPr>
              <w:widowControl w:val="0"/>
              <w:jc w:val="both"/>
              <w:rPr>
                <w:rFonts w:ascii="Arial" w:hAnsi="Arial" w:cs="Arial"/>
                <w:color w:val="000099"/>
                <w:sz w:val="18"/>
                <w:szCs w:val="18"/>
                <w:lang w:val="es-ES"/>
              </w:rPr>
            </w:pPr>
            <w:r w:rsidRPr="00B9191F">
              <w:rPr>
                <w:rFonts w:ascii="Arial" w:hAnsi="Arial" w:cs="Arial"/>
                <w:color w:val="FF0000"/>
                <w:sz w:val="18"/>
                <w:szCs w:val="18"/>
              </w:rPr>
              <w:t>Advertencia</w:t>
            </w:r>
            <w:r w:rsidRPr="00B9191F" w:rsidDel="006D677B">
              <w:rPr>
                <w:rFonts w:ascii="Arial" w:hAnsi="Arial" w:cs="Arial"/>
                <w:color w:val="0000FF"/>
                <w:sz w:val="18"/>
                <w:szCs w:val="18"/>
              </w:rPr>
              <w:t xml:space="preserve"> </w:t>
            </w:r>
            <w:r w:rsidR="00743F1F" w:rsidRPr="00B9191F">
              <w:rPr>
                <w:rFonts w:ascii="Arial" w:hAnsi="Arial" w:cs="Arial"/>
                <w:color w:val="0000FF"/>
                <w:sz w:val="18"/>
                <w:szCs w:val="18"/>
              </w:rPr>
              <w:t xml:space="preserve"> </w:t>
            </w:r>
          </w:p>
        </w:tc>
      </w:tr>
      <w:tr w:rsidR="00970F1E" w:rsidRPr="00B9191F" w14:paraId="1F5450DB" w14:textId="77777777" w:rsidTr="004828B8">
        <w:trPr>
          <w:trHeight w:val="537"/>
        </w:trPr>
        <w:tc>
          <w:tcPr>
            <w:cnfStyle w:val="001000000000" w:firstRow="0" w:lastRow="0" w:firstColumn="1" w:lastColumn="0" w:oddVBand="0" w:evenVBand="0" w:oddHBand="0" w:evenHBand="0" w:firstRowFirstColumn="0" w:firstRowLastColumn="0" w:lastRowFirstColumn="0" w:lastRowLastColumn="0"/>
            <w:tcW w:w="8788" w:type="dxa"/>
            <w:vAlign w:val="center"/>
          </w:tcPr>
          <w:p w14:paraId="72D2E2D1" w14:textId="4B665BCA" w:rsidR="00970F1E" w:rsidRPr="00B9191F" w:rsidRDefault="4C415A9E" w:rsidP="00D7D4EE">
            <w:pPr>
              <w:widowControl w:val="0"/>
              <w:ind w:left="34"/>
              <w:jc w:val="both"/>
              <w:rPr>
                <w:rFonts w:ascii="Arial" w:hAnsi="Arial" w:cs="Arial"/>
                <w:b w:val="0"/>
                <w:bCs w:val="0"/>
                <w:iCs/>
                <w:color w:val="0000FF"/>
                <w:sz w:val="18"/>
                <w:szCs w:val="18"/>
              </w:rPr>
            </w:pPr>
            <w:r w:rsidRPr="00B9191F">
              <w:rPr>
                <w:rFonts w:ascii="Arial" w:hAnsi="Arial" w:cs="Arial"/>
                <w:b w:val="0"/>
                <w:bCs w:val="0"/>
                <w:color w:val="FF0000"/>
                <w:sz w:val="18"/>
                <w:szCs w:val="18"/>
              </w:rPr>
              <w:t>Dependiendo del objeto de</w:t>
            </w:r>
            <w:r w:rsidR="50D770F4" w:rsidRPr="00B9191F">
              <w:rPr>
                <w:rFonts w:ascii="Arial" w:hAnsi="Arial" w:cs="Arial"/>
                <w:b w:val="0"/>
                <w:bCs w:val="0"/>
                <w:color w:val="FF0000"/>
                <w:sz w:val="18"/>
                <w:szCs w:val="18"/>
              </w:rPr>
              <w:t xml:space="preserve"> </w:t>
            </w:r>
            <w:r w:rsidRPr="00B9191F">
              <w:rPr>
                <w:rFonts w:ascii="Arial" w:hAnsi="Arial" w:cs="Arial"/>
                <w:b w:val="0"/>
                <w:bCs w:val="0"/>
                <w:color w:val="FF0000"/>
                <w:sz w:val="18"/>
                <w:szCs w:val="18"/>
              </w:rPr>
              <w:t>l</w:t>
            </w:r>
            <w:r w:rsidR="50D770F4" w:rsidRPr="00B9191F">
              <w:rPr>
                <w:rFonts w:ascii="Arial" w:hAnsi="Arial" w:cs="Arial"/>
                <w:b w:val="0"/>
                <w:bCs w:val="0"/>
                <w:color w:val="FF0000"/>
                <w:sz w:val="18"/>
                <w:szCs w:val="18"/>
              </w:rPr>
              <w:t>a</w:t>
            </w:r>
            <w:r w:rsidRPr="00B9191F">
              <w:rPr>
                <w:rFonts w:ascii="Arial" w:hAnsi="Arial" w:cs="Arial"/>
                <w:b w:val="0"/>
                <w:bCs w:val="0"/>
                <w:color w:val="FF0000"/>
                <w:sz w:val="18"/>
                <w:szCs w:val="18"/>
              </w:rPr>
              <w:t xml:space="preserve"> contrat</w:t>
            </w:r>
            <w:r w:rsidR="6C5178C7" w:rsidRPr="00B9191F">
              <w:rPr>
                <w:rFonts w:ascii="Arial" w:hAnsi="Arial" w:cs="Arial"/>
                <w:b w:val="0"/>
                <w:bCs w:val="0"/>
                <w:color w:val="FF0000"/>
                <w:sz w:val="18"/>
                <w:szCs w:val="18"/>
              </w:rPr>
              <w:t>ación</w:t>
            </w:r>
            <w:r w:rsidRPr="00B9191F">
              <w:rPr>
                <w:rFonts w:ascii="Arial" w:hAnsi="Arial" w:cs="Arial"/>
                <w:b w:val="0"/>
                <w:bCs w:val="0"/>
                <w:color w:val="FF0000"/>
                <w:sz w:val="18"/>
                <w:szCs w:val="18"/>
              </w:rPr>
              <w:t>, de resultar indispensable, puede incluirse cláusulas adicionales o la adecuación de las propuestas en el presente documento, las que en ningún caso pueden contemplar disposiciones contrarias a la normativa vigente ni a lo señalado en este capítulo.</w:t>
            </w:r>
          </w:p>
        </w:tc>
      </w:tr>
    </w:tbl>
    <w:p w14:paraId="48751F74" w14:textId="2014EFEC" w:rsidR="003A7C51" w:rsidRPr="00B9191F" w:rsidRDefault="003A7C51" w:rsidP="1B0DA255">
      <w:pPr>
        <w:widowControl w:val="0"/>
        <w:ind w:left="284"/>
        <w:jc w:val="both"/>
        <w:rPr>
          <w:rFonts w:ascii="Arial" w:hAnsi="Arial" w:cs="Arial"/>
          <w:sz w:val="20"/>
          <w:szCs w:val="20"/>
        </w:rPr>
      </w:pPr>
    </w:p>
    <w:p w14:paraId="50448054" w14:textId="69EC7107" w:rsidR="00F17D49" w:rsidRPr="00B9191F" w:rsidRDefault="38AFDD85" w:rsidP="00DD1A61">
      <w:pPr>
        <w:pStyle w:val="Textoindependiente"/>
        <w:widowControl w:val="0"/>
        <w:spacing w:after="0"/>
        <w:ind w:left="349"/>
        <w:jc w:val="both"/>
        <w:rPr>
          <w:rFonts w:ascii="Arial" w:hAnsi="Arial" w:cs="Arial"/>
          <w:sz w:val="20"/>
          <w:szCs w:val="20"/>
        </w:rPr>
      </w:pPr>
      <w:r w:rsidRPr="00B9191F">
        <w:rPr>
          <w:rFonts w:ascii="Arial" w:hAnsi="Arial" w:cs="Arial"/>
          <w:sz w:val="20"/>
          <w:szCs w:val="20"/>
        </w:rPr>
        <w:t>Conste por el presente documento, la contratación de [</w:t>
      </w:r>
      <w:r w:rsidRPr="00B9191F">
        <w:rPr>
          <w:rFonts w:ascii="Arial" w:hAnsi="Arial" w:cs="Arial"/>
          <w:b/>
          <w:bCs/>
          <w:sz w:val="20"/>
          <w:szCs w:val="20"/>
          <w:u w:val="single"/>
        </w:rPr>
        <w:t>CONSIGNAR LA DENOMINACIÓN DE LA CONVOCATORIA]</w:t>
      </w:r>
      <w:r w:rsidRPr="00B9191F">
        <w:rPr>
          <w:rFonts w:ascii="Arial" w:hAnsi="Arial" w:cs="Arial"/>
          <w:sz w:val="20"/>
          <w:szCs w:val="20"/>
        </w:rPr>
        <w:t>, que celebra de una parte [</w:t>
      </w:r>
      <w:r w:rsidRPr="00B9191F">
        <w:rPr>
          <w:rFonts w:ascii="Arial" w:hAnsi="Arial" w:cs="Arial"/>
          <w:b/>
          <w:bCs/>
          <w:sz w:val="20"/>
          <w:szCs w:val="20"/>
          <w:u w:val="single"/>
        </w:rPr>
        <w:t>CONSIGNAR EL NOMBRE DE LA ENTIDAD</w:t>
      </w:r>
      <w:r w:rsidR="7994E8C6" w:rsidRPr="00B9191F">
        <w:rPr>
          <w:rFonts w:ascii="Arial" w:hAnsi="Arial" w:cs="Arial"/>
          <w:b/>
          <w:bCs/>
          <w:sz w:val="20"/>
          <w:szCs w:val="20"/>
          <w:u w:val="single"/>
        </w:rPr>
        <w:t xml:space="preserve"> CONTRATANTE</w:t>
      </w:r>
      <w:r w:rsidRPr="00B9191F">
        <w:rPr>
          <w:rFonts w:ascii="Arial" w:hAnsi="Arial" w:cs="Arial"/>
          <w:sz w:val="20"/>
          <w:szCs w:val="20"/>
        </w:rPr>
        <w:t>], en adelante LA ENTIDAD</w:t>
      </w:r>
      <w:r w:rsidR="05D77E71" w:rsidRPr="00B9191F">
        <w:rPr>
          <w:rFonts w:ascii="Arial" w:hAnsi="Arial" w:cs="Arial"/>
          <w:sz w:val="20"/>
          <w:szCs w:val="20"/>
        </w:rPr>
        <w:t xml:space="preserve"> CONTRATANTE</w:t>
      </w:r>
      <w:r w:rsidRPr="00B9191F">
        <w:rPr>
          <w:rFonts w:ascii="Arial" w:hAnsi="Arial" w:cs="Arial"/>
          <w:sz w:val="20"/>
          <w:szCs w:val="20"/>
        </w:rPr>
        <w:t xml:space="preserve">, con RUC Nº [………], con domicilio legal en [………], representada por [………..…], identificado con DNI Nº [………], y de otra parte [……………….....................], con RUC Nº [................], con domicilio legal en [……………….....................],debidamente representado por su </w:t>
      </w:r>
      <w:r w:rsidR="6733E747" w:rsidRPr="00B9191F">
        <w:rPr>
          <w:rFonts w:ascii="Arial" w:hAnsi="Arial" w:cs="Arial"/>
          <w:sz w:val="20"/>
          <w:szCs w:val="20"/>
        </w:rPr>
        <w:t>apoderado</w:t>
      </w:r>
      <w:r w:rsidRPr="00B9191F">
        <w:rPr>
          <w:rFonts w:ascii="Arial" w:hAnsi="Arial" w:cs="Arial"/>
          <w:sz w:val="20"/>
          <w:szCs w:val="20"/>
        </w:rPr>
        <w:t>, [……………….....................], con [</w:t>
      </w:r>
      <w:r w:rsidR="00B26988" w:rsidRPr="00662064">
        <w:rPr>
          <w:rFonts w:ascii="Arial" w:hAnsi="Arial" w:cs="Arial"/>
          <w:b/>
          <w:bCs/>
          <w:sz w:val="20"/>
          <w:szCs w:val="20"/>
          <w:u w:val="single"/>
        </w:rPr>
        <w:t>CONSIGNAR DNI O CARNÉ DE EXTRANJERÍA</w:t>
      </w:r>
      <w:r w:rsidR="00662064" w:rsidRPr="00662064">
        <w:rPr>
          <w:rFonts w:ascii="Arial" w:hAnsi="Arial" w:cs="Arial"/>
          <w:b/>
          <w:bCs/>
          <w:sz w:val="20"/>
          <w:szCs w:val="20"/>
          <w:u w:val="single"/>
        </w:rPr>
        <w:t>, SEGÚN CORRESPONDA</w:t>
      </w:r>
      <w:r w:rsidRPr="00B9191F">
        <w:rPr>
          <w:rFonts w:ascii="Arial" w:hAnsi="Arial" w:cs="Arial"/>
          <w:sz w:val="20"/>
          <w:szCs w:val="20"/>
        </w:rPr>
        <w:t xml:space="preserve">], según poder inscrito en la </w:t>
      </w:r>
      <w:r w:rsidR="5C8986B6" w:rsidRPr="00B9191F">
        <w:rPr>
          <w:rFonts w:ascii="Arial" w:hAnsi="Arial" w:cs="Arial"/>
          <w:sz w:val="20"/>
          <w:szCs w:val="20"/>
        </w:rPr>
        <w:t>Partida</w:t>
      </w:r>
      <w:r w:rsidR="3A41FF31" w:rsidRPr="00B9191F">
        <w:rPr>
          <w:rFonts w:ascii="Arial" w:hAnsi="Arial" w:cs="Arial"/>
          <w:sz w:val="20"/>
          <w:szCs w:val="20"/>
        </w:rPr>
        <w:t xml:space="preserve"> Registral</w:t>
      </w:r>
      <w:r w:rsidRPr="00B9191F">
        <w:rPr>
          <w:rFonts w:ascii="Arial" w:hAnsi="Arial" w:cs="Arial"/>
          <w:sz w:val="20"/>
          <w:szCs w:val="20"/>
        </w:rPr>
        <w:t xml:space="preserve"> N° […………..], Asiento N° […………] del </w:t>
      </w:r>
      <w:r w:rsidR="6FB23198" w:rsidRPr="00B9191F">
        <w:rPr>
          <w:rFonts w:ascii="Arial" w:hAnsi="Arial" w:cs="Arial"/>
          <w:sz w:val="20"/>
          <w:szCs w:val="20"/>
        </w:rPr>
        <w:t>Registro de Personas Naturales</w:t>
      </w:r>
      <w:r w:rsidRPr="00B9191F">
        <w:rPr>
          <w:rFonts w:ascii="Arial" w:hAnsi="Arial" w:cs="Arial"/>
          <w:sz w:val="20"/>
          <w:szCs w:val="20"/>
        </w:rPr>
        <w:t xml:space="preserve"> de la ciudad de […………], a quien en adelante se le denomina EL CONTRATISTA en los términos y condiciones siguientes:</w:t>
      </w:r>
    </w:p>
    <w:p w14:paraId="6EFBFDFD" w14:textId="77777777" w:rsidR="00F17D49" w:rsidRPr="00B9191F" w:rsidRDefault="00F17D49" w:rsidP="00DD1A61">
      <w:pPr>
        <w:pStyle w:val="Ttulo6"/>
        <w:widowControl w:val="0"/>
        <w:spacing w:before="0"/>
        <w:ind w:left="349"/>
        <w:jc w:val="both"/>
        <w:rPr>
          <w:rFonts w:ascii="Arial" w:hAnsi="Arial" w:cs="Arial"/>
          <w:b/>
          <w:i/>
          <w:color w:val="auto"/>
          <w:sz w:val="20"/>
          <w:szCs w:val="20"/>
          <w:u w:val="single"/>
          <w:lang w:val="es-ES"/>
        </w:rPr>
      </w:pPr>
    </w:p>
    <w:p w14:paraId="544BCD31" w14:textId="77777777" w:rsidR="00F17D49" w:rsidRDefault="00F17D49" w:rsidP="00DD1A61">
      <w:pPr>
        <w:pStyle w:val="Ttulo6"/>
        <w:widowControl w:val="0"/>
        <w:spacing w:before="0"/>
        <w:ind w:left="349"/>
        <w:jc w:val="both"/>
        <w:rPr>
          <w:rFonts w:ascii="Arial" w:hAnsi="Arial" w:cs="Arial"/>
          <w:b/>
          <w:color w:val="auto"/>
          <w:sz w:val="20"/>
          <w:szCs w:val="20"/>
          <w:u w:val="single"/>
        </w:rPr>
      </w:pPr>
      <w:r w:rsidRPr="00B9191F">
        <w:rPr>
          <w:rFonts w:ascii="Arial" w:hAnsi="Arial" w:cs="Arial"/>
          <w:b/>
          <w:color w:val="auto"/>
          <w:sz w:val="20"/>
          <w:szCs w:val="20"/>
          <w:u w:val="single"/>
        </w:rPr>
        <w:t>CLÁUSULA PRIMERA: ANTECEDENTES</w:t>
      </w:r>
    </w:p>
    <w:p w14:paraId="5156D24C" w14:textId="77777777" w:rsidR="008E302E" w:rsidRPr="008E302E" w:rsidRDefault="008E302E" w:rsidP="008E302E"/>
    <w:p w14:paraId="7B0BBB6C" w14:textId="4FACA521" w:rsidR="00F17D49" w:rsidRPr="00B9191F" w:rsidRDefault="38AFDD85" w:rsidP="17784565">
      <w:pPr>
        <w:pStyle w:val="Ttulo6"/>
        <w:widowControl w:val="0"/>
        <w:spacing w:before="0"/>
        <w:ind w:left="349"/>
        <w:jc w:val="both"/>
        <w:rPr>
          <w:rFonts w:ascii="Arial" w:hAnsi="Arial" w:cs="Arial"/>
          <w:b/>
          <w:bCs/>
          <w:color w:val="auto"/>
          <w:sz w:val="20"/>
          <w:szCs w:val="20"/>
          <w:u w:val="single"/>
        </w:rPr>
      </w:pPr>
      <w:r w:rsidRPr="00B9191F">
        <w:rPr>
          <w:rFonts w:ascii="Arial" w:hAnsi="Arial" w:cs="Arial"/>
          <w:color w:val="000000" w:themeColor="text1"/>
          <w:sz w:val="20"/>
          <w:szCs w:val="20"/>
        </w:rPr>
        <w:t>Con fecha</w:t>
      </w:r>
      <w:r w:rsidRPr="00B9191F">
        <w:rPr>
          <w:rFonts w:ascii="Arial" w:hAnsi="Arial" w:cs="Arial"/>
          <w:color w:val="auto"/>
          <w:sz w:val="20"/>
          <w:szCs w:val="20"/>
        </w:rPr>
        <w:t xml:space="preserve"> [………………..],</w:t>
      </w:r>
      <w:r w:rsidR="00F17D49" w:rsidRPr="00B9191F">
        <w:rPr>
          <w:rFonts w:ascii="Arial" w:hAnsi="Arial" w:cs="Arial"/>
          <w:color w:val="auto"/>
          <w:sz w:val="20"/>
          <w:szCs w:val="20"/>
        </w:rPr>
        <w:t xml:space="preserve"> </w:t>
      </w:r>
      <w:r w:rsidR="662FBD13" w:rsidRPr="00B9191F">
        <w:rPr>
          <w:rFonts w:ascii="Arial" w:hAnsi="Arial" w:cs="Arial"/>
          <w:color w:val="000000" w:themeColor="text1"/>
          <w:sz w:val="20"/>
          <w:szCs w:val="20"/>
        </w:rPr>
        <w:t xml:space="preserve">los evaluadores adjudicaron </w:t>
      </w:r>
      <w:r w:rsidRPr="00B9191F">
        <w:rPr>
          <w:rFonts w:ascii="Arial" w:hAnsi="Arial" w:cs="Arial"/>
          <w:color w:val="000000" w:themeColor="text1"/>
          <w:sz w:val="20"/>
          <w:szCs w:val="20"/>
        </w:rPr>
        <w:t xml:space="preserve">la </w:t>
      </w:r>
      <w:r w:rsidR="78381AA7" w:rsidRPr="00B9191F">
        <w:rPr>
          <w:rFonts w:ascii="Arial" w:hAnsi="Arial" w:cs="Arial"/>
          <w:color w:val="000000" w:themeColor="text1"/>
          <w:sz w:val="20"/>
          <w:szCs w:val="20"/>
        </w:rPr>
        <w:t>b</w:t>
      </w:r>
      <w:r w:rsidR="5FEA7C4A" w:rsidRPr="00B9191F">
        <w:rPr>
          <w:rFonts w:ascii="Arial" w:hAnsi="Arial" w:cs="Arial"/>
          <w:color w:val="000000" w:themeColor="text1"/>
          <w:sz w:val="20"/>
          <w:szCs w:val="20"/>
        </w:rPr>
        <w:t xml:space="preserve">uena </w:t>
      </w:r>
      <w:r w:rsidR="78381AA7" w:rsidRPr="00B9191F">
        <w:rPr>
          <w:rFonts w:ascii="Arial" w:hAnsi="Arial" w:cs="Arial"/>
          <w:color w:val="000000" w:themeColor="text1"/>
          <w:sz w:val="20"/>
          <w:szCs w:val="20"/>
        </w:rPr>
        <w:t>p</w:t>
      </w:r>
      <w:r w:rsidR="5FEA7C4A" w:rsidRPr="00B9191F">
        <w:rPr>
          <w:rFonts w:ascii="Arial" w:hAnsi="Arial" w:cs="Arial"/>
          <w:color w:val="000000" w:themeColor="text1"/>
          <w:sz w:val="20"/>
          <w:szCs w:val="20"/>
        </w:rPr>
        <w:t>ro</w:t>
      </w:r>
      <w:r w:rsidRPr="00B9191F">
        <w:rPr>
          <w:rFonts w:ascii="Arial" w:hAnsi="Arial" w:cs="Arial"/>
          <w:color w:val="000000" w:themeColor="text1"/>
          <w:sz w:val="20"/>
          <w:szCs w:val="20"/>
        </w:rPr>
        <w:t xml:space="preserve"> de</w:t>
      </w:r>
      <w:r w:rsidR="00560597" w:rsidRPr="00B9191F">
        <w:rPr>
          <w:rFonts w:ascii="Arial" w:hAnsi="Arial" w:cs="Arial"/>
          <w:color w:val="000000" w:themeColor="text1"/>
          <w:sz w:val="20"/>
          <w:szCs w:val="20"/>
        </w:rPr>
        <w:t xml:space="preserve">l </w:t>
      </w:r>
      <w:r w:rsidR="00560597" w:rsidRPr="00B9191F">
        <w:rPr>
          <w:rFonts w:ascii="Arial" w:hAnsi="Arial" w:cs="Arial"/>
          <w:b/>
          <w:bCs/>
          <w:color w:val="auto"/>
          <w:sz w:val="20"/>
          <w:szCs w:val="20"/>
        </w:rPr>
        <w:t>CONCURSO PÚBLICO ABREVIADO PARA LA CONTRATACIÓN DE EXPERTOS Y GERENTES DE PROYECTOS</w:t>
      </w:r>
      <w:r w:rsidR="0033509A" w:rsidRPr="00B9191F">
        <w:rPr>
          <w:rFonts w:ascii="Arial" w:hAnsi="Arial" w:cs="Arial"/>
          <w:b/>
          <w:bCs/>
          <w:color w:val="auto"/>
          <w:sz w:val="20"/>
          <w:szCs w:val="20"/>
        </w:rPr>
        <w:t xml:space="preserve"> </w:t>
      </w:r>
      <w:r w:rsidRPr="00B9191F">
        <w:rPr>
          <w:rFonts w:ascii="Arial" w:hAnsi="Arial" w:cs="Arial"/>
          <w:b/>
          <w:bCs/>
          <w:color w:val="auto"/>
          <w:sz w:val="20"/>
          <w:szCs w:val="20"/>
        </w:rPr>
        <w:t>Nº</w:t>
      </w:r>
      <w:r w:rsidRPr="00B9191F">
        <w:rPr>
          <w:rFonts w:ascii="Arial" w:hAnsi="Arial" w:cs="Arial"/>
          <w:color w:val="auto"/>
          <w:sz w:val="20"/>
          <w:szCs w:val="20"/>
        </w:rPr>
        <w:t xml:space="preserve"> [</w:t>
      </w:r>
      <w:r w:rsidRPr="00B9191F">
        <w:rPr>
          <w:rFonts w:ascii="Arial" w:hAnsi="Arial" w:cs="Arial"/>
          <w:b/>
          <w:bCs/>
          <w:color w:val="auto"/>
          <w:sz w:val="20"/>
          <w:szCs w:val="20"/>
          <w:u w:val="single"/>
        </w:rPr>
        <w:t>CONSIGNAR NOMENCLATURA DEL PROCE</w:t>
      </w:r>
      <w:r w:rsidR="1FF50557" w:rsidRPr="00B9191F">
        <w:rPr>
          <w:rFonts w:ascii="Arial" w:hAnsi="Arial" w:cs="Arial"/>
          <w:b/>
          <w:bCs/>
          <w:color w:val="auto"/>
          <w:sz w:val="20"/>
          <w:szCs w:val="20"/>
          <w:u w:val="single"/>
        </w:rPr>
        <w:t>DIMIENTO</w:t>
      </w:r>
      <w:r w:rsidRPr="00B9191F">
        <w:rPr>
          <w:rFonts w:ascii="Arial" w:hAnsi="Arial" w:cs="Arial"/>
          <w:b/>
          <w:bCs/>
          <w:color w:val="auto"/>
          <w:sz w:val="20"/>
          <w:szCs w:val="20"/>
          <w:u w:val="single"/>
        </w:rPr>
        <w:t xml:space="preserve"> DE SELECCIÓN</w:t>
      </w:r>
      <w:r w:rsidRPr="00B9191F">
        <w:rPr>
          <w:rFonts w:ascii="Arial" w:hAnsi="Arial" w:cs="Arial"/>
          <w:color w:val="auto"/>
          <w:sz w:val="20"/>
          <w:szCs w:val="20"/>
        </w:rPr>
        <w:t xml:space="preserve">] </w:t>
      </w:r>
      <w:r w:rsidRPr="00B9191F">
        <w:rPr>
          <w:rFonts w:ascii="Arial" w:hAnsi="Arial" w:cs="Arial"/>
          <w:color w:val="000000" w:themeColor="text1"/>
          <w:sz w:val="20"/>
          <w:szCs w:val="20"/>
        </w:rPr>
        <w:t xml:space="preserve">para la contratación </w:t>
      </w:r>
      <w:r w:rsidR="71BE667B" w:rsidRPr="00B9191F">
        <w:rPr>
          <w:rFonts w:ascii="Arial" w:hAnsi="Arial" w:cs="Arial"/>
          <w:color w:val="000000" w:themeColor="text1"/>
          <w:sz w:val="20"/>
          <w:szCs w:val="20"/>
        </w:rPr>
        <w:t>de</w:t>
      </w:r>
      <w:r w:rsidR="71BE667B" w:rsidRPr="00B9191F">
        <w:rPr>
          <w:rFonts w:ascii="Arial" w:hAnsi="Arial" w:cs="Arial"/>
          <w:color w:val="auto"/>
          <w:sz w:val="20"/>
          <w:szCs w:val="20"/>
        </w:rPr>
        <w:t xml:space="preserve"> </w:t>
      </w:r>
      <w:r w:rsidRPr="00B9191F">
        <w:rPr>
          <w:rFonts w:ascii="Arial" w:hAnsi="Arial" w:cs="Arial"/>
          <w:color w:val="auto"/>
          <w:sz w:val="20"/>
          <w:szCs w:val="20"/>
        </w:rPr>
        <w:t>[</w:t>
      </w:r>
      <w:r w:rsidRPr="00B9191F">
        <w:rPr>
          <w:rFonts w:ascii="Arial" w:hAnsi="Arial" w:cs="Arial"/>
          <w:b/>
          <w:bCs/>
          <w:color w:val="auto"/>
          <w:sz w:val="20"/>
          <w:szCs w:val="20"/>
          <w:u w:val="single"/>
        </w:rPr>
        <w:t>CONSIGNAR LA DENOMINACIÓN DE LA CONVOCATORIA]</w:t>
      </w:r>
      <w:r w:rsidRPr="00B9191F">
        <w:rPr>
          <w:rFonts w:ascii="Arial" w:hAnsi="Arial" w:cs="Arial"/>
          <w:color w:val="auto"/>
          <w:sz w:val="20"/>
          <w:szCs w:val="20"/>
          <w:u w:val="single"/>
        </w:rPr>
        <w:t xml:space="preserve">, </w:t>
      </w:r>
      <w:r w:rsidRPr="00B9191F">
        <w:rPr>
          <w:rFonts w:ascii="Arial" w:hAnsi="Arial" w:cs="Arial"/>
          <w:color w:val="000000" w:themeColor="text1"/>
          <w:sz w:val="20"/>
          <w:szCs w:val="20"/>
          <w:u w:val="single"/>
        </w:rPr>
        <w:t>a</w:t>
      </w:r>
      <w:r w:rsidRPr="00B9191F">
        <w:rPr>
          <w:rFonts w:ascii="Arial" w:hAnsi="Arial" w:cs="Arial"/>
          <w:b/>
          <w:bCs/>
          <w:color w:val="000000" w:themeColor="text1"/>
          <w:sz w:val="20"/>
          <w:szCs w:val="20"/>
          <w:u w:val="single"/>
        </w:rPr>
        <w:t xml:space="preserve"> [</w:t>
      </w:r>
      <w:r w:rsidR="00A91951" w:rsidRPr="00B9191F">
        <w:rPr>
          <w:rFonts w:ascii="Arial" w:hAnsi="Arial" w:cs="Arial"/>
          <w:b/>
          <w:bCs/>
          <w:color w:val="000000" w:themeColor="text1"/>
          <w:sz w:val="20"/>
          <w:szCs w:val="20"/>
          <w:u w:val="single"/>
        </w:rPr>
        <w:t>POSTOR</w:t>
      </w:r>
      <w:r w:rsidRPr="00B9191F">
        <w:rPr>
          <w:rFonts w:ascii="Arial" w:hAnsi="Arial" w:cs="Arial"/>
          <w:b/>
          <w:bCs/>
          <w:color w:val="000000" w:themeColor="text1"/>
          <w:sz w:val="20"/>
          <w:szCs w:val="20"/>
          <w:u w:val="single"/>
        </w:rPr>
        <w:t xml:space="preserve"> GANADOR DE LA </w:t>
      </w:r>
      <w:r w:rsidR="5FEA7C4A" w:rsidRPr="00B9191F">
        <w:rPr>
          <w:rFonts w:ascii="Arial" w:hAnsi="Arial" w:cs="Arial"/>
          <w:b/>
          <w:bCs/>
          <w:color w:val="000000" w:themeColor="text1"/>
          <w:sz w:val="20"/>
          <w:szCs w:val="20"/>
          <w:u w:val="single"/>
        </w:rPr>
        <w:t>BUENA PRO</w:t>
      </w:r>
      <w:r w:rsidRPr="00B9191F">
        <w:rPr>
          <w:rFonts w:ascii="Arial" w:hAnsi="Arial" w:cs="Arial"/>
          <w:color w:val="000000" w:themeColor="text1"/>
          <w:sz w:val="20"/>
          <w:szCs w:val="20"/>
        </w:rPr>
        <w:t xml:space="preserve">], cuyos </w:t>
      </w:r>
      <w:r w:rsidR="50C7E4D4" w:rsidRPr="00B9191F">
        <w:rPr>
          <w:rFonts w:ascii="Arial" w:hAnsi="Arial" w:cs="Arial"/>
          <w:color w:val="000000" w:themeColor="text1"/>
          <w:sz w:val="20"/>
          <w:szCs w:val="20"/>
        </w:rPr>
        <w:t>detalles e importe constan en los documentos integrantes del presente contrato</w:t>
      </w:r>
      <w:r w:rsidRPr="00B9191F">
        <w:rPr>
          <w:rFonts w:ascii="Arial" w:hAnsi="Arial" w:cs="Arial"/>
          <w:color w:val="000000" w:themeColor="text1"/>
          <w:sz w:val="20"/>
          <w:szCs w:val="20"/>
        </w:rPr>
        <w:t>.</w:t>
      </w:r>
    </w:p>
    <w:p w14:paraId="0C220A49" w14:textId="77777777" w:rsidR="00F17D49" w:rsidRPr="00B9191F" w:rsidRDefault="00F17D49" w:rsidP="00DD1A61">
      <w:pPr>
        <w:widowControl w:val="0"/>
        <w:ind w:left="349"/>
        <w:jc w:val="both"/>
        <w:rPr>
          <w:rFonts w:ascii="Arial" w:hAnsi="Arial" w:cs="Arial"/>
          <w:sz w:val="20"/>
          <w:szCs w:val="20"/>
        </w:rPr>
      </w:pPr>
    </w:p>
    <w:p w14:paraId="1ED8E3BF" w14:textId="77777777" w:rsidR="008E302E" w:rsidRDefault="00F17D49" w:rsidP="00DD1A61">
      <w:pPr>
        <w:widowControl w:val="0"/>
        <w:ind w:left="349"/>
        <w:jc w:val="both"/>
        <w:rPr>
          <w:rFonts w:ascii="Arial" w:hAnsi="Arial" w:cs="Arial"/>
          <w:b/>
          <w:sz w:val="20"/>
          <w:szCs w:val="20"/>
          <w:u w:val="single"/>
        </w:rPr>
      </w:pPr>
      <w:r w:rsidRPr="00B9191F">
        <w:rPr>
          <w:rFonts w:ascii="Arial" w:hAnsi="Arial" w:cs="Arial"/>
          <w:b/>
          <w:sz w:val="20"/>
          <w:szCs w:val="20"/>
          <w:u w:val="single"/>
        </w:rPr>
        <w:t>CLÁUSULA SEGUNDA: OBJETO</w:t>
      </w:r>
    </w:p>
    <w:p w14:paraId="10F1434D" w14:textId="41D4E16D" w:rsidR="00F17D49" w:rsidRPr="00B9191F" w:rsidRDefault="00F17D49" w:rsidP="00DD1A61">
      <w:pPr>
        <w:widowControl w:val="0"/>
        <w:ind w:left="349"/>
        <w:jc w:val="both"/>
        <w:rPr>
          <w:rFonts w:ascii="Arial" w:hAnsi="Arial" w:cs="Arial"/>
          <w:b/>
          <w:sz w:val="20"/>
          <w:szCs w:val="20"/>
          <w:u w:val="single"/>
        </w:rPr>
      </w:pPr>
      <w:r w:rsidRPr="00B9191F">
        <w:rPr>
          <w:rFonts w:ascii="Arial" w:hAnsi="Arial" w:cs="Arial"/>
          <w:b/>
          <w:sz w:val="20"/>
          <w:szCs w:val="20"/>
          <w:u w:val="single"/>
        </w:rPr>
        <w:t xml:space="preserve"> </w:t>
      </w:r>
    </w:p>
    <w:p w14:paraId="12AF9DF8" w14:textId="77777777" w:rsidR="00F17D49" w:rsidRPr="00B9191F" w:rsidRDefault="00F17D49" w:rsidP="00DD1A61">
      <w:pPr>
        <w:widowControl w:val="0"/>
        <w:ind w:left="349"/>
        <w:jc w:val="both"/>
        <w:rPr>
          <w:rFonts w:ascii="Arial" w:hAnsi="Arial" w:cs="Arial"/>
          <w:sz w:val="20"/>
          <w:szCs w:val="20"/>
        </w:rPr>
      </w:pPr>
      <w:r w:rsidRPr="00B9191F">
        <w:rPr>
          <w:rFonts w:ascii="Arial" w:hAnsi="Arial" w:cs="Arial"/>
          <w:sz w:val="20"/>
          <w:szCs w:val="20"/>
        </w:rPr>
        <w:t>El presente contrato tiene por objeto [</w:t>
      </w:r>
      <w:r w:rsidRPr="00B9191F">
        <w:rPr>
          <w:rFonts w:ascii="Arial" w:hAnsi="Arial" w:cs="Arial"/>
          <w:b/>
          <w:bCs/>
          <w:sz w:val="20"/>
          <w:szCs w:val="20"/>
          <w:u w:val="single"/>
        </w:rPr>
        <w:t>CONSIGNAR EL OBJETO DE LA CONTRATACIÓN</w:t>
      </w:r>
      <w:r w:rsidRPr="00B9191F">
        <w:rPr>
          <w:rFonts w:ascii="Arial" w:hAnsi="Arial" w:cs="Arial"/>
          <w:sz w:val="20"/>
          <w:szCs w:val="20"/>
        </w:rPr>
        <w:t>].</w:t>
      </w:r>
    </w:p>
    <w:p w14:paraId="764BE106" w14:textId="77777777" w:rsidR="00F17D49" w:rsidRPr="00B9191F" w:rsidRDefault="00F17D49" w:rsidP="00DD1A61">
      <w:pPr>
        <w:widowControl w:val="0"/>
        <w:ind w:left="349"/>
        <w:jc w:val="both"/>
        <w:rPr>
          <w:rFonts w:ascii="Arial" w:hAnsi="Arial" w:cs="Arial"/>
          <w:b/>
          <w:sz w:val="20"/>
          <w:szCs w:val="20"/>
          <w:u w:val="single"/>
        </w:rPr>
      </w:pPr>
    </w:p>
    <w:p w14:paraId="58048A48" w14:textId="77777777" w:rsidR="00F17D49" w:rsidRDefault="00F17D49" w:rsidP="00DD1A61">
      <w:pPr>
        <w:widowControl w:val="0"/>
        <w:ind w:left="349"/>
        <w:jc w:val="both"/>
        <w:rPr>
          <w:rFonts w:ascii="Arial" w:hAnsi="Arial" w:cs="Arial"/>
          <w:b/>
          <w:sz w:val="20"/>
          <w:szCs w:val="20"/>
          <w:u w:val="single"/>
        </w:rPr>
      </w:pPr>
      <w:r w:rsidRPr="00B9191F">
        <w:rPr>
          <w:rFonts w:ascii="Arial" w:hAnsi="Arial" w:cs="Arial"/>
          <w:b/>
          <w:sz w:val="20"/>
          <w:szCs w:val="20"/>
          <w:u w:val="single"/>
        </w:rPr>
        <w:t>CLÁUSULA TERCERA: MONTO CONTRACTUAL</w:t>
      </w:r>
    </w:p>
    <w:p w14:paraId="70BD581D" w14:textId="77777777" w:rsidR="008E302E" w:rsidRPr="00B9191F" w:rsidRDefault="008E302E" w:rsidP="00DD1A61">
      <w:pPr>
        <w:widowControl w:val="0"/>
        <w:ind w:left="349"/>
        <w:jc w:val="both"/>
        <w:rPr>
          <w:rFonts w:ascii="Arial" w:hAnsi="Arial" w:cs="Arial"/>
          <w:b/>
          <w:sz w:val="20"/>
          <w:szCs w:val="20"/>
          <w:u w:val="single"/>
        </w:rPr>
      </w:pPr>
    </w:p>
    <w:p w14:paraId="4139C399" w14:textId="77777777" w:rsidR="00F17D49" w:rsidRPr="00B9191F" w:rsidRDefault="00F17D49" w:rsidP="00DD1A61">
      <w:pPr>
        <w:widowControl w:val="0"/>
        <w:ind w:left="349"/>
        <w:jc w:val="both"/>
        <w:rPr>
          <w:rFonts w:ascii="Arial" w:hAnsi="Arial" w:cs="Arial"/>
          <w:b/>
          <w:i/>
          <w:sz w:val="20"/>
          <w:szCs w:val="20"/>
        </w:rPr>
      </w:pPr>
      <w:r w:rsidRPr="00B9191F">
        <w:rPr>
          <w:rFonts w:ascii="Arial" w:hAnsi="Arial" w:cs="Arial"/>
          <w:sz w:val="20"/>
          <w:szCs w:val="20"/>
        </w:rPr>
        <w:t>El monto total del presente contrato asciende a [</w:t>
      </w:r>
      <w:r w:rsidRPr="00B9191F">
        <w:rPr>
          <w:rFonts w:ascii="Arial" w:hAnsi="Arial" w:cs="Arial"/>
          <w:b/>
          <w:bCs/>
          <w:sz w:val="20"/>
          <w:szCs w:val="20"/>
          <w:u w:val="single"/>
        </w:rPr>
        <w:t>CONSIGNAR MONEDA Y MONTO</w:t>
      </w:r>
      <w:r w:rsidRPr="00B9191F">
        <w:rPr>
          <w:rFonts w:ascii="Arial" w:hAnsi="Arial" w:cs="Arial"/>
          <w:sz w:val="20"/>
          <w:szCs w:val="20"/>
        </w:rPr>
        <w:t>],</w:t>
      </w:r>
      <w:r w:rsidR="00EA104D" w:rsidRPr="00B9191F">
        <w:rPr>
          <w:rFonts w:ascii="Arial" w:hAnsi="Arial" w:cs="Arial"/>
          <w:sz w:val="20"/>
          <w:szCs w:val="20"/>
        </w:rPr>
        <w:t xml:space="preserve"> que incluye todos los impuestos de Ley.</w:t>
      </w:r>
    </w:p>
    <w:p w14:paraId="60119D72" w14:textId="77777777" w:rsidR="00F17D49" w:rsidRPr="00B9191F" w:rsidRDefault="00F17D49" w:rsidP="00DD1A61">
      <w:pPr>
        <w:widowControl w:val="0"/>
        <w:ind w:left="349"/>
        <w:jc w:val="both"/>
        <w:rPr>
          <w:rFonts w:ascii="Arial" w:hAnsi="Arial" w:cs="Arial"/>
          <w:sz w:val="20"/>
          <w:szCs w:val="20"/>
        </w:rPr>
      </w:pPr>
    </w:p>
    <w:p w14:paraId="1ED20897" w14:textId="049EFE33" w:rsidR="001A26E6" w:rsidRPr="00B9191F" w:rsidRDefault="001A26E6" w:rsidP="00DD1A61">
      <w:pPr>
        <w:widowControl w:val="0"/>
        <w:ind w:left="349"/>
        <w:jc w:val="both"/>
        <w:rPr>
          <w:rFonts w:ascii="Arial" w:hAnsi="Arial" w:cs="Arial"/>
          <w:sz w:val="20"/>
          <w:szCs w:val="20"/>
          <w:lang w:val="es-ES"/>
        </w:rPr>
      </w:pPr>
      <w:r w:rsidRPr="00B9191F">
        <w:rPr>
          <w:rFonts w:ascii="Arial" w:hAnsi="Arial" w:cs="Arial"/>
          <w:sz w:val="20"/>
          <w:szCs w:val="20"/>
        </w:rPr>
        <w:t xml:space="preserve">Este monto comprende el costo </w:t>
      </w:r>
      <w:r w:rsidR="00FC09E5" w:rsidRPr="00B9191F">
        <w:rPr>
          <w:rFonts w:ascii="Arial" w:hAnsi="Arial" w:cs="Arial"/>
          <w:sz w:val="20"/>
          <w:szCs w:val="20"/>
        </w:rPr>
        <w:t>de la prestación</w:t>
      </w:r>
      <w:r w:rsidRPr="00B9191F">
        <w:rPr>
          <w:rFonts w:ascii="Arial" w:hAnsi="Arial" w:cs="Arial"/>
          <w:sz w:val="20"/>
          <w:szCs w:val="20"/>
        </w:rPr>
        <w:t xml:space="preserve">, todos los </w:t>
      </w:r>
      <w:r w:rsidR="001343E4" w:rsidRPr="00B9191F">
        <w:rPr>
          <w:rFonts w:ascii="Arial" w:hAnsi="Arial" w:cs="Arial"/>
          <w:sz w:val="20"/>
          <w:szCs w:val="20"/>
        </w:rPr>
        <w:t>impuestos</w:t>
      </w:r>
      <w:r w:rsidRPr="00B9191F">
        <w:rPr>
          <w:rFonts w:ascii="Arial" w:hAnsi="Arial" w:cs="Arial"/>
          <w:sz w:val="20"/>
          <w:szCs w:val="20"/>
        </w:rPr>
        <w:t xml:space="preserve">, seguros, transporte, inspecciones, pruebas y, de ser el caso, los costos laborales conforme </w:t>
      </w:r>
      <w:r w:rsidR="00497A8F" w:rsidRPr="00B9191F">
        <w:rPr>
          <w:rFonts w:ascii="Arial" w:hAnsi="Arial" w:cs="Arial"/>
          <w:sz w:val="20"/>
          <w:szCs w:val="20"/>
        </w:rPr>
        <w:t xml:space="preserve">a </w:t>
      </w:r>
      <w:r w:rsidRPr="00B9191F">
        <w:rPr>
          <w:rFonts w:ascii="Arial" w:hAnsi="Arial" w:cs="Arial"/>
          <w:sz w:val="20"/>
          <w:szCs w:val="20"/>
        </w:rPr>
        <w:t xml:space="preserve">la legislación vigente, así como cualquier otro concepto que pueda tener incidencia sobre la </w:t>
      </w:r>
      <w:r w:rsidR="007B3C41" w:rsidRPr="00B9191F">
        <w:rPr>
          <w:rFonts w:ascii="Arial" w:hAnsi="Arial" w:cs="Arial"/>
          <w:sz w:val="20"/>
          <w:szCs w:val="20"/>
        </w:rPr>
        <w:t xml:space="preserve">ejecución de la </w:t>
      </w:r>
      <w:r w:rsidRPr="00B9191F">
        <w:rPr>
          <w:rFonts w:ascii="Arial" w:hAnsi="Arial" w:cs="Arial"/>
          <w:sz w:val="20"/>
          <w:szCs w:val="20"/>
        </w:rPr>
        <w:t xml:space="preserve">prestación materia del presente contrato. </w:t>
      </w:r>
    </w:p>
    <w:p w14:paraId="7AA04B17" w14:textId="77777777" w:rsidR="00F17D49" w:rsidRPr="00B9191F" w:rsidRDefault="00F17D49" w:rsidP="00DD1A61">
      <w:pPr>
        <w:widowControl w:val="0"/>
        <w:ind w:left="349"/>
        <w:jc w:val="both"/>
        <w:rPr>
          <w:rFonts w:ascii="Arial" w:hAnsi="Arial" w:cs="Arial"/>
          <w:sz w:val="20"/>
          <w:szCs w:val="20"/>
          <w:lang w:val="es-ES_tradnl"/>
        </w:rPr>
      </w:pPr>
    </w:p>
    <w:p w14:paraId="726DA112" w14:textId="77777777" w:rsidR="00F17D49" w:rsidRDefault="478B3D28" w:rsidP="00DD1A61">
      <w:pPr>
        <w:widowControl w:val="0"/>
        <w:ind w:left="349"/>
        <w:jc w:val="both"/>
        <w:rPr>
          <w:rFonts w:ascii="Arial" w:hAnsi="Arial" w:cs="Arial"/>
          <w:b/>
          <w:sz w:val="20"/>
          <w:szCs w:val="20"/>
          <w:u w:val="single"/>
        </w:rPr>
      </w:pPr>
      <w:r w:rsidRPr="00B9191F">
        <w:rPr>
          <w:rFonts w:ascii="Arial" w:hAnsi="Arial" w:cs="Arial"/>
          <w:b/>
          <w:sz w:val="20"/>
          <w:szCs w:val="20"/>
          <w:u w:val="single"/>
        </w:rPr>
        <w:t>CLÁUSULA CUARTA: DEL PAGO</w:t>
      </w:r>
      <w:r w:rsidR="00F17D49" w:rsidRPr="00B9191F">
        <w:rPr>
          <w:rFonts w:ascii="Arial" w:hAnsi="Arial" w:cs="Arial"/>
          <w:b/>
          <w:sz w:val="20"/>
          <w:szCs w:val="20"/>
          <w:u w:val="single"/>
          <w:vertAlign w:val="superscript"/>
        </w:rPr>
        <w:footnoteReference w:id="15"/>
      </w:r>
    </w:p>
    <w:p w14:paraId="73DD2E48" w14:textId="77777777" w:rsidR="008E302E" w:rsidRPr="00B9191F" w:rsidRDefault="008E302E" w:rsidP="00DD1A61">
      <w:pPr>
        <w:widowControl w:val="0"/>
        <w:ind w:left="349"/>
        <w:jc w:val="both"/>
        <w:rPr>
          <w:rFonts w:ascii="Arial" w:hAnsi="Arial" w:cs="Arial"/>
          <w:b/>
          <w:sz w:val="20"/>
          <w:szCs w:val="20"/>
          <w:u w:val="single"/>
        </w:rPr>
      </w:pPr>
    </w:p>
    <w:p w14:paraId="72C92925" w14:textId="3C57408C" w:rsidR="00F17D49" w:rsidRPr="00B9191F" w:rsidRDefault="38AFDD85" w:rsidP="00DD1A61">
      <w:pPr>
        <w:pStyle w:val="Textoindependiente"/>
        <w:widowControl w:val="0"/>
        <w:tabs>
          <w:tab w:val="left" w:pos="1985"/>
        </w:tabs>
        <w:spacing w:after="0"/>
        <w:ind w:left="349"/>
        <w:jc w:val="both"/>
        <w:rPr>
          <w:rFonts w:ascii="Arial" w:hAnsi="Arial" w:cs="Arial"/>
          <w:sz w:val="20"/>
          <w:szCs w:val="20"/>
        </w:rPr>
      </w:pPr>
      <w:r w:rsidRPr="00B9191F">
        <w:rPr>
          <w:rFonts w:ascii="Arial" w:hAnsi="Arial" w:cs="Arial"/>
          <w:sz w:val="20"/>
          <w:szCs w:val="20"/>
        </w:rPr>
        <w:t xml:space="preserve">LA ENTIDAD </w:t>
      </w:r>
      <w:r w:rsidR="29B46A24" w:rsidRPr="00B9191F">
        <w:rPr>
          <w:rFonts w:ascii="Arial" w:hAnsi="Arial" w:cs="Arial"/>
          <w:sz w:val="20"/>
          <w:szCs w:val="20"/>
        </w:rPr>
        <w:t>CONTRATANTE</w:t>
      </w:r>
      <w:r w:rsidRPr="00B9191F">
        <w:rPr>
          <w:rFonts w:ascii="Arial" w:hAnsi="Arial" w:cs="Arial"/>
          <w:sz w:val="20"/>
          <w:szCs w:val="20"/>
        </w:rPr>
        <w:t xml:space="preserve"> se obliga a pagar la contraprestación a EL CONTRATISTA en </w:t>
      </w:r>
      <w:r w:rsidRPr="00B9191F">
        <w:rPr>
          <w:rFonts w:ascii="Arial" w:eastAsia="Batang" w:hAnsi="Arial" w:cs="Arial"/>
          <w:color w:val="000000" w:themeColor="text1"/>
          <w:sz w:val="20"/>
          <w:szCs w:val="20"/>
        </w:rPr>
        <w:t>[</w:t>
      </w:r>
      <w:r w:rsidRPr="00B9191F">
        <w:rPr>
          <w:rFonts w:ascii="Arial" w:eastAsia="Batang" w:hAnsi="Arial" w:cs="Arial"/>
          <w:b/>
          <w:bCs/>
          <w:color w:val="000000" w:themeColor="text1"/>
          <w:sz w:val="20"/>
          <w:szCs w:val="20"/>
          <w:u w:val="single"/>
        </w:rPr>
        <w:t>INDICAR MONEDA</w:t>
      </w:r>
      <w:r w:rsidRPr="00B9191F">
        <w:rPr>
          <w:rFonts w:ascii="Arial" w:eastAsia="Batang" w:hAnsi="Arial" w:cs="Arial"/>
          <w:color w:val="000000" w:themeColor="text1"/>
          <w:sz w:val="20"/>
          <w:szCs w:val="20"/>
        </w:rPr>
        <w:t>]</w:t>
      </w:r>
      <w:r w:rsidRPr="00B9191F">
        <w:rPr>
          <w:rFonts w:ascii="Arial" w:hAnsi="Arial" w:cs="Arial"/>
          <w:sz w:val="20"/>
          <w:szCs w:val="20"/>
        </w:rPr>
        <w:t xml:space="preserve">, en </w:t>
      </w:r>
      <w:r w:rsidRPr="00B9191F">
        <w:rPr>
          <w:rFonts w:ascii="Arial" w:eastAsia="Batang" w:hAnsi="Arial" w:cs="Arial"/>
          <w:color w:val="000000" w:themeColor="text1"/>
          <w:sz w:val="20"/>
          <w:szCs w:val="20"/>
        </w:rPr>
        <w:t>[</w:t>
      </w:r>
      <w:r w:rsidRPr="00B9191F">
        <w:rPr>
          <w:rFonts w:ascii="Arial" w:eastAsia="Batang" w:hAnsi="Arial" w:cs="Arial"/>
          <w:b/>
          <w:bCs/>
          <w:color w:val="000000" w:themeColor="text1"/>
          <w:sz w:val="20"/>
          <w:szCs w:val="20"/>
          <w:u w:val="single"/>
        </w:rPr>
        <w:t xml:space="preserve">INDICAR </w:t>
      </w:r>
      <w:r w:rsidR="40DA5A48" w:rsidRPr="00B9191F">
        <w:rPr>
          <w:rFonts w:ascii="Arial" w:eastAsia="Batang" w:hAnsi="Arial" w:cs="Arial"/>
          <w:b/>
          <w:bCs/>
          <w:color w:val="000000" w:themeColor="text1"/>
          <w:sz w:val="20"/>
          <w:szCs w:val="20"/>
          <w:u w:val="single"/>
        </w:rPr>
        <w:t>EL DETALLE</w:t>
      </w:r>
      <w:r w:rsidRPr="00B9191F">
        <w:rPr>
          <w:rFonts w:ascii="Arial" w:eastAsia="Batang" w:hAnsi="Arial" w:cs="Arial"/>
          <w:b/>
          <w:bCs/>
          <w:color w:val="000000" w:themeColor="text1"/>
          <w:sz w:val="20"/>
          <w:szCs w:val="20"/>
          <w:u w:val="single"/>
        </w:rPr>
        <w:t xml:space="preserve"> DE</w:t>
      </w:r>
      <w:r w:rsidR="40DA5A48" w:rsidRPr="00B9191F">
        <w:rPr>
          <w:rFonts w:ascii="Arial" w:eastAsia="Batang" w:hAnsi="Arial" w:cs="Arial"/>
          <w:b/>
          <w:bCs/>
          <w:color w:val="000000" w:themeColor="text1"/>
          <w:sz w:val="20"/>
          <w:szCs w:val="20"/>
          <w:u w:val="single"/>
        </w:rPr>
        <w:t>L</w:t>
      </w:r>
      <w:r w:rsidRPr="00B9191F">
        <w:rPr>
          <w:rFonts w:ascii="Arial" w:eastAsia="Batang" w:hAnsi="Arial" w:cs="Arial"/>
          <w:b/>
          <w:bCs/>
          <w:color w:val="000000" w:themeColor="text1"/>
          <w:sz w:val="20"/>
          <w:szCs w:val="20"/>
          <w:u w:val="single"/>
        </w:rPr>
        <w:t xml:space="preserve"> </w:t>
      </w:r>
      <w:r w:rsidR="40DA5A48" w:rsidRPr="00B9191F">
        <w:rPr>
          <w:rFonts w:ascii="Arial" w:eastAsia="Batang" w:hAnsi="Arial" w:cs="Arial"/>
          <w:b/>
          <w:bCs/>
          <w:color w:val="000000" w:themeColor="text1"/>
          <w:sz w:val="20"/>
          <w:szCs w:val="20"/>
          <w:u w:val="single"/>
        </w:rPr>
        <w:t xml:space="preserve">PAGO </w:t>
      </w:r>
      <w:r w:rsidR="03300776" w:rsidRPr="00B9191F">
        <w:rPr>
          <w:rFonts w:ascii="Arial" w:eastAsia="Batang" w:hAnsi="Arial" w:cs="Arial"/>
          <w:b/>
          <w:bCs/>
          <w:color w:val="000000" w:themeColor="text1"/>
          <w:sz w:val="20"/>
          <w:szCs w:val="20"/>
          <w:u w:val="single"/>
        </w:rPr>
        <w:t>ÚNICO</w:t>
      </w:r>
      <w:r w:rsidRPr="00B9191F">
        <w:rPr>
          <w:rFonts w:ascii="Arial" w:eastAsia="Batang" w:hAnsi="Arial" w:cs="Arial"/>
          <w:b/>
          <w:bCs/>
          <w:color w:val="000000" w:themeColor="text1"/>
          <w:sz w:val="20"/>
          <w:szCs w:val="20"/>
          <w:u w:val="single"/>
        </w:rPr>
        <w:t xml:space="preserve"> </w:t>
      </w:r>
      <w:r w:rsidR="5FE4AABE" w:rsidRPr="00B9191F">
        <w:rPr>
          <w:rFonts w:ascii="Arial" w:eastAsia="Batang" w:hAnsi="Arial" w:cs="Arial"/>
          <w:b/>
          <w:bCs/>
          <w:color w:val="000000" w:themeColor="text1"/>
          <w:sz w:val="20"/>
          <w:szCs w:val="20"/>
          <w:u w:val="single"/>
        </w:rPr>
        <w:t xml:space="preserve">O </w:t>
      </w:r>
      <w:r w:rsidRPr="00B9191F">
        <w:rPr>
          <w:rFonts w:ascii="Arial" w:eastAsia="Batang" w:hAnsi="Arial" w:cs="Arial"/>
          <w:b/>
          <w:bCs/>
          <w:color w:val="000000" w:themeColor="text1"/>
          <w:sz w:val="20"/>
          <w:szCs w:val="20"/>
          <w:u w:val="single"/>
        </w:rPr>
        <w:t xml:space="preserve">PAGOS </w:t>
      </w:r>
      <w:r w:rsidR="6E2942D5" w:rsidRPr="00B9191F">
        <w:rPr>
          <w:rFonts w:ascii="Arial" w:eastAsia="Batang" w:hAnsi="Arial" w:cs="Arial"/>
          <w:b/>
          <w:bCs/>
          <w:color w:val="000000" w:themeColor="text1"/>
          <w:sz w:val="20"/>
          <w:szCs w:val="20"/>
          <w:u w:val="single"/>
        </w:rPr>
        <w:t>A CUENTA</w:t>
      </w:r>
      <w:r w:rsidR="3180DDB9" w:rsidRPr="00B9191F">
        <w:rPr>
          <w:rFonts w:ascii="Arial" w:eastAsia="Batang" w:hAnsi="Arial" w:cs="Arial"/>
          <w:b/>
          <w:bCs/>
          <w:color w:val="000000" w:themeColor="text1"/>
          <w:sz w:val="20"/>
          <w:szCs w:val="20"/>
          <w:u w:val="single"/>
        </w:rPr>
        <w:t>, SEGÚN CORRESPONDA</w:t>
      </w:r>
      <w:r w:rsidRPr="00B9191F">
        <w:rPr>
          <w:rFonts w:ascii="Arial" w:eastAsia="Batang" w:hAnsi="Arial" w:cs="Arial"/>
          <w:color w:val="000000" w:themeColor="text1"/>
          <w:sz w:val="20"/>
          <w:szCs w:val="20"/>
        </w:rPr>
        <w:t>]</w:t>
      </w:r>
      <w:r w:rsidRPr="00B9191F">
        <w:rPr>
          <w:rFonts w:ascii="Arial" w:hAnsi="Arial" w:cs="Arial"/>
          <w:b/>
          <w:bCs/>
          <w:i/>
          <w:iCs/>
          <w:sz w:val="20"/>
          <w:szCs w:val="20"/>
        </w:rPr>
        <w:t>,</w:t>
      </w:r>
      <w:r w:rsidRPr="00B9191F">
        <w:rPr>
          <w:rFonts w:ascii="Arial" w:hAnsi="Arial" w:cs="Arial"/>
          <w:sz w:val="20"/>
          <w:szCs w:val="20"/>
        </w:rPr>
        <w:t xml:space="preserve"> luego de la recepción formal y completa de la documentación correspondiente, según lo establecido en el artículo </w:t>
      </w:r>
      <w:r w:rsidR="00A61374" w:rsidRPr="00B9191F">
        <w:rPr>
          <w:rFonts w:ascii="Arial" w:hAnsi="Arial" w:cs="Arial"/>
          <w:sz w:val="20"/>
          <w:szCs w:val="20"/>
        </w:rPr>
        <w:t>144 del Reglamento de la Ley N° 32069, Ley General de Contrataciones Públicas, aprobado por Decreto Supremo N° 009-2025-EF.</w:t>
      </w:r>
    </w:p>
    <w:p w14:paraId="2A3C6927" w14:textId="5DE54C16" w:rsidR="00F17D49" w:rsidRPr="00B9191F" w:rsidRDefault="00F17D49" w:rsidP="2F06CD7B">
      <w:pPr>
        <w:pStyle w:val="Textoindependiente"/>
        <w:widowControl w:val="0"/>
        <w:tabs>
          <w:tab w:val="left" w:pos="1985"/>
        </w:tabs>
        <w:spacing w:after="0"/>
        <w:jc w:val="both"/>
        <w:rPr>
          <w:rFonts w:ascii="Arial" w:hAnsi="Arial" w:cs="Arial"/>
          <w:sz w:val="20"/>
          <w:szCs w:val="20"/>
        </w:rPr>
      </w:pPr>
    </w:p>
    <w:p w14:paraId="6A9AC89E" w14:textId="6A5C7D0E" w:rsidR="00F17D49" w:rsidRPr="00B9191F" w:rsidRDefault="38AFDD85" w:rsidP="00DD1A61">
      <w:pPr>
        <w:pStyle w:val="Textoindependiente"/>
        <w:widowControl w:val="0"/>
        <w:tabs>
          <w:tab w:val="left" w:pos="1985"/>
        </w:tabs>
        <w:spacing w:after="0"/>
        <w:ind w:left="349"/>
        <w:jc w:val="both"/>
        <w:rPr>
          <w:rFonts w:ascii="Arial" w:hAnsi="Arial" w:cs="Arial"/>
          <w:sz w:val="20"/>
          <w:szCs w:val="20"/>
        </w:rPr>
      </w:pPr>
      <w:r w:rsidRPr="00B9191F">
        <w:rPr>
          <w:rFonts w:ascii="Arial" w:hAnsi="Arial" w:cs="Arial"/>
          <w:sz w:val="20"/>
          <w:szCs w:val="20"/>
        </w:rPr>
        <w:t xml:space="preserve">Para tal efecto, el responsable de otorgar la conformidad de la prestación debe hacerlo en un plazo que no excede de los </w:t>
      </w:r>
      <w:r w:rsidR="64FA65D8" w:rsidRPr="00B9191F">
        <w:rPr>
          <w:rFonts w:ascii="Arial" w:hAnsi="Arial" w:cs="Arial"/>
          <w:sz w:val="20"/>
          <w:szCs w:val="20"/>
        </w:rPr>
        <w:t>siete (7</w:t>
      </w:r>
      <w:r w:rsidRPr="00B9191F">
        <w:rPr>
          <w:rFonts w:ascii="Arial" w:hAnsi="Arial" w:cs="Arial"/>
          <w:sz w:val="20"/>
          <w:szCs w:val="20"/>
        </w:rPr>
        <w:t xml:space="preserve">) días </w:t>
      </w:r>
      <w:r w:rsidR="3AB9A868" w:rsidRPr="00B9191F">
        <w:rPr>
          <w:rFonts w:ascii="Arial" w:hAnsi="Arial" w:cs="Arial"/>
          <w:sz w:val="20"/>
          <w:szCs w:val="20"/>
        </w:rPr>
        <w:t>de</w:t>
      </w:r>
      <w:r w:rsidR="18EEE7C6" w:rsidRPr="00B9191F">
        <w:rPr>
          <w:rFonts w:ascii="Arial" w:hAnsi="Arial" w:cs="Arial"/>
          <w:sz w:val="20"/>
          <w:szCs w:val="20"/>
        </w:rPr>
        <w:t>l día siguiente</w:t>
      </w:r>
      <w:r w:rsidR="3AB9A868" w:rsidRPr="00B9191F">
        <w:rPr>
          <w:rFonts w:ascii="Arial" w:hAnsi="Arial" w:cs="Arial"/>
          <w:sz w:val="20"/>
          <w:szCs w:val="20"/>
        </w:rPr>
        <w:t xml:space="preserve"> </w:t>
      </w:r>
      <w:r w:rsidR="00AC5B0B" w:rsidRPr="00B9191F">
        <w:rPr>
          <w:rFonts w:ascii="Arial" w:hAnsi="Arial" w:cs="Arial"/>
          <w:sz w:val="20"/>
          <w:szCs w:val="20"/>
        </w:rPr>
        <w:t xml:space="preserve">de </w:t>
      </w:r>
      <w:r w:rsidR="00665642" w:rsidRPr="00B9191F">
        <w:rPr>
          <w:rFonts w:ascii="Arial" w:hAnsi="Arial" w:cs="Arial"/>
          <w:sz w:val="20"/>
          <w:szCs w:val="20"/>
        </w:rPr>
        <w:t>recibido el entregable</w:t>
      </w:r>
      <w:r w:rsidR="4595C960" w:rsidRPr="00B9191F">
        <w:rPr>
          <w:rFonts w:ascii="Arial" w:hAnsi="Arial" w:cs="Arial"/>
          <w:sz w:val="20"/>
          <w:szCs w:val="20"/>
        </w:rPr>
        <w:t xml:space="preserve">, salvo que se requiera efectuar pruebas que permitan verificar el cumplimiento de la obligación, en cuyo caso la conformidad se emite en un plazo máximo de </w:t>
      </w:r>
      <w:r w:rsidR="5B90C520" w:rsidRPr="00B9191F">
        <w:rPr>
          <w:rFonts w:ascii="Arial" w:hAnsi="Arial" w:cs="Arial"/>
          <w:sz w:val="20"/>
          <w:szCs w:val="20"/>
        </w:rPr>
        <w:t xml:space="preserve">veinte </w:t>
      </w:r>
      <w:r w:rsidR="4595C960" w:rsidRPr="00B9191F">
        <w:rPr>
          <w:rFonts w:ascii="Arial" w:hAnsi="Arial" w:cs="Arial"/>
          <w:sz w:val="20"/>
          <w:szCs w:val="20"/>
        </w:rPr>
        <w:t>(</w:t>
      </w:r>
      <w:r w:rsidR="3BB0329F" w:rsidRPr="00B9191F">
        <w:rPr>
          <w:rFonts w:ascii="Arial" w:hAnsi="Arial" w:cs="Arial"/>
          <w:sz w:val="20"/>
          <w:szCs w:val="20"/>
        </w:rPr>
        <w:t>20</w:t>
      </w:r>
      <w:r w:rsidR="4595C960" w:rsidRPr="00B9191F">
        <w:rPr>
          <w:rFonts w:ascii="Arial" w:hAnsi="Arial" w:cs="Arial"/>
          <w:sz w:val="20"/>
          <w:szCs w:val="20"/>
        </w:rPr>
        <w:t xml:space="preserve">) días, bajo responsabilidad </w:t>
      </w:r>
      <w:r w:rsidR="00F17D49" w:rsidRPr="00B9191F" w:rsidDel="4595C960">
        <w:rPr>
          <w:rFonts w:ascii="Arial" w:hAnsi="Arial" w:cs="Arial"/>
          <w:sz w:val="20"/>
          <w:szCs w:val="20"/>
        </w:rPr>
        <w:t xml:space="preserve">de dicho </w:t>
      </w:r>
      <w:r w:rsidR="4B92EFA9" w:rsidRPr="00B9191F">
        <w:rPr>
          <w:rFonts w:ascii="Arial" w:hAnsi="Arial" w:cs="Arial"/>
          <w:sz w:val="20"/>
          <w:szCs w:val="20"/>
        </w:rPr>
        <w:t>servidor</w:t>
      </w:r>
      <w:r w:rsidRPr="00B9191F">
        <w:rPr>
          <w:rFonts w:ascii="Arial" w:hAnsi="Arial" w:cs="Arial"/>
          <w:sz w:val="20"/>
          <w:szCs w:val="20"/>
        </w:rPr>
        <w:t xml:space="preserve">. </w:t>
      </w:r>
    </w:p>
    <w:p w14:paraId="4F0F523A" w14:textId="77777777" w:rsidR="00F17D49" w:rsidRPr="00B9191F" w:rsidRDefault="00F17D49" w:rsidP="00DD1A61">
      <w:pPr>
        <w:pStyle w:val="Textoindependiente"/>
        <w:widowControl w:val="0"/>
        <w:tabs>
          <w:tab w:val="left" w:pos="1985"/>
        </w:tabs>
        <w:spacing w:after="0"/>
        <w:ind w:left="349"/>
        <w:jc w:val="both"/>
        <w:rPr>
          <w:rFonts w:ascii="Arial" w:hAnsi="Arial" w:cs="Arial"/>
          <w:sz w:val="20"/>
          <w:szCs w:val="20"/>
        </w:rPr>
      </w:pPr>
    </w:p>
    <w:p w14:paraId="7CC2424E" w14:textId="7235D589" w:rsidR="004C46CF" w:rsidRPr="00B9191F" w:rsidRDefault="3C19A98E" w:rsidP="00DD1A61">
      <w:pPr>
        <w:pStyle w:val="Textoindependiente"/>
        <w:widowControl w:val="0"/>
        <w:tabs>
          <w:tab w:val="left" w:pos="1985"/>
        </w:tabs>
        <w:spacing w:after="0"/>
        <w:ind w:left="349"/>
        <w:jc w:val="both"/>
        <w:rPr>
          <w:rFonts w:ascii="Arial" w:hAnsi="Arial" w:cs="Arial"/>
          <w:sz w:val="20"/>
          <w:szCs w:val="20"/>
        </w:rPr>
      </w:pPr>
      <w:r w:rsidRPr="00B9191F">
        <w:rPr>
          <w:rFonts w:ascii="Arial" w:hAnsi="Arial" w:cs="Arial"/>
          <w:sz w:val="20"/>
          <w:szCs w:val="20"/>
        </w:rPr>
        <w:t>LA ENTIDAD</w:t>
      </w:r>
      <w:r w:rsidR="63512B9D" w:rsidRPr="00B9191F">
        <w:rPr>
          <w:rFonts w:ascii="Arial" w:hAnsi="Arial" w:cs="Arial"/>
          <w:sz w:val="20"/>
          <w:szCs w:val="20"/>
        </w:rPr>
        <w:t xml:space="preserve"> CONTRATANTE</w:t>
      </w:r>
      <w:r w:rsidRPr="00B9191F">
        <w:rPr>
          <w:rFonts w:ascii="Arial" w:hAnsi="Arial" w:cs="Arial"/>
          <w:sz w:val="20"/>
          <w:szCs w:val="20"/>
        </w:rPr>
        <w:t xml:space="preserve"> </w:t>
      </w:r>
      <w:r w:rsidR="38AFDD85" w:rsidRPr="00B9191F">
        <w:rPr>
          <w:rFonts w:ascii="Arial" w:hAnsi="Arial" w:cs="Arial"/>
          <w:sz w:val="20"/>
          <w:szCs w:val="20"/>
        </w:rPr>
        <w:t xml:space="preserve">debe efectuar el pago dentro de los </w:t>
      </w:r>
      <w:r w:rsidR="64FA65D8" w:rsidRPr="00B9191F">
        <w:rPr>
          <w:rFonts w:ascii="Arial" w:hAnsi="Arial" w:cs="Arial"/>
          <w:sz w:val="20"/>
          <w:szCs w:val="20"/>
        </w:rPr>
        <w:t>diez (10</w:t>
      </w:r>
      <w:r w:rsidR="38AFDD85" w:rsidRPr="00B9191F">
        <w:rPr>
          <w:rFonts w:ascii="Arial" w:hAnsi="Arial" w:cs="Arial"/>
          <w:sz w:val="20"/>
          <w:szCs w:val="20"/>
        </w:rPr>
        <w:t xml:space="preserve">) días </w:t>
      </w:r>
      <w:r w:rsidR="27C1B580" w:rsidRPr="00B9191F">
        <w:rPr>
          <w:rFonts w:ascii="Arial" w:hAnsi="Arial" w:cs="Arial"/>
          <w:sz w:val="20"/>
          <w:szCs w:val="20"/>
        </w:rPr>
        <w:t>hábiles</w:t>
      </w:r>
      <w:r w:rsidR="10F56CB8" w:rsidRPr="00B9191F">
        <w:rPr>
          <w:rFonts w:ascii="Arial" w:hAnsi="Arial" w:cs="Arial"/>
          <w:sz w:val="20"/>
          <w:szCs w:val="20"/>
        </w:rPr>
        <w:t xml:space="preserve"> </w:t>
      </w:r>
      <w:r w:rsidR="64FA65D8" w:rsidRPr="00B9191F">
        <w:rPr>
          <w:rFonts w:ascii="Arial" w:hAnsi="Arial" w:cs="Arial"/>
          <w:sz w:val="20"/>
          <w:szCs w:val="20"/>
        </w:rPr>
        <w:t>siguientes de otorgada la conformidad de</w:t>
      </w:r>
      <w:r w:rsidR="00125E81" w:rsidRPr="00B9191F">
        <w:rPr>
          <w:rFonts w:ascii="Arial" w:hAnsi="Arial" w:cs="Arial"/>
          <w:sz w:val="20"/>
          <w:szCs w:val="20"/>
        </w:rPr>
        <w:t xml:space="preserve"> los servicios</w:t>
      </w:r>
      <w:r w:rsidR="64FA65D8" w:rsidRPr="00B9191F">
        <w:rPr>
          <w:rFonts w:ascii="Arial" w:hAnsi="Arial" w:cs="Arial"/>
          <w:sz w:val="20"/>
          <w:szCs w:val="20"/>
        </w:rPr>
        <w:t xml:space="preserve">, siempre que se verifiquen las condiciones establecidas en el contrato para ello, bajo responsabilidad del </w:t>
      </w:r>
      <w:r w:rsidR="00AF30EC" w:rsidRPr="00B9191F">
        <w:rPr>
          <w:rFonts w:ascii="Arial" w:hAnsi="Arial" w:cs="Arial"/>
          <w:sz w:val="20"/>
          <w:szCs w:val="20"/>
        </w:rPr>
        <w:t>servidor</w:t>
      </w:r>
      <w:r w:rsidR="64FA65D8" w:rsidRPr="00B9191F">
        <w:rPr>
          <w:rFonts w:ascii="Arial" w:hAnsi="Arial" w:cs="Arial"/>
          <w:sz w:val="20"/>
          <w:szCs w:val="20"/>
        </w:rPr>
        <w:t xml:space="preserve"> competente.</w:t>
      </w:r>
    </w:p>
    <w:p w14:paraId="3896D7B5" w14:textId="1547C0F5" w:rsidR="00F17D49" w:rsidRPr="00B9191F" w:rsidRDefault="00F17D49" w:rsidP="00DD1A61">
      <w:pPr>
        <w:pStyle w:val="Textoindependiente"/>
        <w:widowControl w:val="0"/>
        <w:tabs>
          <w:tab w:val="left" w:pos="1985"/>
        </w:tabs>
        <w:spacing w:after="0"/>
        <w:ind w:left="349"/>
        <w:jc w:val="both"/>
        <w:rPr>
          <w:rFonts w:ascii="Arial" w:hAnsi="Arial" w:cs="Arial"/>
          <w:sz w:val="20"/>
          <w:szCs w:val="20"/>
        </w:rPr>
      </w:pPr>
    </w:p>
    <w:p w14:paraId="0DDE1E7D" w14:textId="50450F6A" w:rsidR="00F17D49" w:rsidRPr="00B9191F" w:rsidRDefault="38AFDD85" w:rsidP="17784565">
      <w:pPr>
        <w:widowControl w:val="0"/>
        <w:ind w:left="349"/>
        <w:jc w:val="both"/>
        <w:rPr>
          <w:rFonts w:ascii="Arial" w:hAnsi="Arial" w:cs="Arial"/>
          <w:sz w:val="20"/>
          <w:szCs w:val="20"/>
        </w:rPr>
      </w:pPr>
      <w:r w:rsidRPr="00B9191F">
        <w:rPr>
          <w:rFonts w:ascii="Arial" w:hAnsi="Arial" w:cs="Arial"/>
          <w:sz w:val="20"/>
          <w:szCs w:val="20"/>
        </w:rPr>
        <w:t>En caso de retraso en el pago</w:t>
      </w:r>
      <w:r w:rsidR="41815A9A" w:rsidRPr="00B9191F">
        <w:rPr>
          <w:rFonts w:ascii="Arial" w:hAnsi="Arial" w:cs="Arial"/>
          <w:sz w:val="20"/>
          <w:szCs w:val="20"/>
        </w:rPr>
        <w:t xml:space="preserve"> por parte de LA ENTIDAD</w:t>
      </w:r>
      <w:r w:rsidR="30C1C3C1" w:rsidRPr="00B9191F">
        <w:rPr>
          <w:rFonts w:ascii="Arial" w:hAnsi="Arial" w:cs="Arial"/>
          <w:sz w:val="20"/>
          <w:szCs w:val="20"/>
        </w:rPr>
        <w:t xml:space="preserve"> CONTRATANTE</w:t>
      </w:r>
      <w:r w:rsidRPr="00B9191F">
        <w:rPr>
          <w:rFonts w:ascii="Arial" w:hAnsi="Arial" w:cs="Arial"/>
          <w:sz w:val="20"/>
          <w:szCs w:val="20"/>
        </w:rPr>
        <w:t xml:space="preserve">, </w:t>
      </w:r>
      <w:r w:rsidR="41815A9A" w:rsidRPr="00B9191F">
        <w:rPr>
          <w:rFonts w:ascii="Arial" w:hAnsi="Arial" w:cs="Arial"/>
          <w:sz w:val="20"/>
          <w:szCs w:val="20"/>
        </w:rPr>
        <w:t xml:space="preserve">salvo que se deba a caso fortuito o fuerza mayor, </w:t>
      </w:r>
      <w:r w:rsidR="06DB0DD8" w:rsidRPr="00B9191F">
        <w:rPr>
          <w:rFonts w:ascii="Arial" w:hAnsi="Arial" w:cs="Arial"/>
          <w:sz w:val="20"/>
          <w:szCs w:val="20"/>
        </w:rPr>
        <w:t>EL CONTRATISTA</w:t>
      </w:r>
      <w:r w:rsidRPr="00B9191F">
        <w:rPr>
          <w:rFonts w:ascii="Arial" w:hAnsi="Arial" w:cs="Arial"/>
          <w:sz w:val="20"/>
          <w:szCs w:val="20"/>
        </w:rPr>
        <w:t xml:space="preserve"> </w:t>
      </w:r>
      <w:r w:rsidR="0001111A" w:rsidRPr="00B9191F">
        <w:rPr>
          <w:rFonts w:ascii="Arial" w:hAnsi="Arial" w:cs="Arial"/>
          <w:sz w:val="20"/>
          <w:szCs w:val="20"/>
        </w:rPr>
        <w:t xml:space="preserve">tiene </w:t>
      </w:r>
      <w:r w:rsidRPr="00B9191F">
        <w:rPr>
          <w:rFonts w:ascii="Arial" w:hAnsi="Arial" w:cs="Arial"/>
          <w:sz w:val="20"/>
          <w:szCs w:val="20"/>
        </w:rPr>
        <w:t>derecho al pago de intereses</w:t>
      </w:r>
      <w:r w:rsidR="6E2942D5" w:rsidRPr="00B9191F">
        <w:rPr>
          <w:rFonts w:ascii="Arial" w:hAnsi="Arial" w:cs="Arial"/>
          <w:sz w:val="20"/>
          <w:szCs w:val="20"/>
        </w:rPr>
        <w:t xml:space="preserve"> legales</w:t>
      </w:r>
      <w:r w:rsidRPr="00B9191F">
        <w:rPr>
          <w:rFonts w:ascii="Arial" w:hAnsi="Arial" w:cs="Arial"/>
          <w:sz w:val="20"/>
          <w:szCs w:val="20"/>
        </w:rPr>
        <w:t xml:space="preserve"> conforme a lo establecido en el artículo </w:t>
      </w:r>
      <w:r w:rsidR="12F8DAD4" w:rsidRPr="00B9191F">
        <w:rPr>
          <w:rFonts w:ascii="Arial" w:hAnsi="Arial" w:cs="Arial"/>
          <w:sz w:val="20"/>
          <w:szCs w:val="20"/>
        </w:rPr>
        <w:t>67</w:t>
      </w:r>
      <w:r w:rsidRPr="00B9191F">
        <w:rPr>
          <w:rFonts w:ascii="Arial" w:hAnsi="Arial" w:cs="Arial"/>
          <w:sz w:val="20"/>
          <w:szCs w:val="20"/>
        </w:rPr>
        <w:t xml:space="preserve"> de la </w:t>
      </w:r>
      <w:r w:rsidR="005840CB" w:rsidRPr="00B9191F">
        <w:rPr>
          <w:rFonts w:ascii="Arial" w:hAnsi="Arial" w:cs="Arial"/>
          <w:sz w:val="20"/>
          <w:szCs w:val="20"/>
        </w:rPr>
        <w:t xml:space="preserve">Ley </w:t>
      </w:r>
      <w:r w:rsidR="00A61374" w:rsidRPr="00B9191F">
        <w:rPr>
          <w:rFonts w:ascii="Arial" w:hAnsi="Arial" w:cs="Arial"/>
          <w:sz w:val="20"/>
          <w:szCs w:val="20"/>
        </w:rPr>
        <w:t xml:space="preserve">N° 32069, </w:t>
      </w:r>
      <w:r w:rsidRPr="00B9191F">
        <w:rPr>
          <w:rFonts w:ascii="Arial" w:hAnsi="Arial" w:cs="Arial"/>
          <w:sz w:val="20"/>
          <w:szCs w:val="20"/>
        </w:rPr>
        <w:t>Ley</w:t>
      </w:r>
      <w:r w:rsidR="7505C590" w:rsidRPr="00B9191F">
        <w:rPr>
          <w:rFonts w:ascii="Arial" w:hAnsi="Arial" w:cs="Arial"/>
          <w:sz w:val="20"/>
          <w:szCs w:val="20"/>
        </w:rPr>
        <w:t xml:space="preserve"> </w:t>
      </w:r>
      <w:r w:rsidR="2D849B31" w:rsidRPr="00B9191F">
        <w:rPr>
          <w:rFonts w:ascii="Arial" w:hAnsi="Arial" w:cs="Arial"/>
          <w:sz w:val="20"/>
          <w:szCs w:val="20"/>
        </w:rPr>
        <w:t xml:space="preserve">General </w:t>
      </w:r>
      <w:r w:rsidR="7505C590" w:rsidRPr="00B9191F">
        <w:rPr>
          <w:rFonts w:ascii="Arial" w:hAnsi="Arial" w:cs="Arial"/>
          <w:sz w:val="20"/>
          <w:szCs w:val="20"/>
        </w:rPr>
        <w:t xml:space="preserve">de Contrataciones </w:t>
      </w:r>
      <w:r w:rsidR="6CE5ADA4" w:rsidRPr="00B9191F">
        <w:rPr>
          <w:rFonts w:ascii="Arial" w:hAnsi="Arial" w:cs="Arial"/>
          <w:sz w:val="20"/>
          <w:szCs w:val="20"/>
        </w:rPr>
        <w:t>Públicas</w:t>
      </w:r>
      <w:r w:rsidR="194CE554" w:rsidRPr="00B9191F">
        <w:rPr>
          <w:rFonts w:ascii="Arial" w:hAnsi="Arial" w:cs="Arial"/>
          <w:sz w:val="20"/>
          <w:szCs w:val="20"/>
        </w:rPr>
        <w:t>.</w:t>
      </w:r>
    </w:p>
    <w:p w14:paraId="3B8DBAB3" w14:textId="77777777" w:rsidR="0080425A" w:rsidRPr="00B9191F" w:rsidRDefault="0080425A" w:rsidP="17784565">
      <w:pPr>
        <w:widowControl w:val="0"/>
        <w:ind w:left="349"/>
        <w:jc w:val="both"/>
        <w:rPr>
          <w:rFonts w:ascii="Arial" w:hAnsi="Arial" w:cs="Arial"/>
          <w:sz w:val="20"/>
          <w:szCs w:val="20"/>
        </w:rPr>
      </w:pPr>
    </w:p>
    <w:tbl>
      <w:tblPr>
        <w:tblStyle w:val="Tablaconcuadrcula1clara-nfasis51"/>
        <w:tblW w:w="8788" w:type="dxa"/>
        <w:tblInd w:w="279" w:type="dxa"/>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Look w:val="04A0" w:firstRow="1" w:lastRow="0" w:firstColumn="1" w:lastColumn="0" w:noHBand="0" w:noVBand="1"/>
      </w:tblPr>
      <w:tblGrid>
        <w:gridCol w:w="8788"/>
      </w:tblGrid>
      <w:tr w:rsidR="0080425A" w:rsidRPr="00B9191F" w14:paraId="71781613" w14:textId="77777777" w:rsidTr="0042771A">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788" w:type="dxa"/>
            <w:vAlign w:val="center"/>
          </w:tcPr>
          <w:p w14:paraId="003E4F62" w14:textId="77777777" w:rsidR="0080425A" w:rsidRPr="00B9191F" w:rsidRDefault="0080425A" w:rsidP="00E57581">
            <w:pPr>
              <w:jc w:val="both"/>
              <w:rPr>
                <w:rFonts w:ascii="Arial" w:hAnsi="Arial" w:cs="Arial"/>
                <w:color w:val="000099"/>
                <w:sz w:val="18"/>
                <w:szCs w:val="18"/>
                <w:lang w:val="es-ES"/>
              </w:rPr>
            </w:pPr>
            <w:r w:rsidRPr="00B9191F">
              <w:rPr>
                <w:rFonts w:ascii="Arial" w:hAnsi="Arial" w:cs="Arial"/>
                <w:color w:val="0070C0"/>
                <w:sz w:val="18"/>
                <w:szCs w:val="18"/>
                <w:lang w:val="es-ES"/>
              </w:rPr>
              <w:t>Importante para la entidad contratante</w:t>
            </w:r>
          </w:p>
        </w:tc>
      </w:tr>
      <w:tr w:rsidR="0080425A" w:rsidRPr="00B9191F" w14:paraId="3382F70C" w14:textId="77777777" w:rsidTr="0042771A">
        <w:trPr>
          <w:trHeight w:val="4759"/>
        </w:trPr>
        <w:tc>
          <w:tcPr>
            <w:cnfStyle w:val="001000000000" w:firstRow="0" w:lastRow="0" w:firstColumn="1" w:lastColumn="0" w:oddVBand="0" w:evenVBand="0" w:oddHBand="0" w:evenHBand="0" w:firstRowFirstColumn="0" w:firstRowLastColumn="0" w:lastRowFirstColumn="0" w:lastRowLastColumn="0"/>
            <w:tcW w:w="8788" w:type="dxa"/>
            <w:vAlign w:val="center"/>
          </w:tcPr>
          <w:p w14:paraId="26F3CEF1" w14:textId="40C079C4" w:rsidR="0080425A" w:rsidRPr="00D9322A" w:rsidRDefault="0080425A" w:rsidP="00031F66">
            <w:pPr>
              <w:pStyle w:val="Prrafodelista"/>
              <w:widowControl w:val="0"/>
              <w:numPr>
                <w:ilvl w:val="0"/>
                <w:numId w:val="1"/>
              </w:numPr>
              <w:ind w:left="207" w:hanging="141"/>
              <w:jc w:val="both"/>
              <w:rPr>
                <w:rFonts w:ascii="Arial" w:hAnsi="Arial" w:cs="Arial"/>
                <w:b w:val="0"/>
                <w:color w:val="0070C0"/>
                <w:sz w:val="18"/>
                <w:szCs w:val="18"/>
                <w:lang w:val="es-ES"/>
              </w:rPr>
            </w:pPr>
            <w:r w:rsidRPr="387147DB">
              <w:rPr>
                <w:rFonts w:ascii="Arial" w:hAnsi="Arial" w:cs="Arial"/>
                <w:b w:val="0"/>
                <w:color w:val="0070C0"/>
                <w:sz w:val="18"/>
                <w:szCs w:val="18"/>
                <w:lang w:val="es-ES"/>
              </w:rPr>
              <w:t>En caso de que la ENTIDAD CONTRATANTE verifique en la Pladicop que el CONTRATISTA tiene multas impagas que no se encuentren en procedimiento coactivo, se debe incluir la siguiente cláusula:</w:t>
            </w:r>
          </w:p>
          <w:p w14:paraId="7256B4F6" w14:textId="77777777" w:rsidR="0080425A" w:rsidRPr="00B9191F" w:rsidRDefault="0080425A" w:rsidP="00E57581">
            <w:pPr>
              <w:widowControl w:val="0"/>
              <w:ind w:left="34"/>
              <w:jc w:val="both"/>
              <w:rPr>
                <w:rFonts w:ascii="Arial" w:hAnsi="Arial" w:cs="Arial"/>
                <w:b w:val="0"/>
                <w:bCs w:val="0"/>
                <w:color w:val="0070C0"/>
                <w:sz w:val="18"/>
                <w:szCs w:val="18"/>
                <w:u w:val="single"/>
                <w:lang w:val="es-ES"/>
              </w:rPr>
            </w:pPr>
          </w:p>
          <w:p w14:paraId="0369312A" w14:textId="4A466076" w:rsidR="0080425A" w:rsidRPr="00B9191F" w:rsidRDefault="00577FAC" w:rsidP="00577FAC">
            <w:pPr>
              <w:pStyle w:val="Prrafodelista"/>
              <w:widowControl w:val="0"/>
              <w:ind w:left="207" w:hanging="141"/>
              <w:jc w:val="both"/>
              <w:rPr>
                <w:rFonts w:ascii="Arial" w:hAnsi="Arial" w:cs="Arial"/>
                <w:color w:val="0070C0"/>
                <w:sz w:val="18"/>
                <w:szCs w:val="18"/>
                <w:u w:val="single"/>
              </w:rPr>
            </w:pPr>
            <w:r w:rsidRPr="00577FAC">
              <w:rPr>
                <w:rFonts w:ascii="Arial" w:hAnsi="Arial" w:cs="Arial"/>
                <w:color w:val="0070C0"/>
                <w:sz w:val="18"/>
                <w:szCs w:val="18"/>
              </w:rPr>
              <w:t xml:space="preserve">   </w:t>
            </w:r>
            <w:r w:rsidR="0080425A" w:rsidRPr="00B9191F">
              <w:rPr>
                <w:rFonts w:ascii="Arial" w:hAnsi="Arial" w:cs="Arial"/>
                <w:color w:val="0070C0"/>
                <w:sz w:val="18"/>
                <w:szCs w:val="18"/>
                <w:u w:val="single"/>
              </w:rPr>
              <w:t xml:space="preserve">CLÁUSULA </w:t>
            </w:r>
            <w:r w:rsidR="00A15721" w:rsidRPr="00B9191F">
              <w:rPr>
                <w:rFonts w:ascii="Arial" w:hAnsi="Arial" w:cs="Arial"/>
                <w:color w:val="0070C0"/>
                <w:sz w:val="18"/>
                <w:szCs w:val="18"/>
                <w:u w:val="single"/>
              </w:rPr>
              <w:t>[…]</w:t>
            </w:r>
            <w:r w:rsidR="0080425A" w:rsidRPr="00B9191F">
              <w:rPr>
                <w:rFonts w:ascii="Arial" w:hAnsi="Arial" w:cs="Arial"/>
                <w:color w:val="0070C0"/>
                <w:sz w:val="18"/>
                <w:szCs w:val="18"/>
                <w:u w:val="single"/>
              </w:rPr>
              <w:t>: COMPROMISO DE PAGO DE MULTA</w:t>
            </w:r>
          </w:p>
          <w:p w14:paraId="758FCC08" w14:textId="2E7E64F1" w:rsidR="0080425A" w:rsidRPr="00B9191F" w:rsidRDefault="0E515DA6" w:rsidP="00577FAC">
            <w:pPr>
              <w:widowControl w:val="0"/>
              <w:ind w:left="207"/>
              <w:jc w:val="both"/>
              <w:rPr>
                <w:rFonts w:ascii="Arial" w:hAnsi="Arial" w:cs="Arial"/>
                <w:b w:val="0"/>
                <w:bCs w:val="0"/>
                <w:color w:val="0070C0"/>
                <w:sz w:val="18"/>
                <w:szCs w:val="18"/>
              </w:rPr>
            </w:pPr>
            <w:r w:rsidRPr="00B9191F">
              <w:rPr>
                <w:rFonts w:ascii="Arial" w:hAnsi="Arial" w:cs="Arial"/>
                <w:b w:val="0"/>
                <w:bCs w:val="0"/>
                <w:color w:val="0070C0"/>
                <w:sz w:val="18"/>
                <w:szCs w:val="18"/>
              </w:rPr>
              <w:t>Durante la ejecución del contrato la ENTIDAD CONTRATANTE retiene al CONTRATISTA de forma prorrateada</w:t>
            </w:r>
            <w:r w:rsidR="00556F20" w:rsidRPr="00B9191F">
              <w:rPr>
                <w:rFonts w:ascii="Arial" w:hAnsi="Arial" w:cs="Arial"/>
                <w:b w:val="0"/>
                <w:bCs w:val="0"/>
                <w:color w:val="0070C0"/>
                <w:sz w:val="18"/>
                <w:szCs w:val="18"/>
              </w:rPr>
              <w:t xml:space="preserve"> desde el prim</w:t>
            </w:r>
            <w:r w:rsidR="00FD5634" w:rsidRPr="00B9191F">
              <w:rPr>
                <w:rFonts w:ascii="Arial" w:hAnsi="Arial" w:cs="Arial"/>
                <w:b w:val="0"/>
                <w:bCs w:val="0"/>
                <w:color w:val="0070C0"/>
                <w:sz w:val="18"/>
                <w:szCs w:val="18"/>
              </w:rPr>
              <w:t>e</w:t>
            </w:r>
            <w:r w:rsidR="00556F20" w:rsidRPr="00B9191F">
              <w:rPr>
                <w:rFonts w:ascii="Arial" w:hAnsi="Arial" w:cs="Arial"/>
                <w:b w:val="0"/>
                <w:bCs w:val="0"/>
                <w:color w:val="0070C0"/>
                <w:sz w:val="18"/>
                <w:szCs w:val="18"/>
              </w:rPr>
              <w:t>r o único pago que se realice, según corresponda,</w:t>
            </w:r>
            <w:r w:rsidRPr="00B9191F">
              <w:rPr>
                <w:rFonts w:ascii="Arial" w:hAnsi="Arial" w:cs="Arial"/>
                <w:b w:val="0"/>
                <w:bCs w:val="0"/>
                <w:color w:val="0070C0"/>
                <w:sz w:val="18"/>
                <w:szCs w:val="18"/>
              </w:rPr>
              <w:t xml:space="preserve"> hasta el 10% del monto del contrato, para el pago o amortización de multas impagas impuestas </w:t>
            </w:r>
            <w:r w:rsidR="69FDC604" w:rsidRPr="00B9191F">
              <w:rPr>
                <w:rFonts w:ascii="Arial" w:hAnsi="Arial" w:cs="Arial"/>
                <w:b w:val="0"/>
                <w:bCs w:val="0"/>
                <w:color w:val="0070C0"/>
                <w:sz w:val="18"/>
                <w:szCs w:val="18"/>
              </w:rPr>
              <w:t>en el marco de lo previsto en el artículo 89 de la Ley N° 32069</w:t>
            </w:r>
            <w:r w:rsidRPr="00B9191F">
              <w:rPr>
                <w:rFonts w:ascii="Arial" w:hAnsi="Arial" w:cs="Arial"/>
                <w:b w:val="0"/>
                <w:bCs w:val="0"/>
                <w:color w:val="0070C0"/>
                <w:sz w:val="18"/>
                <w:szCs w:val="18"/>
              </w:rPr>
              <w:t>, que no se encuentran en procedimiento coactivo.</w:t>
            </w:r>
          </w:p>
          <w:p w14:paraId="4ED5CFE3" w14:textId="77777777" w:rsidR="002F3C4E" w:rsidRPr="00B9191F" w:rsidRDefault="002F3C4E" w:rsidP="00E57581">
            <w:pPr>
              <w:widowControl w:val="0"/>
              <w:ind w:left="34"/>
              <w:jc w:val="both"/>
              <w:rPr>
                <w:b w:val="0"/>
                <w:bCs w:val="0"/>
                <w:color w:val="0070C0"/>
                <w:sz w:val="18"/>
                <w:szCs w:val="18"/>
              </w:rPr>
            </w:pPr>
          </w:p>
          <w:p w14:paraId="5B18E3EF" w14:textId="77777777" w:rsidR="002F3C4E" w:rsidRPr="00031F66" w:rsidRDefault="002F3C4E" w:rsidP="00031F66">
            <w:pPr>
              <w:pStyle w:val="Prrafodelista"/>
              <w:widowControl w:val="0"/>
              <w:numPr>
                <w:ilvl w:val="0"/>
                <w:numId w:val="1"/>
              </w:numPr>
              <w:ind w:left="207" w:hanging="141"/>
              <w:jc w:val="both"/>
              <w:rPr>
                <w:rFonts w:ascii="Arial" w:hAnsi="Arial" w:cs="Arial"/>
                <w:b w:val="0"/>
                <w:bCs w:val="0"/>
                <w:iCs/>
                <w:color w:val="0070C0"/>
                <w:sz w:val="18"/>
                <w:szCs w:val="18"/>
              </w:rPr>
            </w:pPr>
            <w:r w:rsidRPr="00031F66">
              <w:rPr>
                <w:rFonts w:ascii="Arial" w:hAnsi="Arial" w:cs="Arial"/>
                <w:b w:val="0"/>
                <w:bCs w:val="0"/>
                <w:iCs/>
                <w:color w:val="0070C0"/>
                <w:sz w:val="18"/>
                <w:szCs w:val="18"/>
              </w:rPr>
              <w:t>En el caso que, adicionalmente, el proveedor presente la DECLARACIÓN JURADA SOBRE INAPLICACIÓN DEL IMPEDIMENTO TIPO 4.D DEL INCISO 4 DEL NUMERAL 30.1 DEL ARTÍCULO 30 DE LA LEY N° 32069 REFERIDO A LA INSCRIPCIÓN EN EL REGISTRO DE DEUDORES ALIMENTARIOS MOROSOS – REDAM que autoriza descuento para el pago de deuda alimentaria, se debe indicar la siguiente cláusula:</w:t>
            </w:r>
          </w:p>
          <w:p w14:paraId="64ED1BF7" w14:textId="77777777" w:rsidR="002F3C4E" w:rsidRPr="00B9191F" w:rsidRDefault="002F3C4E" w:rsidP="002F3C4E">
            <w:pPr>
              <w:pStyle w:val="Prrafodelista"/>
              <w:ind w:left="750"/>
              <w:jc w:val="both"/>
              <w:textAlignment w:val="baseline"/>
              <w:rPr>
                <w:b w:val="0"/>
                <w:bCs w:val="0"/>
                <w:color w:val="0070C0"/>
                <w:sz w:val="18"/>
                <w:szCs w:val="18"/>
                <w:lang w:eastAsia="es-PE"/>
              </w:rPr>
            </w:pPr>
          </w:p>
          <w:p w14:paraId="7756D241" w14:textId="1BF23B46" w:rsidR="002F3C4E" w:rsidRPr="00B9191F" w:rsidRDefault="002F3C4E" w:rsidP="00577FAC">
            <w:pPr>
              <w:ind w:left="174"/>
              <w:jc w:val="both"/>
              <w:textAlignment w:val="baseline"/>
              <w:rPr>
                <w:rFonts w:ascii="Arial" w:hAnsi="Arial" w:cs="Arial"/>
                <w:color w:val="0070C0"/>
                <w:sz w:val="18"/>
                <w:szCs w:val="18"/>
                <w:lang w:val="es-ES"/>
              </w:rPr>
            </w:pPr>
            <w:r w:rsidRPr="00B9191F">
              <w:rPr>
                <w:rFonts w:ascii="Arial" w:hAnsi="Arial" w:cs="Arial"/>
                <w:color w:val="0070C0"/>
                <w:sz w:val="18"/>
                <w:szCs w:val="18"/>
                <w:u w:val="single"/>
                <w:lang w:eastAsia="es-PE"/>
              </w:rPr>
              <w:t xml:space="preserve">CLÁUSULA </w:t>
            </w:r>
            <w:r w:rsidR="00A15721" w:rsidRPr="00B9191F">
              <w:rPr>
                <w:rFonts w:ascii="Arial" w:hAnsi="Arial" w:cs="Arial"/>
                <w:color w:val="0070C0"/>
                <w:sz w:val="18"/>
                <w:szCs w:val="18"/>
                <w:u w:val="single"/>
                <w:lang w:eastAsia="es-PE"/>
              </w:rPr>
              <w:t>[…]</w:t>
            </w:r>
            <w:r w:rsidRPr="00B9191F">
              <w:rPr>
                <w:rFonts w:ascii="Arial" w:hAnsi="Arial" w:cs="Arial"/>
                <w:color w:val="0070C0"/>
                <w:sz w:val="18"/>
                <w:szCs w:val="18"/>
                <w:u w:val="single"/>
                <w:lang w:eastAsia="es-PE"/>
              </w:rPr>
              <w:t xml:space="preserve">: </w:t>
            </w:r>
            <w:r w:rsidR="6BB9929C" w:rsidRPr="00DF206A">
              <w:rPr>
                <w:rFonts w:ascii="Arial" w:hAnsi="Arial" w:cs="Arial"/>
                <w:color w:val="0070C0"/>
                <w:sz w:val="18"/>
                <w:szCs w:val="18"/>
                <w:u w:val="single"/>
                <w:lang w:val="es-ES"/>
              </w:rPr>
              <w:t>AUTORIZACIÓN DE DESCUENTO DE PENSIÓN ALIMENTARIA</w:t>
            </w:r>
            <w:r w:rsidR="6BB9929C" w:rsidRPr="00B9191F">
              <w:rPr>
                <w:rFonts w:ascii="Arial" w:hAnsi="Arial" w:cs="Arial"/>
                <w:color w:val="0070C0"/>
                <w:sz w:val="18"/>
                <w:szCs w:val="18"/>
                <w:lang w:val="es-ES"/>
              </w:rPr>
              <w:t xml:space="preserve"> </w:t>
            </w:r>
          </w:p>
          <w:p w14:paraId="4D91E496" w14:textId="77777777" w:rsidR="002F3C4E" w:rsidRPr="00B9191F" w:rsidRDefault="002F3C4E" w:rsidP="00577FAC">
            <w:pPr>
              <w:ind w:left="174"/>
              <w:jc w:val="both"/>
              <w:textAlignment w:val="baseline"/>
              <w:rPr>
                <w:rFonts w:ascii="Arial" w:hAnsi="Arial" w:cs="Arial"/>
                <w:b w:val="0"/>
                <w:bCs w:val="0"/>
                <w:color w:val="0070C0"/>
                <w:sz w:val="18"/>
                <w:szCs w:val="18"/>
                <w:lang w:val="es-ES"/>
              </w:rPr>
            </w:pPr>
          </w:p>
          <w:p w14:paraId="28933C74" w14:textId="2222F8DC" w:rsidR="0080425A" w:rsidRPr="00B9191F" w:rsidRDefault="002F3C4E" w:rsidP="00577FAC">
            <w:pPr>
              <w:widowControl w:val="0"/>
              <w:ind w:left="174"/>
              <w:jc w:val="both"/>
              <w:rPr>
                <w:i/>
                <w:iCs/>
                <w:color w:val="0070C0"/>
                <w:sz w:val="18"/>
                <w:szCs w:val="18"/>
              </w:rPr>
            </w:pPr>
            <w:r w:rsidRPr="00B9191F">
              <w:rPr>
                <w:rFonts w:ascii="Arial" w:hAnsi="Arial" w:cs="Arial"/>
                <w:b w:val="0"/>
                <w:bCs w:val="0"/>
                <w:color w:val="0070C0"/>
                <w:sz w:val="18"/>
                <w:szCs w:val="18"/>
                <w:lang w:eastAsia="es-PE"/>
              </w:rPr>
              <w:t>EL CONTRATISTA autoriza que se le descuente del pago de su contraprestación el monto de la pensión mensual fijada en el proceso de alimentos ascendiente a</w:t>
            </w:r>
            <w:r w:rsidRPr="00B9191F">
              <w:rPr>
                <w:rFonts w:ascii="Arial" w:hAnsi="Arial" w:cs="Arial"/>
                <w:color w:val="0070C0"/>
                <w:sz w:val="18"/>
                <w:szCs w:val="18"/>
                <w:lang w:eastAsia="es-PE"/>
              </w:rPr>
              <w:t xml:space="preserve"> [</w:t>
            </w:r>
            <w:r w:rsidRPr="00B9191F">
              <w:rPr>
                <w:rFonts w:ascii="Arial" w:hAnsi="Arial" w:cs="Arial"/>
                <w:color w:val="0070C0"/>
                <w:sz w:val="18"/>
                <w:szCs w:val="18"/>
                <w:u w:val="single"/>
                <w:lang w:eastAsia="es-PE"/>
              </w:rPr>
              <w:t>CONSIGNAR MONTO</w:t>
            </w:r>
            <w:r w:rsidRPr="00B9191F">
              <w:rPr>
                <w:rFonts w:ascii="Arial" w:hAnsi="Arial" w:cs="Arial"/>
                <w:color w:val="0070C0"/>
                <w:sz w:val="18"/>
                <w:szCs w:val="18"/>
                <w:lang w:eastAsia="es-PE"/>
              </w:rPr>
              <w:t>]</w:t>
            </w:r>
            <w:r w:rsidR="005D3208" w:rsidRPr="00B9191F">
              <w:rPr>
                <w:rFonts w:ascii="Arial" w:hAnsi="Arial" w:cs="Arial"/>
                <w:color w:val="0070C0"/>
                <w:sz w:val="18"/>
                <w:szCs w:val="18"/>
                <w:lang w:eastAsia="es-PE"/>
              </w:rPr>
              <w:t xml:space="preserve"> </w:t>
            </w:r>
            <w:r w:rsidRPr="00B9191F">
              <w:rPr>
                <w:rFonts w:ascii="Arial" w:hAnsi="Arial" w:cs="Arial"/>
                <w:b w:val="0"/>
                <w:bCs w:val="0"/>
                <w:color w:val="0070C0"/>
                <w:sz w:val="18"/>
                <w:szCs w:val="18"/>
                <w:lang w:eastAsia="es-PE"/>
              </w:rPr>
              <w:t>seguido por</w:t>
            </w:r>
            <w:r w:rsidRPr="00B9191F">
              <w:rPr>
                <w:rFonts w:ascii="Arial" w:hAnsi="Arial" w:cs="Arial"/>
                <w:color w:val="0070C0"/>
                <w:sz w:val="18"/>
                <w:szCs w:val="18"/>
                <w:lang w:eastAsia="es-PE"/>
              </w:rPr>
              <w:t xml:space="preserve"> </w:t>
            </w:r>
            <w:r w:rsidRPr="00B9191F">
              <w:rPr>
                <w:rFonts w:ascii="Arial" w:hAnsi="Arial" w:cs="Arial"/>
                <w:color w:val="0070C0"/>
                <w:sz w:val="18"/>
                <w:szCs w:val="18"/>
                <w:u w:val="single"/>
                <w:lang w:eastAsia="es-PE"/>
              </w:rPr>
              <w:t>[CONSIGNAR LOS DATOS DE LA PARTE DEMANDANTE DEL PROCESO DE ALIMENTOS]</w:t>
            </w:r>
            <w:r w:rsidRPr="00B9191F">
              <w:rPr>
                <w:rFonts w:ascii="Arial" w:hAnsi="Arial" w:cs="Arial"/>
                <w:color w:val="0070C0"/>
                <w:sz w:val="18"/>
                <w:szCs w:val="18"/>
                <w:lang w:eastAsia="es-PE"/>
              </w:rPr>
              <w:t xml:space="preserve"> </w:t>
            </w:r>
            <w:r w:rsidRPr="00B9191F">
              <w:rPr>
                <w:rFonts w:ascii="Arial" w:hAnsi="Arial" w:cs="Arial"/>
                <w:b w:val="0"/>
                <w:bCs w:val="0"/>
                <w:color w:val="0070C0"/>
                <w:sz w:val="18"/>
                <w:szCs w:val="18"/>
                <w:lang w:eastAsia="es-PE"/>
              </w:rPr>
              <w:t>ante el</w:t>
            </w:r>
            <w:r w:rsidRPr="00B9191F">
              <w:rPr>
                <w:rFonts w:ascii="Arial" w:hAnsi="Arial" w:cs="Arial"/>
                <w:color w:val="0070C0"/>
                <w:sz w:val="18"/>
                <w:szCs w:val="18"/>
                <w:lang w:eastAsia="es-PE"/>
              </w:rPr>
              <w:t xml:space="preserve"> [</w:t>
            </w:r>
            <w:r w:rsidRPr="00B9191F">
              <w:rPr>
                <w:rFonts w:ascii="Arial" w:hAnsi="Arial" w:cs="Arial"/>
                <w:color w:val="0070C0"/>
                <w:sz w:val="18"/>
                <w:szCs w:val="18"/>
                <w:u w:val="single"/>
                <w:lang w:eastAsia="es-PE"/>
              </w:rPr>
              <w:t>CONSIGNAR LOS DATOS DE IDENTIFICACIÓN DEL JUZGADO CORRESPONDIENTE</w:t>
            </w:r>
            <w:r w:rsidRPr="00B9191F">
              <w:rPr>
                <w:rFonts w:ascii="Arial" w:hAnsi="Arial" w:cs="Arial"/>
                <w:color w:val="0070C0"/>
                <w:sz w:val="18"/>
                <w:szCs w:val="18"/>
                <w:lang w:eastAsia="es-PE"/>
              </w:rPr>
              <w:t xml:space="preserve">] </w:t>
            </w:r>
            <w:r w:rsidRPr="00B9191F">
              <w:rPr>
                <w:rFonts w:ascii="Arial" w:hAnsi="Arial" w:cs="Arial"/>
                <w:b w:val="0"/>
                <w:bCs w:val="0"/>
                <w:color w:val="0070C0"/>
                <w:sz w:val="18"/>
                <w:szCs w:val="18"/>
                <w:lang w:eastAsia="es-PE"/>
              </w:rPr>
              <w:t>en el trámite del expediente</w:t>
            </w:r>
            <w:r w:rsidRPr="00B9191F">
              <w:rPr>
                <w:rFonts w:ascii="Arial" w:hAnsi="Arial" w:cs="Arial"/>
                <w:color w:val="0070C0"/>
                <w:sz w:val="18"/>
                <w:szCs w:val="18"/>
                <w:lang w:eastAsia="es-PE"/>
              </w:rPr>
              <w:t xml:space="preserve"> </w:t>
            </w:r>
            <w:r w:rsidRPr="00B9191F">
              <w:rPr>
                <w:rFonts w:ascii="Arial" w:hAnsi="Arial" w:cs="Arial"/>
                <w:color w:val="0070C0"/>
                <w:sz w:val="18"/>
                <w:szCs w:val="18"/>
              </w:rPr>
              <w:t>[</w:t>
            </w:r>
            <w:r w:rsidRPr="00B9191F">
              <w:rPr>
                <w:rFonts w:ascii="Arial" w:hAnsi="Arial" w:cs="Arial"/>
                <w:color w:val="0070C0"/>
                <w:sz w:val="18"/>
                <w:szCs w:val="18"/>
                <w:u w:val="single"/>
              </w:rPr>
              <w:t>CONSIGNAR EL NÚMERO DE EXPEDIENTE JUDICIAL]</w:t>
            </w:r>
            <w:r w:rsidRPr="00B9191F">
              <w:rPr>
                <w:rFonts w:ascii="Arial" w:hAnsi="Arial" w:cs="Arial"/>
                <w:color w:val="0070C0"/>
                <w:sz w:val="18"/>
                <w:szCs w:val="18"/>
                <w:u w:val="single"/>
                <w:lang w:eastAsia="es-PE"/>
              </w:rPr>
              <w:t xml:space="preserve">.  </w:t>
            </w:r>
          </w:p>
        </w:tc>
      </w:tr>
    </w:tbl>
    <w:p w14:paraId="424C5715" w14:textId="32749F44" w:rsidR="0080425A" w:rsidRPr="00B9191F" w:rsidRDefault="002F3C4E" w:rsidP="0080425A">
      <w:pPr>
        <w:widowControl w:val="0"/>
        <w:ind w:left="284"/>
        <w:jc w:val="both"/>
        <w:rPr>
          <w:rFonts w:ascii="Arial" w:hAnsi="Arial" w:cs="Arial"/>
          <w:bCs/>
          <w:iCs/>
          <w:color w:val="0070C0"/>
          <w:sz w:val="16"/>
          <w:szCs w:val="16"/>
        </w:rPr>
      </w:pPr>
      <w:r w:rsidRPr="00B9191F">
        <w:rPr>
          <w:rFonts w:ascii="Arial" w:hAnsi="Arial" w:cs="Arial"/>
          <w:b/>
          <w:color w:val="0070C0"/>
          <w:sz w:val="18"/>
          <w:szCs w:val="18"/>
        </w:rPr>
        <w:t xml:space="preserve"> </w:t>
      </w:r>
      <w:r w:rsidR="0080425A" w:rsidRPr="00B9191F">
        <w:rPr>
          <w:rFonts w:ascii="Arial" w:hAnsi="Arial" w:cs="Arial"/>
          <w:bCs/>
          <w:color w:val="0070C0"/>
          <w:sz w:val="18"/>
          <w:szCs w:val="18"/>
        </w:rPr>
        <w:t>E</w:t>
      </w:r>
      <w:r w:rsidR="0080425A" w:rsidRPr="00B9191F">
        <w:rPr>
          <w:rFonts w:ascii="Arial" w:hAnsi="Arial" w:cs="Arial"/>
          <w:bCs/>
          <w:color w:val="0070C0"/>
          <w:sz w:val="16"/>
          <w:szCs w:val="16"/>
        </w:rPr>
        <w:t>sta nota debe ser eliminada una vez culminada la elaboración de las bases.</w:t>
      </w:r>
    </w:p>
    <w:p w14:paraId="1D444BD2" w14:textId="19894B6B" w:rsidR="00F17D49" w:rsidRPr="00B9191F" w:rsidRDefault="00F17D49" w:rsidP="1B0DA255">
      <w:pPr>
        <w:widowControl w:val="0"/>
        <w:ind w:left="349"/>
        <w:jc w:val="both"/>
        <w:rPr>
          <w:rFonts w:ascii="Arial" w:hAnsi="Arial" w:cs="Arial"/>
          <w:sz w:val="20"/>
          <w:szCs w:val="20"/>
        </w:rPr>
      </w:pPr>
    </w:p>
    <w:p w14:paraId="601D89C9" w14:textId="77777777" w:rsidR="00F17D49" w:rsidRDefault="00F17D49" w:rsidP="00DD1A61">
      <w:pPr>
        <w:widowControl w:val="0"/>
        <w:ind w:left="349"/>
        <w:jc w:val="both"/>
        <w:rPr>
          <w:rFonts w:ascii="Arial" w:hAnsi="Arial" w:cs="Arial"/>
          <w:b/>
          <w:sz w:val="20"/>
          <w:szCs w:val="20"/>
          <w:u w:val="single"/>
        </w:rPr>
      </w:pPr>
      <w:r w:rsidRPr="00B9191F">
        <w:rPr>
          <w:rFonts w:ascii="Arial" w:hAnsi="Arial" w:cs="Arial"/>
          <w:b/>
          <w:sz w:val="20"/>
          <w:szCs w:val="20"/>
          <w:u w:val="single"/>
        </w:rPr>
        <w:t xml:space="preserve">CLÁUSULA QUINTA: DEL PLAZO DE LA </w:t>
      </w:r>
      <w:r w:rsidR="009A4B81" w:rsidRPr="00B9191F">
        <w:rPr>
          <w:rFonts w:ascii="Arial" w:hAnsi="Arial" w:cs="Arial"/>
          <w:b/>
          <w:sz w:val="20"/>
          <w:szCs w:val="20"/>
          <w:u w:val="single"/>
        </w:rPr>
        <w:t>EJECUCIÓN</w:t>
      </w:r>
      <w:r w:rsidRPr="00B9191F">
        <w:rPr>
          <w:rFonts w:ascii="Arial" w:hAnsi="Arial" w:cs="Arial"/>
          <w:b/>
          <w:sz w:val="20"/>
          <w:szCs w:val="20"/>
          <w:u w:val="single"/>
        </w:rPr>
        <w:t xml:space="preserve"> DE LA PRESTACIÓN</w:t>
      </w:r>
    </w:p>
    <w:p w14:paraId="6547E495" w14:textId="77777777" w:rsidR="0042771A" w:rsidRPr="00B9191F" w:rsidRDefault="0042771A" w:rsidP="00DD1A61">
      <w:pPr>
        <w:widowControl w:val="0"/>
        <w:ind w:left="349"/>
        <w:jc w:val="both"/>
        <w:rPr>
          <w:rFonts w:ascii="Arial" w:hAnsi="Arial" w:cs="Arial"/>
          <w:b/>
          <w:sz w:val="20"/>
          <w:szCs w:val="20"/>
          <w:u w:val="single"/>
        </w:rPr>
      </w:pPr>
    </w:p>
    <w:p w14:paraId="683BBD55" w14:textId="093EADD8" w:rsidR="00F17D49" w:rsidRDefault="38AFDD85" w:rsidP="17784565">
      <w:pPr>
        <w:widowControl w:val="0"/>
        <w:ind w:left="349"/>
        <w:jc w:val="both"/>
        <w:rPr>
          <w:rFonts w:ascii="Arial" w:hAnsi="Arial" w:cs="Arial"/>
          <w:sz w:val="20"/>
          <w:szCs w:val="20"/>
        </w:rPr>
      </w:pPr>
      <w:r w:rsidRPr="00B9191F">
        <w:rPr>
          <w:rFonts w:ascii="Arial" w:hAnsi="Arial" w:cs="Arial"/>
          <w:sz w:val="20"/>
          <w:szCs w:val="20"/>
        </w:rPr>
        <w:t>El plazo de ejecución del</w:t>
      </w:r>
      <w:r w:rsidR="650453D6" w:rsidRPr="00B9191F">
        <w:rPr>
          <w:rFonts w:ascii="Arial" w:hAnsi="Arial" w:cs="Arial"/>
          <w:sz w:val="20"/>
          <w:szCs w:val="20"/>
        </w:rPr>
        <w:t xml:space="preserve"> presente contrato es de [</w:t>
      </w:r>
      <w:r w:rsidR="00325311">
        <w:rPr>
          <w:rFonts w:ascii="Arial" w:hAnsi="Arial" w:cs="Arial"/>
          <w:sz w:val="20"/>
          <w:szCs w:val="20"/>
        </w:rPr>
        <w:t>…..</w:t>
      </w:r>
      <w:r w:rsidR="650453D6" w:rsidRPr="00B9191F">
        <w:rPr>
          <w:rFonts w:ascii="Arial" w:hAnsi="Arial" w:cs="Arial"/>
          <w:sz w:val="20"/>
          <w:szCs w:val="20"/>
        </w:rPr>
        <w:t>]</w:t>
      </w:r>
      <w:r w:rsidRPr="00B9191F">
        <w:rPr>
          <w:rFonts w:ascii="Arial" w:hAnsi="Arial" w:cs="Arial"/>
          <w:sz w:val="20"/>
          <w:szCs w:val="20"/>
        </w:rPr>
        <w:t>, el mismo que se computa desde [</w:t>
      </w:r>
      <w:r w:rsidRPr="00B9191F">
        <w:rPr>
          <w:rFonts w:ascii="Arial" w:hAnsi="Arial" w:cs="Arial"/>
          <w:b/>
          <w:bCs/>
          <w:sz w:val="20"/>
          <w:szCs w:val="20"/>
          <w:u w:val="single"/>
        </w:rPr>
        <w:t>CONSIGNAR</w:t>
      </w:r>
      <w:r w:rsidR="00F317E2" w:rsidRPr="00B9191F">
        <w:rPr>
          <w:rFonts w:ascii="Arial" w:hAnsi="Arial" w:cs="Arial"/>
          <w:b/>
          <w:bCs/>
          <w:sz w:val="20"/>
          <w:szCs w:val="20"/>
          <w:u w:val="single"/>
        </w:rPr>
        <w:t>:</w:t>
      </w:r>
      <w:r w:rsidRPr="00B9191F">
        <w:rPr>
          <w:rFonts w:ascii="Arial" w:hAnsi="Arial" w:cs="Arial"/>
          <w:b/>
          <w:bCs/>
          <w:sz w:val="20"/>
          <w:szCs w:val="20"/>
          <w:u w:val="single"/>
        </w:rPr>
        <w:t xml:space="preserve"> DE</w:t>
      </w:r>
      <w:r w:rsidR="00A61374" w:rsidRPr="00B9191F">
        <w:rPr>
          <w:rFonts w:ascii="Arial" w:hAnsi="Arial" w:cs="Arial"/>
          <w:b/>
          <w:bCs/>
          <w:sz w:val="20"/>
          <w:szCs w:val="20"/>
          <w:u w:val="single"/>
        </w:rPr>
        <w:t>SDE E</w:t>
      </w:r>
      <w:r w:rsidRPr="00B9191F">
        <w:rPr>
          <w:rFonts w:ascii="Arial" w:hAnsi="Arial" w:cs="Arial"/>
          <w:b/>
          <w:bCs/>
          <w:sz w:val="20"/>
          <w:szCs w:val="20"/>
          <w:u w:val="single"/>
        </w:rPr>
        <w:t xml:space="preserve">L </w:t>
      </w:r>
      <w:r w:rsidR="03300776" w:rsidRPr="00B9191F">
        <w:rPr>
          <w:rFonts w:ascii="Arial" w:hAnsi="Arial" w:cs="Arial"/>
          <w:b/>
          <w:bCs/>
          <w:sz w:val="20"/>
          <w:szCs w:val="20"/>
          <w:u w:val="single"/>
        </w:rPr>
        <w:t>DÍA</w:t>
      </w:r>
      <w:r w:rsidRPr="00B9191F">
        <w:rPr>
          <w:rFonts w:ascii="Arial" w:hAnsi="Arial" w:cs="Arial"/>
          <w:b/>
          <w:bCs/>
          <w:sz w:val="20"/>
          <w:szCs w:val="20"/>
          <w:u w:val="single"/>
        </w:rPr>
        <w:t xml:space="preserve"> SIGUIENTE DE</w:t>
      </w:r>
      <w:r w:rsidR="53C909AD" w:rsidRPr="00B9191F">
        <w:rPr>
          <w:rFonts w:ascii="Arial" w:hAnsi="Arial" w:cs="Arial"/>
          <w:b/>
          <w:bCs/>
          <w:sz w:val="20"/>
          <w:szCs w:val="20"/>
          <w:u w:val="single"/>
        </w:rPr>
        <w:t>L PERFECCIONAMIENTO</w:t>
      </w:r>
      <w:r w:rsidRPr="00B9191F">
        <w:rPr>
          <w:rFonts w:ascii="Arial" w:hAnsi="Arial" w:cs="Arial"/>
          <w:b/>
          <w:bCs/>
          <w:sz w:val="20"/>
          <w:szCs w:val="20"/>
          <w:u w:val="single"/>
        </w:rPr>
        <w:t xml:space="preserve"> </w:t>
      </w:r>
      <w:r w:rsidR="53C909AD" w:rsidRPr="00B9191F">
        <w:rPr>
          <w:rFonts w:ascii="Arial" w:hAnsi="Arial" w:cs="Arial"/>
          <w:b/>
          <w:bCs/>
          <w:sz w:val="20"/>
          <w:szCs w:val="20"/>
          <w:u w:val="single"/>
        </w:rPr>
        <w:t>D</w:t>
      </w:r>
      <w:r w:rsidRPr="00B9191F">
        <w:rPr>
          <w:rFonts w:ascii="Arial" w:hAnsi="Arial" w:cs="Arial"/>
          <w:b/>
          <w:bCs/>
          <w:sz w:val="20"/>
          <w:szCs w:val="20"/>
          <w:u w:val="single"/>
        </w:rPr>
        <w:t xml:space="preserve">EL CONTRATO O </w:t>
      </w:r>
      <w:r w:rsidR="7C5DCA38" w:rsidRPr="00B9191F">
        <w:rPr>
          <w:rFonts w:ascii="Arial" w:hAnsi="Arial" w:cs="Arial"/>
          <w:b/>
          <w:bCs/>
          <w:sz w:val="20"/>
          <w:szCs w:val="20"/>
          <w:u w:val="single"/>
        </w:rPr>
        <w:t xml:space="preserve">DESDE LA NOTIFICACIÓN DE </w:t>
      </w:r>
      <w:r w:rsidR="00DF7015" w:rsidRPr="00B9191F">
        <w:rPr>
          <w:rFonts w:ascii="Arial" w:hAnsi="Arial" w:cs="Arial"/>
          <w:b/>
          <w:bCs/>
          <w:sz w:val="20"/>
          <w:szCs w:val="20"/>
          <w:u w:val="single"/>
        </w:rPr>
        <w:t xml:space="preserve">LA </w:t>
      </w:r>
      <w:r w:rsidR="7C5DCA38" w:rsidRPr="00B9191F">
        <w:rPr>
          <w:rFonts w:ascii="Arial" w:hAnsi="Arial" w:cs="Arial"/>
          <w:b/>
          <w:bCs/>
          <w:sz w:val="20"/>
          <w:szCs w:val="20"/>
          <w:u w:val="single"/>
        </w:rPr>
        <w:t xml:space="preserve">ORDEN DE </w:t>
      </w:r>
      <w:r w:rsidR="006C74EF" w:rsidRPr="00B9191F">
        <w:rPr>
          <w:rFonts w:ascii="Arial" w:hAnsi="Arial" w:cs="Arial"/>
          <w:b/>
          <w:bCs/>
          <w:sz w:val="20"/>
          <w:szCs w:val="20"/>
          <w:u w:val="single"/>
        </w:rPr>
        <w:t xml:space="preserve">SERVICIO </w:t>
      </w:r>
      <w:r w:rsidRPr="00B9191F">
        <w:rPr>
          <w:rFonts w:ascii="Arial" w:hAnsi="Arial" w:cs="Arial"/>
          <w:b/>
          <w:bCs/>
          <w:sz w:val="20"/>
          <w:szCs w:val="20"/>
          <w:u w:val="single"/>
        </w:rPr>
        <w:t xml:space="preserve">O DESDE </w:t>
      </w:r>
      <w:r w:rsidR="53C909AD" w:rsidRPr="00B9191F">
        <w:rPr>
          <w:rFonts w:ascii="Arial" w:hAnsi="Arial" w:cs="Arial"/>
          <w:b/>
          <w:bCs/>
          <w:sz w:val="20"/>
          <w:szCs w:val="20"/>
          <w:u w:val="single"/>
        </w:rPr>
        <w:t xml:space="preserve">LA FECHA </w:t>
      </w:r>
      <w:r w:rsidR="000435F6" w:rsidRPr="00B9191F">
        <w:rPr>
          <w:rFonts w:ascii="Arial" w:hAnsi="Arial" w:cs="Arial"/>
          <w:b/>
          <w:bCs/>
          <w:sz w:val="20"/>
          <w:szCs w:val="20"/>
          <w:u w:val="single"/>
        </w:rPr>
        <w:t xml:space="preserve">QUE SE ESTABLEZCA EN EL CONTRATO </w:t>
      </w:r>
      <w:r w:rsidRPr="00B9191F">
        <w:rPr>
          <w:rFonts w:ascii="Arial" w:hAnsi="Arial" w:cs="Arial"/>
          <w:b/>
          <w:bCs/>
          <w:sz w:val="20"/>
          <w:szCs w:val="20"/>
          <w:u w:val="single"/>
        </w:rPr>
        <w:t xml:space="preserve">O DESDE </w:t>
      </w:r>
      <w:r w:rsidR="53C909AD" w:rsidRPr="00B9191F">
        <w:rPr>
          <w:rFonts w:ascii="Arial" w:hAnsi="Arial" w:cs="Arial"/>
          <w:b/>
          <w:bCs/>
          <w:sz w:val="20"/>
          <w:szCs w:val="20"/>
          <w:u w:val="single"/>
        </w:rPr>
        <w:t xml:space="preserve">LA FECHA </w:t>
      </w:r>
      <w:r w:rsidR="316E21A0" w:rsidRPr="00B9191F">
        <w:rPr>
          <w:rFonts w:ascii="Arial" w:hAnsi="Arial" w:cs="Arial"/>
          <w:b/>
          <w:bCs/>
          <w:sz w:val="20"/>
          <w:szCs w:val="20"/>
          <w:u w:val="single"/>
        </w:rPr>
        <w:t xml:space="preserve">EN </w:t>
      </w:r>
      <w:r w:rsidR="53C909AD" w:rsidRPr="00B9191F">
        <w:rPr>
          <w:rFonts w:ascii="Arial" w:hAnsi="Arial" w:cs="Arial"/>
          <w:b/>
          <w:bCs/>
          <w:sz w:val="20"/>
          <w:szCs w:val="20"/>
          <w:u w:val="single"/>
        </w:rPr>
        <w:t xml:space="preserve">QUE SE CUMPLAN LAS CONDICIONES </w:t>
      </w:r>
      <w:r w:rsidR="316E21A0" w:rsidRPr="00B9191F">
        <w:rPr>
          <w:rFonts w:ascii="Arial" w:hAnsi="Arial" w:cs="Arial"/>
          <w:b/>
          <w:bCs/>
          <w:sz w:val="20"/>
          <w:szCs w:val="20"/>
          <w:u w:val="single"/>
        </w:rPr>
        <w:t xml:space="preserve">PREVISTAS EN EL CONTRATO </w:t>
      </w:r>
      <w:r w:rsidRPr="00B9191F">
        <w:rPr>
          <w:rFonts w:ascii="Arial" w:hAnsi="Arial" w:cs="Arial"/>
          <w:b/>
          <w:bCs/>
          <w:sz w:val="20"/>
          <w:szCs w:val="20"/>
          <w:u w:val="single"/>
        </w:rPr>
        <w:t>PARA EL INICIO DE LA EJECUCIÓN, DEBIENDO INDICAR LA</w:t>
      </w:r>
      <w:r w:rsidR="53C909AD" w:rsidRPr="00B9191F">
        <w:rPr>
          <w:rFonts w:ascii="Arial" w:hAnsi="Arial" w:cs="Arial"/>
          <w:b/>
          <w:bCs/>
          <w:sz w:val="20"/>
          <w:szCs w:val="20"/>
          <w:u w:val="single"/>
        </w:rPr>
        <w:t>S</w:t>
      </w:r>
      <w:r w:rsidRPr="00B9191F">
        <w:rPr>
          <w:rFonts w:ascii="Arial" w:hAnsi="Arial" w:cs="Arial"/>
          <w:b/>
          <w:bCs/>
          <w:sz w:val="20"/>
          <w:szCs w:val="20"/>
          <w:u w:val="single"/>
        </w:rPr>
        <w:t xml:space="preserve"> </w:t>
      </w:r>
      <w:r w:rsidR="53C909AD" w:rsidRPr="00B9191F">
        <w:rPr>
          <w:rFonts w:ascii="Arial" w:hAnsi="Arial" w:cs="Arial"/>
          <w:b/>
          <w:bCs/>
          <w:sz w:val="20"/>
          <w:szCs w:val="20"/>
          <w:u w:val="single"/>
        </w:rPr>
        <w:t>MISMAS</w:t>
      </w:r>
      <w:r w:rsidRPr="00B9191F">
        <w:rPr>
          <w:rFonts w:ascii="Arial" w:hAnsi="Arial" w:cs="Arial"/>
          <w:b/>
          <w:bCs/>
          <w:sz w:val="20"/>
          <w:szCs w:val="20"/>
          <w:u w:val="single"/>
        </w:rPr>
        <w:t xml:space="preserve"> EN ESTE </w:t>
      </w:r>
      <w:r w:rsidR="006C74EF" w:rsidRPr="00B9191F">
        <w:rPr>
          <w:rFonts w:ascii="Arial" w:hAnsi="Arial" w:cs="Arial"/>
          <w:b/>
          <w:bCs/>
          <w:sz w:val="20"/>
          <w:szCs w:val="20"/>
          <w:u w:val="single"/>
        </w:rPr>
        <w:t xml:space="preserve">ÚLTIMO </w:t>
      </w:r>
      <w:r w:rsidRPr="00B9191F">
        <w:rPr>
          <w:rFonts w:ascii="Arial" w:hAnsi="Arial" w:cs="Arial"/>
          <w:b/>
          <w:bCs/>
          <w:sz w:val="20"/>
          <w:szCs w:val="20"/>
          <w:u w:val="single"/>
        </w:rPr>
        <w:t>CASO</w:t>
      </w:r>
      <w:r w:rsidRPr="00B9191F">
        <w:rPr>
          <w:rFonts w:ascii="Arial" w:hAnsi="Arial" w:cs="Arial"/>
          <w:sz w:val="20"/>
          <w:szCs w:val="20"/>
        </w:rPr>
        <w:t>].</w:t>
      </w:r>
    </w:p>
    <w:p w14:paraId="2B3C6BE2" w14:textId="4160E812" w:rsidR="00101E53" w:rsidRPr="00B9191F" w:rsidRDefault="00101E53" w:rsidP="1B0DA255">
      <w:pPr>
        <w:widowControl w:val="0"/>
        <w:ind w:left="349"/>
        <w:jc w:val="both"/>
        <w:rPr>
          <w:rFonts w:ascii="Arial" w:hAnsi="Arial" w:cs="Arial"/>
          <w:sz w:val="20"/>
          <w:szCs w:val="20"/>
        </w:rPr>
      </w:pPr>
    </w:p>
    <w:p w14:paraId="599A826B" w14:textId="77777777" w:rsidR="00F17D49" w:rsidRDefault="00F17D49" w:rsidP="00DD1A61">
      <w:pPr>
        <w:widowControl w:val="0"/>
        <w:ind w:left="349"/>
        <w:jc w:val="both"/>
        <w:rPr>
          <w:rFonts w:ascii="Arial" w:hAnsi="Arial" w:cs="Arial"/>
          <w:b/>
          <w:sz w:val="20"/>
          <w:szCs w:val="20"/>
          <w:u w:val="single"/>
        </w:rPr>
      </w:pPr>
      <w:r w:rsidRPr="00B9191F">
        <w:rPr>
          <w:rFonts w:ascii="Arial" w:hAnsi="Arial" w:cs="Arial"/>
          <w:b/>
          <w:sz w:val="20"/>
          <w:szCs w:val="20"/>
          <w:u w:val="single"/>
        </w:rPr>
        <w:t>CLÁUSULA SEXTA: PARTES INTEGRANTES DEL CONTRATO</w:t>
      </w:r>
    </w:p>
    <w:p w14:paraId="2AA385F0" w14:textId="77777777" w:rsidR="0042771A" w:rsidRPr="00B9191F" w:rsidRDefault="0042771A" w:rsidP="00DD1A61">
      <w:pPr>
        <w:widowControl w:val="0"/>
        <w:ind w:left="349"/>
        <w:jc w:val="both"/>
        <w:rPr>
          <w:rFonts w:ascii="Arial" w:hAnsi="Arial" w:cs="Arial"/>
          <w:b/>
          <w:sz w:val="20"/>
          <w:szCs w:val="20"/>
          <w:u w:val="single"/>
        </w:rPr>
      </w:pPr>
    </w:p>
    <w:p w14:paraId="178A2EEC" w14:textId="07BDA6F9" w:rsidR="00F17D49" w:rsidRPr="00B9191F" w:rsidRDefault="38AFDD85" w:rsidP="17784565">
      <w:pPr>
        <w:widowControl w:val="0"/>
        <w:ind w:left="349"/>
        <w:jc w:val="both"/>
        <w:rPr>
          <w:rFonts w:ascii="Arial" w:hAnsi="Arial" w:cs="Arial"/>
          <w:sz w:val="20"/>
          <w:szCs w:val="20"/>
        </w:rPr>
      </w:pPr>
      <w:r w:rsidRPr="00B9191F">
        <w:rPr>
          <w:rFonts w:ascii="Arial" w:hAnsi="Arial" w:cs="Arial"/>
          <w:sz w:val="20"/>
          <w:szCs w:val="20"/>
        </w:rPr>
        <w:t xml:space="preserve">El presente contrato está conformado por las </w:t>
      </w:r>
      <w:r w:rsidR="3A638CA1" w:rsidRPr="00B9191F">
        <w:rPr>
          <w:rFonts w:ascii="Arial" w:hAnsi="Arial" w:cs="Arial"/>
          <w:sz w:val="20"/>
          <w:szCs w:val="20"/>
        </w:rPr>
        <w:t>b</w:t>
      </w:r>
      <w:r w:rsidR="68D8C098" w:rsidRPr="00B9191F">
        <w:rPr>
          <w:rFonts w:ascii="Arial" w:hAnsi="Arial" w:cs="Arial"/>
          <w:sz w:val="20"/>
          <w:szCs w:val="20"/>
        </w:rPr>
        <w:t>ases</w:t>
      </w:r>
      <w:r w:rsidRPr="00B9191F">
        <w:rPr>
          <w:rFonts w:ascii="Arial" w:hAnsi="Arial" w:cs="Arial"/>
          <w:sz w:val="20"/>
          <w:szCs w:val="20"/>
        </w:rPr>
        <w:t xml:space="preserve"> integradas, la oferta ganadora</w:t>
      </w:r>
      <w:r w:rsidR="34E0AA68" w:rsidRPr="00B9191F">
        <w:rPr>
          <w:rFonts w:ascii="Arial" w:hAnsi="Arial" w:cs="Arial"/>
          <w:sz w:val="20"/>
          <w:szCs w:val="20"/>
        </w:rPr>
        <w:t>, así como los docum</w:t>
      </w:r>
      <w:r w:rsidRPr="00B9191F">
        <w:rPr>
          <w:rFonts w:ascii="Arial" w:hAnsi="Arial" w:cs="Arial"/>
          <w:sz w:val="20"/>
          <w:szCs w:val="20"/>
        </w:rPr>
        <w:t>entos derivados del proce</w:t>
      </w:r>
      <w:r w:rsidR="1FF50557" w:rsidRPr="00B9191F">
        <w:rPr>
          <w:rFonts w:ascii="Arial" w:hAnsi="Arial" w:cs="Arial"/>
          <w:sz w:val="20"/>
          <w:szCs w:val="20"/>
        </w:rPr>
        <w:t>dimiento</w:t>
      </w:r>
      <w:r w:rsidRPr="00B9191F">
        <w:rPr>
          <w:rFonts w:ascii="Arial" w:hAnsi="Arial" w:cs="Arial"/>
          <w:sz w:val="20"/>
          <w:szCs w:val="20"/>
        </w:rPr>
        <w:t xml:space="preserve"> de selección que establezcan obligaciones para las partes</w:t>
      </w:r>
      <w:r w:rsidR="051F59E4" w:rsidRPr="00B9191F">
        <w:rPr>
          <w:rFonts w:ascii="Arial" w:hAnsi="Arial" w:cs="Arial"/>
          <w:sz w:val="20"/>
          <w:szCs w:val="20"/>
        </w:rPr>
        <w:t>, incluyendo las modificaciones contractuales y adendas aprobadas por la entidad contratante, de ser el caso</w:t>
      </w:r>
      <w:r w:rsidRPr="00B9191F">
        <w:rPr>
          <w:rFonts w:ascii="Arial" w:hAnsi="Arial" w:cs="Arial"/>
          <w:sz w:val="20"/>
          <w:szCs w:val="20"/>
        </w:rPr>
        <w:t>.</w:t>
      </w:r>
    </w:p>
    <w:p w14:paraId="2B36C45D" w14:textId="77777777" w:rsidR="00F17D49" w:rsidRPr="00B9191F" w:rsidRDefault="00F17D49" w:rsidP="00DD1A61">
      <w:pPr>
        <w:widowControl w:val="0"/>
        <w:ind w:left="349"/>
        <w:jc w:val="both"/>
        <w:rPr>
          <w:rFonts w:ascii="Arial" w:hAnsi="Arial" w:cs="Arial"/>
          <w:sz w:val="20"/>
          <w:szCs w:val="20"/>
        </w:rPr>
      </w:pPr>
    </w:p>
    <w:p w14:paraId="6F17F933" w14:textId="77777777" w:rsidR="00F17D49" w:rsidRDefault="00F17D49" w:rsidP="00DD1A61">
      <w:pPr>
        <w:widowControl w:val="0"/>
        <w:ind w:left="352"/>
        <w:jc w:val="both"/>
        <w:rPr>
          <w:rFonts w:ascii="Arial" w:hAnsi="Arial" w:cs="Arial"/>
          <w:b/>
          <w:sz w:val="20"/>
          <w:szCs w:val="20"/>
          <w:u w:val="single"/>
        </w:rPr>
      </w:pPr>
      <w:r w:rsidRPr="00B9191F">
        <w:rPr>
          <w:rFonts w:ascii="Arial" w:hAnsi="Arial" w:cs="Arial"/>
          <w:b/>
          <w:sz w:val="20"/>
          <w:szCs w:val="20"/>
          <w:u w:val="single"/>
        </w:rPr>
        <w:t>CLÁUSULA SÉTIMA: GARANTÍAS</w:t>
      </w:r>
    </w:p>
    <w:p w14:paraId="45033791" w14:textId="77777777" w:rsidR="0042771A" w:rsidRPr="00B9191F" w:rsidRDefault="0042771A" w:rsidP="00DD1A61">
      <w:pPr>
        <w:widowControl w:val="0"/>
        <w:ind w:left="352"/>
        <w:jc w:val="both"/>
        <w:rPr>
          <w:rFonts w:ascii="Arial" w:hAnsi="Arial" w:cs="Arial"/>
          <w:b/>
          <w:sz w:val="20"/>
          <w:szCs w:val="20"/>
          <w:u w:val="single"/>
        </w:rPr>
      </w:pPr>
    </w:p>
    <w:p w14:paraId="05C01C6E" w14:textId="48A8B798" w:rsidR="00F17D49" w:rsidRPr="00B9191F" w:rsidRDefault="38AFDD85" w:rsidP="779A1813">
      <w:pPr>
        <w:widowControl w:val="0"/>
        <w:ind w:left="349"/>
        <w:jc w:val="both"/>
        <w:rPr>
          <w:rFonts w:ascii="Arial" w:hAnsi="Arial" w:cs="Arial"/>
          <w:sz w:val="20"/>
          <w:szCs w:val="20"/>
        </w:rPr>
      </w:pPr>
      <w:r w:rsidRPr="00B9191F">
        <w:rPr>
          <w:rFonts w:ascii="Arial" w:hAnsi="Arial" w:cs="Arial"/>
          <w:sz w:val="20"/>
          <w:szCs w:val="20"/>
        </w:rPr>
        <w:t xml:space="preserve">EL CONTRATISTA entregó al </w:t>
      </w:r>
      <w:r w:rsidR="33FB7345" w:rsidRPr="00B9191F">
        <w:rPr>
          <w:rFonts w:ascii="Arial" w:hAnsi="Arial" w:cs="Arial"/>
          <w:sz w:val="20"/>
          <w:szCs w:val="20"/>
        </w:rPr>
        <w:t>perfeccionamiento</w:t>
      </w:r>
      <w:r w:rsidRPr="00B9191F">
        <w:rPr>
          <w:rFonts w:ascii="Arial" w:hAnsi="Arial" w:cs="Arial"/>
          <w:sz w:val="20"/>
          <w:szCs w:val="20"/>
        </w:rPr>
        <w:t xml:space="preserve"> del contrato la respectiva garantía </w:t>
      </w:r>
      <w:r w:rsidR="1E1182E3" w:rsidRPr="00B9191F">
        <w:rPr>
          <w:rFonts w:ascii="Arial" w:hAnsi="Arial" w:cs="Arial"/>
          <w:sz w:val="20"/>
          <w:szCs w:val="20"/>
        </w:rPr>
        <w:t>incondicional, solidaria</w:t>
      </w:r>
      <w:r w:rsidRPr="00B9191F">
        <w:rPr>
          <w:rFonts w:ascii="Arial" w:hAnsi="Arial" w:cs="Arial"/>
          <w:sz w:val="20"/>
          <w:szCs w:val="20"/>
        </w:rPr>
        <w:t xml:space="preserve">, irrevocable, y de realización automática </w:t>
      </w:r>
      <w:r w:rsidR="6E2942D5" w:rsidRPr="00B9191F">
        <w:rPr>
          <w:rFonts w:ascii="Arial" w:hAnsi="Arial" w:cs="Arial"/>
          <w:sz w:val="20"/>
          <w:szCs w:val="20"/>
        </w:rPr>
        <w:t xml:space="preserve">en el país </w:t>
      </w:r>
      <w:r w:rsidRPr="00B9191F">
        <w:rPr>
          <w:rFonts w:ascii="Arial" w:hAnsi="Arial" w:cs="Arial"/>
          <w:sz w:val="20"/>
          <w:szCs w:val="20"/>
        </w:rPr>
        <w:t>a</w:t>
      </w:r>
      <w:r w:rsidR="3F7CEF33" w:rsidRPr="00B9191F">
        <w:rPr>
          <w:rFonts w:ascii="Arial" w:hAnsi="Arial" w:cs="Arial"/>
          <w:sz w:val="20"/>
          <w:szCs w:val="20"/>
        </w:rPr>
        <w:t>l</w:t>
      </w:r>
      <w:r w:rsidRPr="00B9191F">
        <w:rPr>
          <w:rFonts w:ascii="Arial" w:hAnsi="Arial" w:cs="Arial"/>
          <w:sz w:val="20"/>
          <w:szCs w:val="20"/>
        </w:rPr>
        <w:t xml:space="preserve"> s</w:t>
      </w:r>
      <w:r w:rsidR="6E2942D5" w:rsidRPr="00B9191F">
        <w:rPr>
          <w:rFonts w:ascii="Arial" w:hAnsi="Arial" w:cs="Arial"/>
          <w:sz w:val="20"/>
          <w:szCs w:val="20"/>
        </w:rPr>
        <w:t>o</w:t>
      </w:r>
      <w:r w:rsidRPr="00B9191F">
        <w:rPr>
          <w:rFonts w:ascii="Arial" w:hAnsi="Arial" w:cs="Arial"/>
          <w:sz w:val="20"/>
          <w:szCs w:val="20"/>
        </w:rPr>
        <w:t>lo requerimiento, a favor de LA ENTIDAD</w:t>
      </w:r>
      <w:r w:rsidR="04445364" w:rsidRPr="00B9191F">
        <w:rPr>
          <w:rFonts w:ascii="Arial" w:hAnsi="Arial" w:cs="Arial"/>
          <w:sz w:val="20"/>
          <w:szCs w:val="20"/>
        </w:rPr>
        <w:t xml:space="preserve"> CONTRATANTE</w:t>
      </w:r>
      <w:r w:rsidRPr="00B9191F">
        <w:rPr>
          <w:rFonts w:ascii="Arial" w:hAnsi="Arial" w:cs="Arial"/>
          <w:sz w:val="20"/>
          <w:szCs w:val="20"/>
        </w:rPr>
        <w:t xml:space="preserve">, por los conceptos, </w:t>
      </w:r>
      <w:r w:rsidR="33FB7345" w:rsidRPr="00B9191F">
        <w:rPr>
          <w:rFonts w:ascii="Arial" w:hAnsi="Arial" w:cs="Arial"/>
          <w:sz w:val="20"/>
          <w:szCs w:val="20"/>
        </w:rPr>
        <w:t>montos</w:t>
      </w:r>
      <w:r w:rsidRPr="00B9191F">
        <w:rPr>
          <w:rFonts w:ascii="Arial" w:hAnsi="Arial" w:cs="Arial"/>
          <w:sz w:val="20"/>
          <w:szCs w:val="20"/>
        </w:rPr>
        <w:t xml:space="preserve"> y vigencias siguientes:</w:t>
      </w:r>
    </w:p>
    <w:p w14:paraId="360F6807" w14:textId="77777777" w:rsidR="00F17D49" w:rsidRPr="00B9191F" w:rsidRDefault="00F17D49" w:rsidP="00DD1A61">
      <w:pPr>
        <w:widowControl w:val="0"/>
        <w:ind w:left="349"/>
        <w:jc w:val="both"/>
        <w:rPr>
          <w:rFonts w:ascii="Arial" w:hAnsi="Arial" w:cs="Arial"/>
          <w:sz w:val="20"/>
          <w:szCs w:val="20"/>
        </w:rPr>
      </w:pPr>
    </w:p>
    <w:p w14:paraId="3FCA12BB" w14:textId="6B8DE3B5" w:rsidR="005840CB" w:rsidRPr="00B9191F" w:rsidRDefault="1692E66C" w:rsidP="00B80BB7">
      <w:pPr>
        <w:widowControl w:val="0"/>
        <w:numPr>
          <w:ilvl w:val="0"/>
          <w:numId w:val="13"/>
        </w:numPr>
        <w:ind w:left="709"/>
        <w:jc w:val="both"/>
        <w:rPr>
          <w:rFonts w:ascii="Arial" w:eastAsia="Batang" w:hAnsi="Arial" w:cs="Arial"/>
          <w:color w:val="000000"/>
          <w:sz w:val="20"/>
          <w:szCs w:val="20"/>
          <w:lang w:eastAsia="es-PE"/>
        </w:rPr>
      </w:pPr>
      <w:r w:rsidRPr="00B9191F">
        <w:rPr>
          <w:rFonts w:ascii="Arial" w:hAnsi="Arial" w:cs="Arial"/>
          <w:b/>
          <w:bCs/>
          <w:sz w:val="20"/>
          <w:szCs w:val="20"/>
        </w:rPr>
        <w:t>Garantía d</w:t>
      </w:r>
      <w:r w:rsidR="38AFDD85" w:rsidRPr="00B9191F">
        <w:rPr>
          <w:rFonts w:ascii="Arial" w:hAnsi="Arial" w:cs="Arial"/>
          <w:b/>
          <w:bCs/>
          <w:sz w:val="20"/>
          <w:szCs w:val="20"/>
        </w:rPr>
        <w:t>e fiel cumplimiento del contrato</w:t>
      </w:r>
      <w:r w:rsidR="38AFDD85" w:rsidRPr="00B9191F">
        <w:rPr>
          <w:rFonts w:ascii="Arial" w:hAnsi="Arial" w:cs="Arial"/>
          <w:sz w:val="20"/>
          <w:szCs w:val="20"/>
        </w:rPr>
        <w:t xml:space="preserve">: </w:t>
      </w:r>
      <w:r w:rsidR="00A61374" w:rsidRPr="00B9191F">
        <w:rPr>
          <w:rFonts w:ascii="Arial" w:hAnsi="Arial" w:cs="Arial"/>
          <w:sz w:val="20"/>
          <w:szCs w:val="20"/>
        </w:rPr>
        <w:t xml:space="preserve">Por la suma de </w:t>
      </w:r>
      <w:r w:rsidR="63233467" w:rsidRPr="00B9191F">
        <w:rPr>
          <w:rFonts w:ascii="Arial" w:hAnsi="Arial" w:cs="Arial"/>
          <w:b/>
          <w:bCs/>
          <w:sz w:val="20"/>
          <w:szCs w:val="20"/>
          <w:u w:val="single"/>
        </w:rPr>
        <w:t>[</w:t>
      </w:r>
      <w:r w:rsidR="00A61374" w:rsidRPr="00B9191F">
        <w:rPr>
          <w:rFonts w:ascii="Arial" w:hAnsi="Arial" w:cs="Arial"/>
          <w:b/>
          <w:bCs/>
          <w:sz w:val="20"/>
          <w:szCs w:val="20"/>
          <w:u w:val="single"/>
        </w:rPr>
        <w:t>CONSIGNAR EL MONTO]</w:t>
      </w:r>
      <w:r w:rsidR="00A61374" w:rsidRPr="00B9191F">
        <w:rPr>
          <w:rFonts w:ascii="Arial" w:hAnsi="Arial" w:cs="Arial"/>
          <w:sz w:val="20"/>
          <w:szCs w:val="20"/>
        </w:rPr>
        <w:t xml:space="preserve">, a través de la </w:t>
      </w:r>
      <w:r w:rsidR="00A61374" w:rsidRPr="00B9191F">
        <w:rPr>
          <w:rFonts w:ascii="Arial" w:hAnsi="Arial" w:cs="Arial"/>
          <w:b/>
          <w:bCs/>
          <w:sz w:val="20"/>
          <w:szCs w:val="20"/>
          <w:u w:val="single"/>
        </w:rPr>
        <w:t xml:space="preserve">[INDICAR EL </w:t>
      </w:r>
      <w:r w:rsidR="00B86599" w:rsidRPr="00B9191F">
        <w:rPr>
          <w:rFonts w:ascii="Arial" w:hAnsi="Arial" w:cs="Arial"/>
          <w:b/>
          <w:bCs/>
          <w:sz w:val="20"/>
          <w:szCs w:val="20"/>
          <w:u w:val="single"/>
        </w:rPr>
        <w:t xml:space="preserve">MECANISMO </w:t>
      </w:r>
      <w:r w:rsidR="00A61374" w:rsidRPr="00B9191F">
        <w:rPr>
          <w:rFonts w:ascii="Arial" w:hAnsi="Arial" w:cs="Arial"/>
          <w:b/>
          <w:bCs/>
          <w:sz w:val="20"/>
          <w:szCs w:val="20"/>
          <w:u w:val="single"/>
        </w:rPr>
        <w:t xml:space="preserve">DE GARANTÍA </w:t>
      </w:r>
      <w:r w:rsidR="00B55156" w:rsidRPr="00B9191F">
        <w:rPr>
          <w:rFonts w:ascii="Arial" w:hAnsi="Arial" w:cs="Arial"/>
          <w:b/>
          <w:bCs/>
          <w:sz w:val="20"/>
          <w:szCs w:val="20"/>
          <w:u w:val="single"/>
        </w:rPr>
        <w:t>PRESENTADO</w:t>
      </w:r>
      <w:r w:rsidR="00A61374" w:rsidRPr="00B9191F">
        <w:rPr>
          <w:rFonts w:ascii="Arial" w:hAnsi="Arial" w:cs="Arial"/>
          <w:b/>
          <w:bCs/>
          <w:sz w:val="20"/>
          <w:szCs w:val="20"/>
          <w:u w:val="single"/>
        </w:rPr>
        <w:t xml:space="preserve">: </w:t>
      </w:r>
      <w:r w:rsidR="63233467" w:rsidRPr="00B9191F">
        <w:rPr>
          <w:rFonts w:ascii="Arial" w:hAnsi="Arial" w:cs="Arial"/>
          <w:b/>
          <w:bCs/>
          <w:sz w:val="20"/>
          <w:szCs w:val="20"/>
          <w:u w:val="single"/>
        </w:rPr>
        <w:t>CONTRATO DE SEGURO/CARTA FIANZA FINANCIERA/</w:t>
      </w:r>
      <w:r w:rsidR="004618DA" w:rsidRPr="00B9191F">
        <w:rPr>
          <w:rFonts w:ascii="Arial" w:hAnsi="Arial" w:cs="Arial"/>
          <w:b/>
          <w:bCs/>
          <w:sz w:val="20"/>
          <w:szCs w:val="20"/>
          <w:u w:val="single"/>
        </w:rPr>
        <w:t>RETENCIÓN</w:t>
      </w:r>
      <w:r w:rsidR="00F05B8A" w:rsidRPr="00B9191F">
        <w:rPr>
          <w:rFonts w:ascii="Arial" w:hAnsi="Arial" w:cs="Arial"/>
          <w:b/>
          <w:bCs/>
          <w:sz w:val="20"/>
          <w:szCs w:val="20"/>
          <w:u w:val="single"/>
        </w:rPr>
        <w:t xml:space="preserve"> DE PAGO</w:t>
      </w:r>
      <w:r w:rsidR="004618DA" w:rsidRPr="00B9191F">
        <w:rPr>
          <w:rFonts w:ascii="Arial" w:hAnsi="Arial" w:cs="Arial"/>
          <w:b/>
          <w:bCs/>
          <w:sz w:val="20"/>
          <w:szCs w:val="20"/>
          <w:u w:val="single"/>
        </w:rPr>
        <w:t>/</w:t>
      </w:r>
      <w:r w:rsidR="132B4934" w:rsidRPr="00B9191F">
        <w:rPr>
          <w:rFonts w:ascii="Arial" w:hAnsi="Arial" w:cs="Arial"/>
          <w:b/>
          <w:bCs/>
          <w:sz w:val="20"/>
          <w:szCs w:val="20"/>
          <w:u w:val="single"/>
        </w:rPr>
        <w:t xml:space="preserve">DECLARACIÓN JURADA </w:t>
      </w:r>
      <w:r w:rsidR="132B4934" w:rsidRPr="00B9191F">
        <w:rPr>
          <w:rFonts w:ascii="Arial" w:hAnsi="Arial" w:cs="Arial"/>
          <w:b/>
          <w:bCs/>
          <w:sz w:val="20"/>
          <w:szCs w:val="20"/>
          <w:u w:val="single"/>
        </w:rPr>
        <w:lastRenderedPageBreak/>
        <w:t xml:space="preserve">DE CONSTITUCIÓN DE </w:t>
      </w:r>
      <w:r w:rsidR="4C32EC13" w:rsidRPr="00B9191F">
        <w:rPr>
          <w:rFonts w:ascii="Arial" w:hAnsi="Arial" w:cs="Arial"/>
          <w:b/>
          <w:bCs/>
          <w:sz w:val="20"/>
          <w:szCs w:val="20"/>
          <w:u w:val="single"/>
        </w:rPr>
        <w:t>FIDEICOMISO]</w:t>
      </w:r>
      <w:r w:rsidR="00A61374" w:rsidRPr="00B9191F">
        <w:rPr>
          <w:rFonts w:ascii="Arial" w:hAnsi="Arial" w:cs="Arial"/>
          <w:sz w:val="20"/>
          <w:szCs w:val="20"/>
        </w:rPr>
        <w:t xml:space="preserve"> N</w:t>
      </w:r>
      <w:r w:rsidR="07C719DF" w:rsidRPr="00B9191F">
        <w:rPr>
          <w:rFonts w:ascii="Arial" w:hAnsi="Arial" w:cs="Arial"/>
          <w:sz w:val="20"/>
          <w:szCs w:val="20"/>
        </w:rPr>
        <w:t>°</w:t>
      </w:r>
      <w:r w:rsidR="38AFDD85" w:rsidRPr="00B9191F">
        <w:rPr>
          <w:rFonts w:ascii="Arial" w:hAnsi="Arial" w:cs="Arial"/>
          <w:sz w:val="20"/>
          <w:szCs w:val="20"/>
        </w:rPr>
        <w:t xml:space="preserve"> </w:t>
      </w:r>
      <w:r w:rsidR="07C719DF" w:rsidRPr="00B9191F">
        <w:rPr>
          <w:rFonts w:ascii="Arial" w:hAnsi="Arial" w:cs="Arial"/>
          <w:sz w:val="20"/>
          <w:szCs w:val="20"/>
        </w:rPr>
        <w:t>[</w:t>
      </w:r>
      <w:r w:rsidR="07C719DF" w:rsidRPr="00B9191F">
        <w:rPr>
          <w:rFonts w:ascii="Arial" w:hAnsi="Arial" w:cs="Arial"/>
          <w:b/>
          <w:bCs/>
          <w:sz w:val="20"/>
          <w:szCs w:val="20"/>
          <w:u w:val="single"/>
        </w:rPr>
        <w:t>INDICAR NÚ</w:t>
      </w:r>
      <w:r w:rsidR="38AFDD85" w:rsidRPr="00B9191F">
        <w:rPr>
          <w:rFonts w:ascii="Arial" w:hAnsi="Arial" w:cs="Arial"/>
          <w:b/>
          <w:bCs/>
          <w:sz w:val="20"/>
          <w:szCs w:val="20"/>
          <w:u w:val="single"/>
        </w:rPr>
        <w:t>MERO DEL DOCUMENTO</w:t>
      </w:r>
      <w:r w:rsidR="3F7CEF33" w:rsidRPr="00B9191F">
        <w:rPr>
          <w:rFonts w:ascii="Arial" w:hAnsi="Arial" w:cs="Arial"/>
          <w:b/>
          <w:bCs/>
          <w:sz w:val="20"/>
          <w:szCs w:val="20"/>
          <w:u w:val="single"/>
        </w:rPr>
        <w:t>]</w:t>
      </w:r>
      <w:r w:rsidR="3F7CEF33" w:rsidRPr="00B9191F">
        <w:rPr>
          <w:rFonts w:ascii="Arial" w:hAnsi="Arial" w:cs="Arial"/>
          <w:sz w:val="20"/>
          <w:szCs w:val="20"/>
        </w:rPr>
        <w:t xml:space="preserve"> </w:t>
      </w:r>
      <w:r w:rsidR="00B55156" w:rsidRPr="00B9191F">
        <w:rPr>
          <w:rFonts w:ascii="Arial" w:hAnsi="Arial" w:cs="Arial"/>
          <w:sz w:val="20"/>
          <w:szCs w:val="20"/>
        </w:rPr>
        <w:t xml:space="preserve">emitido </w:t>
      </w:r>
      <w:r w:rsidR="3F7CEF33" w:rsidRPr="00B9191F">
        <w:rPr>
          <w:rFonts w:ascii="Arial" w:hAnsi="Arial" w:cs="Arial"/>
          <w:sz w:val="20"/>
          <w:szCs w:val="20"/>
        </w:rPr>
        <w:t xml:space="preserve">por </w:t>
      </w:r>
      <w:r w:rsidR="3F7CEF33" w:rsidRPr="00B9191F">
        <w:rPr>
          <w:rFonts w:ascii="Arial" w:hAnsi="Arial" w:cs="Arial"/>
          <w:b/>
          <w:bCs/>
          <w:sz w:val="20"/>
          <w:szCs w:val="20"/>
          <w:u w:val="single"/>
        </w:rPr>
        <w:t>[</w:t>
      </w:r>
      <w:r w:rsidR="7B63652D" w:rsidRPr="00B9191F">
        <w:rPr>
          <w:rFonts w:ascii="Arial" w:hAnsi="Arial" w:cs="Arial"/>
          <w:b/>
          <w:bCs/>
          <w:sz w:val="20"/>
          <w:szCs w:val="20"/>
          <w:u w:val="single"/>
        </w:rPr>
        <w:t xml:space="preserve">SEÑALAR </w:t>
      </w:r>
      <w:r w:rsidR="38AFDD85" w:rsidRPr="00B9191F">
        <w:rPr>
          <w:rFonts w:ascii="Arial" w:hAnsi="Arial" w:cs="Arial"/>
          <w:b/>
          <w:bCs/>
          <w:sz w:val="20"/>
          <w:szCs w:val="20"/>
          <w:u w:val="single"/>
        </w:rPr>
        <w:t>EMPRESA QUE LA EMITE</w:t>
      </w:r>
      <w:r w:rsidR="38AFDD85" w:rsidRPr="00B9191F">
        <w:rPr>
          <w:rFonts w:ascii="Arial" w:hAnsi="Arial" w:cs="Arial"/>
          <w:sz w:val="20"/>
          <w:szCs w:val="20"/>
        </w:rPr>
        <w:t>]</w:t>
      </w:r>
      <w:r w:rsidR="005840CB" w:rsidRPr="00B9191F">
        <w:rPr>
          <w:rFonts w:ascii="Arial" w:hAnsi="Arial" w:cs="Arial"/>
          <w:sz w:val="20"/>
          <w:szCs w:val="20"/>
        </w:rPr>
        <w:t>.</w:t>
      </w:r>
      <w:r w:rsidR="005840CB" w:rsidRPr="00B9191F">
        <w:rPr>
          <w:rFonts w:ascii="Arial" w:eastAsia="Batang" w:hAnsi="Arial" w:cs="Arial"/>
          <w:color w:val="000000" w:themeColor="text1"/>
          <w:sz w:val="20"/>
          <w:szCs w:val="20"/>
          <w:lang w:eastAsia="es-PE"/>
        </w:rPr>
        <w:t xml:space="preserve"> Monto que es equivalente al diez por ciento (10%) del monto del contrato original, el mismo que debe mantenerse vigente hasta la conformidad de la prestación.</w:t>
      </w:r>
    </w:p>
    <w:p w14:paraId="4CD0EE97" w14:textId="77777777" w:rsidR="00522B0B" w:rsidRPr="00B9191F" w:rsidRDefault="00522B0B" w:rsidP="00BC2AC1">
      <w:pPr>
        <w:widowControl w:val="0"/>
        <w:jc w:val="both"/>
        <w:rPr>
          <w:rFonts w:ascii="Arial" w:hAnsi="Arial" w:cs="Arial"/>
          <w:sz w:val="20"/>
          <w:szCs w:val="20"/>
        </w:rPr>
      </w:pPr>
    </w:p>
    <w:tbl>
      <w:tblPr>
        <w:tblStyle w:val="Tabladecuadrcula1clara-nfasis511"/>
        <w:tblW w:w="8675" w:type="dxa"/>
        <w:tblInd w:w="39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675"/>
      </w:tblGrid>
      <w:tr w:rsidR="00385167" w:rsidRPr="00B9191F" w14:paraId="76B90B4C" w14:textId="77777777" w:rsidTr="0084611D">
        <w:trPr>
          <w:cnfStyle w:val="100000000000" w:firstRow="1" w:lastRow="0" w:firstColumn="0" w:lastColumn="0" w:oddVBand="0" w:evenVBand="0" w:oddHBand="0" w:evenHBand="0" w:firstRowFirstColumn="0" w:firstRowLastColumn="0" w:lastRowFirstColumn="0" w:lastRowLastColumn="0"/>
          <w:trHeight w:val="352"/>
        </w:trPr>
        <w:tc>
          <w:tcPr>
            <w:cnfStyle w:val="001000000000" w:firstRow="0" w:lastRow="0" w:firstColumn="1" w:lastColumn="0" w:oddVBand="0" w:evenVBand="0" w:oddHBand="0" w:evenHBand="0" w:firstRowFirstColumn="0" w:firstRowLastColumn="0" w:lastRowFirstColumn="0" w:lastRowLastColumn="0"/>
            <w:tcW w:w="8675" w:type="dxa"/>
            <w:vAlign w:val="center"/>
          </w:tcPr>
          <w:p w14:paraId="449DD9CB" w14:textId="77777777" w:rsidR="00385167" w:rsidRPr="00B9191F" w:rsidRDefault="00385167">
            <w:pPr>
              <w:widowControl w:val="0"/>
              <w:rPr>
                <w:rFonts w:ascii="Arial" w:eastAsia="Batang" w:hAnsi="Arial" w:cs="Arial"/>
                <w:bCs w:val="0"/>
                <w:iCs/>
                <w:color w:val="0070C0"/>
                <w:sz w:val="18"/>
                <w:szCs w:val="18"/>
                <w:lang w:val="es-ES" w:eastAsia="es-PE"/>
              </w:rPr>
            </w:pPr>
            <w:r w:rsidRPr="00B9191F">
              <w:rPr>
                <w:rFonts w:ascii="Arial" w:hAnsi="Arial" w:cs="Arial"/>
                <w:bCs w:val="0"/>
                <w:iCs/>
                <w:color w:val="0070C0"/>
                <w:sz w:val="18"/>
                <w:szCs w:val="18"/>
              </w:rPr>
              <w:t>Importante para la entidad contratante</w:t>
            </w:r>
          </w:p>
        </w:tc>
      </w:tr>
      <w:tr w:rsidR="00385167" w:rsidRPr="00B9191F" w14:paraId="6CE56162" w14:textId="77777777" w:rsidTr="0084611D">
        <w:trPr>
          <w:trHeight w:val="184"/>
        </w:trPr>
        <w:tc>
          <w:tcPr>
            <w:cnfStyle w:val="001000000000" w:firstRow="0" w:lastRow="0" w:firstColumn="1" w:lastColumn="0" w:oddVBand="0" w:evenVBand="0" w:oddHBand="0" w:evenHBand="0" w:firstRowFirstColumn="0" w:firstRowLastColumn="0" w:lastRowFirstColumn="0" w:lastRowLastColumn="0"/>
            <w:tcW w:w="8675" w:type="dxa"/>
            <w:vAlign w:val="center"/>
          </w:tcPr>
          <w:p w14:paraId="33F3588C" w14:textId="7E3062E7" w:rsidR="00385167" w:rsidRPr="00B9191F" w:rsidRDefault="00385167">
            <w:pPr>
              <w:rPr>
                <w:rFonts w:ascii="Arial" w:hAnsi="Arial" w:cs="Arial"/>
                <w:b w:val="0"/>
                <w:bCs w:val="0"/>
                <w:iCs/>
                <w:color w:val="0070C0"/>
                <w:sz w:val="18"/>
                <w:szCs w:val="18"/>
              </w:rPr>
            </w:pPr>
            <w:r w:rsidRPr="00B9191F">
              <w:rPr>
                <w:rFonts w:ascii="Arial" w:hAnsi="Arial" w:cs="Arial"/>
                <w:b w:val="0"/>
                <w:bCs w:val="0"/>
                <w:color w:val="0070C0"/>
                <w:sz w:val="18"/>
                <w:szCs w:val="18"/>
              </w:rPr>
              <w:t>De conformidad con el literal a) artículo 139 del Reglamento, en los contratos de servicios cuyos montos sean menores o iguales a 50 UIT, no corresponde presentar garantía de fiel cumplimiento.</w:t>
            </w:r>
            <w:r w:rsidRPr="00B9191F">
              <w:rPr>
                <w:b w:val="0"/>
                <w:bCs w:val="0"/>
                <w:iCs/>
                <w:color w:val="0070C0"/>
                <w:sz w:val="18"/>
                <w:szCs w:val="18"/>
              </w:rPr>
              <w:t xml:space="preserve"> </w:t>
            </w:r>
            <w:r w:rsidRPr="00B9191F">
              <w:rPr>
                <w:rFonts w:ascii="Arial" w:hAnsi="Arial" w:cs="Arial"/>
                <w:b w:val="0"/>
                <w:bCs w:val="0"/>
                <w:color w:val="0070C0"/>
                <w:sz w:val="18"/>
                <w:szCs w:val="18"/>
              </w:rPr>
              <w:t xml:space="preserve">En ese caso, </w:t>
            </w:r>
            <w:r w:rsidRPr="00B9191F">
              <w:rPr>
                <w:rFonts w:ascii="Arial" w:hAnsi="Arial" w:cs="Arial"/>
                <w:b w:val="0"/>
                <w:bCs w:val="0"/>
                <w:iCs/>
                <w:color w:val="0070C0"/>
                <w:sz w:val="18"/>
                <w:szCs w:val="18"/>
                <w:u w:val="single"/>
              </w:rPr>
              <w:t>eliminar esta cláusula.</w:t>
            </w:r>
          </w:p>
          <w:p w14:paraId="1998C8F4" w14:textId="77777777" w:rsidR="00385167" w:rsidRPr="00B9191F" w:rsidRDefault="00385167">
            <w:pPr>
              <w:rPr>
                <w:rFonts w:ascii="Arial" w:hAnsi="Arial" w:cs="Arial"/>
                <w:b w:val="0"/>
                <w:bCs w:val="0"/>
                <w:iCs/>
                <w:color w:val="0070C0"/>
                <w:sz w:val="18"/>
                <w:szCs w:val="18"/>
              </w:rPr>
            </w:pPr>
          </w:p>
          <w:p w14:paraId="2CB668F6" w14:textId="24FD40CD" w:rsidR="00385167" w:rsidRPr="00B9191F" w:rsidRDefault="00385167" w:rsidP="00385167">
            <w:pPr>
              <w:rPr>
                <w:rFonts w:ascii="Arial" w:eastAsia="Batang" w:hAnsi="Arial" w:cs="Arial"/>
                <w:b w:val="0"/>
                <w:iCs/>
                <w:color w:val="0070C0"/>
                <w:sz w:val="18"/>
                <w:szCs w:val="18"/>
                <w:lang w:val="es-ES" w:eastAsia="es-PE"/>
              </w:rPr>
            </w:pPr>
            <w:r w:rsidRPr="00B9191F">
              <w:rPr>
                <w:rFonts w:ascii="Arial" w:hAnsi="Arial" w:cs="Arial"/>
                <w:b w:val="0"/>
                <w:bCs w:val="0"/>
                <w:color w:val="0070C0"/>
                <w:sz w:val="18"/>
                <w:szCs w:val="18"/>
              </w:rPr>
              <w:t xml:space="preserve">Esta excepción no aplica cuando la sumatoria de los contratos derivados de procedimientos de </w:t>
            </w:r>
            <w:r w:rsidR="00AE77EE" w:rsidRPr="00B9191F">
              <w:rPr>
                <w:rFonts w:ascii="Arial" w:hAnsi="Arial" w:cs="Arial"/>
                <w:b w:val="0"/>
                <w:bCs w:val="0"/>
                <w:color w:val="0070C0"/>
                <w:sz w:val="18"/>
                <w:szCs w:val="18"/>
              </w:rPr>
              <w:t xml:space="preserve">selección </w:t>
            </w:r>
            <w:r w:rsidR="00AE77EE">
              <w:rPr>
                <w:rFonts w:ascii="Arial" w:hAnsi="Arial" w:cs="Arial"/>
                <w:b w:val="0"/>
                <w:bCs w:val="0"/>
                <w:color w:val="0070C0"/>
                <w:sz w:val="18"/>
                <w:szCs w:val="18"/>
              </w:rPr>
              <w:t>por</w:t>
            </w:r>
            <w:r w:rsidRPr="00B9191F">
              <w:rPr>
                <w:rFonts w:ascii="Arial" w:hAnsi="Arial" w:cs="Arial"/>
                <w:b w:val="0"/>
                <w:bCs w:val="0"/>
                <w:color w:val="0070C0"/>
                <w:sz w:val="18"/>
                <w:szCs w:val="18"/>
              </w:rPr>
              <w:t xml:space="preserve"> relación de ítems, adjudicados a un mismo postor, superen el monto señalado.</w:t>
            </w:r>
            <w:r w:rsidRPr="00B9191F">
              <w:rPr>
                <w:rFonts w:ascii="Arial" w:hAnsi="Arial" w:cs="Arial"/>
                <w:color w:val="0070C0"/>
                <w:sz w:val="18"/>
                <w:szCs w:val="18"/>
              </w:rPr>
              <w:t xml:space="preserve"> </w:t>
            </w:r>
          </w:p>
        </w:tc>
      </w:tr>
    </w:tbl>
    <w:p w14:paraId="36D5D966" w14:textId="069E1BE3" w:rsidR="00385167" w:rsidRPr="00B9191F" w:rsidRDefault="00772431" w:rsidP="00385167">
      <w:pPr>
        <w:widowControl w:val="0"/>
        <w:ind w:left="349"/>
        <w:jc w:val="both"/>
        <w:rPr>
          <w:rFonts w:ascii="Arial" w:hAnsi="Arial" w:cs="Arial"/>
          <w:bCs/>
          <w:iCs/>
          <w:color w:val="0070C0"/>
          <w:sz w:val="18"/>
          <w:szCs w:val="18"/>
        </w:rPr>
      </w:pPr>
      <w:r>
        <w:rPr>
          <w:rFonts w:ascii="Arial" w:hAnsi="Arial" w:cs="Arial"/>
          <w:bCs/>
          <w:color w:val="0070C0"/>
          <w:sz w:val="18"/>
          <w:szCs w:val="18"/>
        </w:rPr>
        <w:t xml:space="preserve"> </w:t>
      </w:r>
      <w:r w:rsidR="00385167" w:rsidRPr="00B9191F">
        <w:rPr>
          <w:rFonts w:ascii="Arial" w:hAnsi="Arial" w:cs="Arial"/>
          <w:bCs/>
          <w:color w:val="0070C0"/>
          <w:sz w:val="18"/>
          <w:szCs w:val="18"/>
        </w:rPr>
        <w:t>Esta nota debe ser eliminada una vez culminada la elaboración de las bases</w:t>
      </w:r>
    </w:p>
    <w:p w14:paraId="5BBFE545" w14:textId="2E348C4F" w:rsidR="00435A8C" w:rsidRPr="00B9191F" w:rsidRDefault="00435A8C" w:rsidP="00BC2AC1">
      <w:pPr>
        <w:widowControl w:val="0"/>
        <w:jc w:val="both"/>
        <w:rPr>
          <w:rFonts w:ascii="Arial" w:hAnsi="Arial" w:cs="Arial"/>
          <w:sz w:val="20"/>
          <w:szCs w:val="20"/>
        </w:rPr>
      </w:pPr>
    </w:p>
    <w:p w14:paraId="70B9786A" w14:textId="77777777" w:rsidR="00F17D49" w:rsidRDefault="00F17D49" w:rsidP="00DD1A61">
      <w:pPr>
        <w:widowControl w:val="0"/>
        <w:ind w:left="349"/>
        <w:jc w:val="both"/>
        <w:rPr>
          <w:rFonts w:ascii="Arial" w:hAnsi="Arial" w:cs="Arial"/>
          <w:b/>
          <w:sz w:val="20"/>
          <w:szCs w:val="20"/>
          <w:u w:val="single"/>
        </w:rPr>
      </w:pPr>
      <w:r w:rsidRPr="00B9191F">
        <w:rPr>
          <w:rFonts w:ascii="Arial" w:hAnsi="Arial" w:cs="Arial"/>
          <w:b/>
          <w:sz w:val="20"/>
          <w:szCs w:val="20"/>
          <w:u w:val="single"/>
        </w:rPr>
        <w:t>CLÁUSULA OCTAVA: EJECUCIÓN DE GARANTÍAS POR FALTA DE RENOVACIÓN</w:t>
      </w:r>
    </w:p>
    <w:p w14:paraId="05D9888D" w14:textId="77777777" w:rsidR="00DF3EC6" w:rsidRPr="00B9191F" w:rsidRDefault="00DF3EC6" w:rsidP="00DD1A61">
      <w:pPr>
        <w:widowControl w:val="0"/>
        <w:ind w:left="349"/>
        <w:jc w:val="both"/>
        <w:rPr>
          <w:rFonts w:ascii="Arial" w:hAnsi="Arial" w:cs="Arial"/>
          <w:b/>
          <w:sz w:val="20"/>
          <w:szCs w:val="20"/>
          <w:u w:val="single"/>
        </w:rPr>
      </w:pPr>
    </w:p>
    <w:p w14:paraId="32950A75" w14:textId="73DBA5D7" w:rsidR="00195C55" w:rsidRPr="00B9191F" w:rsidRDefault="38AFDD85" w:rsidP="00DD1A61">
      <w:pPr>
        <w:widowControl w:val="0"/>
        <w:ind w:left="349"/>
        <w:jc w:val="both"/>
        <w:rPr>
          <w:rFonts w:ascii="Arial" w:hAnsi="Arial" w:cs="Arial"/>
          <w:sz w:val="20"/>
          <w:szCs w:val="20"/>
        </w:rPr>
      </w:pPr>
      <w:r w:rsidRPr="00B9191F">
        <w:rPr>
          <w:rFonts w:ascii="Arial" w:hAnsi="Arial" w:cs="Arial"/>
          <w:sz w:val="20"/>
          <w:szCs w:val="20"/>
        </w:rPr>
        <w:t>LA ENTIDAD</w:t>
      </w:r>
      <w:r w:rsidR="743C8A81" w:rsidRPr="00B9191F">
        <w:rPr>
          <w:rFonts w:ascii="Arial" w:hAnsi="Arial" w:cs="Arial"/>
          <w:sz w:val="20"/>
          <w:szCs w:val="20"/>
        </w:rPr>
        <w:t xml:space="preserve"> CONTRATANTE</w:t>
      </w:r>
      <w:r w:rsidRPr="00B9191F">
        <w:rPr>
          <w:rFonts w:ascii="Arial" w:hAnsi="Arial" w:cs="Arial"/>
          <w:sz w:val="20"/>
          <w:szCs w:val="20"/>
        </w:rPr>
        <w:t xml:space="preserve"> </w:t>
      </w:r>
      <w:r w:rsidR="4E76289B" w:rsidRPr="00B9191F">
        <w:rPr>
          <w:rFonts w:ascii="Arial" w:hAnsi="Arial" w:cs="Arial"/>
          <w:sz w:val="20"/>
          <w:szCs w:val="20"/>
        </w:rPr>
        <w:t>puede</w:t>
      </w:r>
      <w:r w:rsidRPr="00B9191F">
        <w:rPr>
          <w:rFonts w:ascii="Arial" w:hAnsi="Arial" w:cs="Arial"/>
          <w:sz w:val="20"/>
          <w:szCs w:val="20"/>
        </w:rPr>
        <w:t xml:space="preserve"> </w:t>
      </w:r>
      <w:r w:rsidR="4E76289B" w:rsidRPr="00B9191F">
        <w:rPr>
          <w:rFonts w:ascii="Arial" w:hAnsi="Arial" w:cs="Arial"/>
          <w:sz w:val="20"/>
          <w:szCs w:val="20"/>
        </w:rPr>
        <w:t xml:space="preserve">solicitar la ejecución de las </w:t>
      </w:r>
      <w:r w:rsidRPr="00B9191F">
        <w:rPr>
          <w:rFonts w:ascii="Arial" w:hAnsi="Arial" w:cs="Arial"/>
          <w:sz w:val="20"/>
          <w:szCs w:val="20"/>
        </w:rPr>
        <w:t xml:space="preserve">garantías cuando EL CONTRATISTA no </w:t>
      </w:r>
      <w:r w:rsidR="4E76289B" w:rsidRPr="00B9191F">
        <w:rPr>
          <w:rFonts w:ascii="Arial" w:hAnsi="Arial" w:cs="Arial"/>
          <w:sz w:val="20"/>
          <w:szCs w:val="20"/>
        </w:rPr>
        <w:t xml:space="preserve">las hubiere </w:t>
      </w:r>
      <w:r w:rsidRPr="00B9191F">
        <w:rPr>
          <w:rFonts w:ascii="Arial" w:hAnsi="Arial" w:cs="Arial"/>
          <w:sz w:val="20"/>
          <w:szCs w:val="20"/>
        </w:rPr>
        <w:t>renova</w:t>
      </w:r>
      <w:r w:rsidR="4E76289B" w:rsidRPr="00B9191F">
        <w:rPr>
          <w:rFonts w:ascii="Arial" w:hAnsi="Arial" w:cs="Arial"/>
          <w:sz w:val="20"/>
          <w:szCs w:val="20"/>
        </w:rPr>
        <w:t>do antes de la fecha de su vencimiento</w:t>
      </w:r>
      <w:r w:rsidRPr="00B9191F">
        <w:rPr>
          <w:rFonts w:ascii="Arial" w:hAnsi="Arial" w:cs="Arial"/>
          <w:sz w:val="20"/>
          <w:szCs w:val="20"/>
        </w:rPr>
        <w:t xml:space="preserve">, conforme a lo dispuesto </w:t>
      </w:r>
      <w:r w:rsidR="0E28BE3D" w:rsidRPr="00B9191F">
        <w:rPr>
          <w:rFonts w:ascii="Arial" w:hAnsi="Arial" w:cs="Arial"/>
          <w:sz w:val="20"/>
          <w:szCs w:val="20"/>
        </w:rPr>
        <w:t xml:space="preserve">en el </w:t>
      </w:r>
      <w:r w:rsidRPr="00B9191F">
        <w:rPr>
          <w:rFonts w:ascii="Arial" w:hAnsi="Arial" w:cs="Arial"/>
          <w:sz w:val="20"/>
          <w:szCs w:val="20"/>
        </w:rPr>
        <w:t xml:space="preserve">artículo </w:t>
      </w:r>
      <w:r w:rsidR="60C84B80" w:rsidRPr="00B9191F">
        <w:rPr>
          <w:rFonts w:ascii="Arial" w:hAnsi="Arial" w:cs="Arial"/>
          <w:sz w:val="20"/>
          <w:szCs w:val="20"/>
        </w:rPr>
        <w:t>118</w:t>
      </w:r>
      <w:r w:rsidRPr="00B9191F">
        <w:rPr>
          <w:rFonts w:ascii="Arial" w:hAnsi="Arial" w:cs="Arial"/>
          <w:sz w:val="20"/>
          <w:szCs w:val="20"/>
        </w:rPr>
        <w:t xml:space="preserve"> del </w:t>
      </w:r>
      <w:r w:rsidR="00A61374" w:rsidRPr="00B9191F">
        <w:rPr>
          <w:rFonts w:ascii="Arial" w:hAnsi="Arial" w:cs="Arial"/>
          <w:sz w:val="20"/>
          <w:szCs w:val="20"/>
        </w:rPr>
        <w:t xml:space="preserve">Reglamento </w:t>
      </w:r>
      <w:bookmarkStart w:id="12" w:name="_Hlk192069906"/>
      <w:r w:rsidR="00A61374" w:rsidRPr="00B9191F">
        <w:rPr>
          <w:rFonts w:ascii="Arial" w:hAnsi="Arial" w:cs="Arial"/>
          <w:sz w:val="20"/>
          <w:szCs w:val="20"/>
        </w:rPr>
        <w:t>de la Ley N° 32069, Ley General de Contrataciones Públicas, aprobado por Decreto Supremo N° 009-2025-EF</w:t>
      </w:r>
      <w:bookmarkEnd w:id="12"/>
      <w:r w:rsidR="00A61374" w:rsidRPr="00B9191F">
        <w:rPr>
          <w:rFonts w:ascii="Arial" w:hAnsi="Arial" w:cs="Arial"/>
          <w:sz w:val="20"/>
          <w:szCs w:val="20"/>
        </w:rPr>
        <w:t>.</w:t>
      </w:r>
    </w:p>
    <w:p w14:paraId="24B77FD2" w14:textId="77777777" w:rsidR="00A61374" w:rsidRPr="00B9191F" w:rsidRDefault="00A61374" w:rsidP="00DD1A61">
      <w:pPr>
        <w:widowControl w:val="0"/>
        <w:ind w:left="349"/>
        <w:jc w:val="both"/>
        <w:rPr>
          <w:rFonts w:ascii="Arial" w:hAnsi="Arial" w:cs="Arial"/>
          <w:sz w:val="20"/>
          <w:szCs w:val="20"/>
        </w:rPr>
      </w:pPr>
    </w:p>
    <w:p w14:paraId="3ADD2E81" w14:textId="25D001DC" w:rsidR="00F17D49" w:rsidRDefault="005E4A19" w:rsidP="00DD1A61">
      <w:pPr>
        <w:widowControl w:val="0"/>
        <w:ind w:left="349"/>
        <w:jc w:val="both"/>
        <w:rPr>
          <w:rFonts w:ascii="Arial" w:hAnsi="Arial" w:cs="Arial"/>
          <w:b/>
          <w:sz w:val="20"/>
          <w:szCs w:val="20"/>
          <w:u w:val="single"/>
        </w:rPr>
      </w:pPr>
      <w:r w:rsidRPr="00B9191F">
        <w:rPr>
          <w:rFonts w:ascii="Arial" w:hAnsi="Arial" w:cs="Arial"/>
          <w:b/>
          <w:sz w:val="20"/>
          <w:szCs w:val="20"/>
          <w:u w:val="single"/>
        </w:rPr>
        <w:t xml:space="preserve">CLÁUSULA </w:t>
      </w:r>
      <w:r w:rsidR="006845BB" w:rsidRPr="00B9191F">
        <w:rPr>
          <w:rFonts w:ascii="Arial" w:hAnsi="Arial" w:cs="Arial"/>
          <w:b/>
          <w:bCs/>
          <w:sz w:val="20"/>
          <w:szCs w:val="20"/>
          <w:u w:val="single"/>
        </w:rPr>
        <w:t>NOVENA</w:t>
      </w:r>
      <w:r w:rsidR="00F17D49" w:rsidRPr="00B9191F">
        <w:rPr>
          <w:rFonts w:ascii="Arial" w:hAnsi="Arial" w:cs="Arial"/>
          <w:b/>
          <w:sz w:val="20"/>
          <w:szCs w:val="20"/>
          <w:u w:val="single"/>
        </w:rPr>
        <w:t xml:space="preserve">: </w:t>
      </w:r>
      <w:r w:rsidR="001C75EE" w:rsidRPr="00B9191F">
        <w:rPr>
          <w:rFonts w:ascii="Arial" w:hAnsi="Arial" w:cs="Arial"/>
          <w:b/>
          <w:sz w:val="20"/>
          <w:szCs w:val="20"/>
          <w:u w:val="single"/>
        </w:rPr>
        <w:t xml:space="preserve">CONFORMIDAD </w:t>
      </w:r>
      <w:r w:rsidR="00201289" w:rsidRPr="00B9191F">
        <w:rPr>
          <w:rFonts w:ascii="Arial" w:hAnsi="Arial" w:cs="Arial"/>
          <w:b/>
          <w:sz w:val="20"/>
          <w:szCs w:val="20"/>
          <w:u w:val="single"/>
        </w:rPr>
        <w:t>DE LA PRESTACIÓN</w:t>
      </w:r>
    </w:p>
    <w:p w14:paraId="792572EC" w14:textId="77777777" w:rsidR="00DF3EC6" w:rsidRPr="00B9191F" w:rsidRDefault="00DF3EC6" w:rsidP="00DD1A61">
      <w:pPr>
        <w:widowControl w:val="0"/>
        <w:ind w:left="349"/>
        <w:jc w:val="both"/>
        <w:rPr>
          <w:rFonts w:ascii="Arial" w:hAnsi="Arial" w:cs="Arial"/>
          <w:b/>
          <w:sz w:val="20"/>
          <w:szCs w:val="20"/>
          <w:u w:val="single"/>
        </w:rPr>
      </w:pPr>
    </w:p>
    <w:p w14:paraId="524DD0B2" w14:textId="1F566A0B" w:rsidR="00F17D49" w:rsidRPr="00B9191F" w:rsidRDefault="38AFDD85" w:rsidP="779A1813">
      <w:pPr>
        <w:widowControl w:val="0"/>
        <w:ind w:left="349"/>
        <w:jc w:val="both"/>
        <w:rPr>
          <w:rFonts w:ascii="Arial" w:hAnsi="Arial" w:cs="Arial"/>
          <w:sz w:val="20"/>
          <w:szCs w:val="20"/>
          <w:lang w:val="es-ES"/>
        </w:rPr>
      </w:pPr>
      <w:r w:rsidRPr="00B9191F">
        <w:rPr>
          <w:rFonts w:ascii="Arial" w:hAnsi="Arial" w:cs="Arial"/>
          <w:sz w:val="20"/>
          <w:szCs w:val="20"/>
        </w:rPr>
        <w:t xml:space="preserve">La conformidad </w:t>
      </w:r>
      <w:r w:rsidR="004C10C1" w:rsidRPr="00B9191F">
        <w:rPr>
          <w:rFonts w:ascii="Arial" w:hAnsi="Arial" w:cs="Arial"/>
          <w:sz w:val="20"/>
          <w:szCs w:val="20"/>
        </w:rPr>
        <w:t xml:space="preserve">de la prestación </w:t>
      </w:r>
      <w:r w:rsidRPr="00B9191F">
        <w:rPr>
          <w:rFonts w:ascii="Arial" w:hAnsi="Arial" w:cs="Arial"/>
          <w:sz w:val="20"/>
          <w:szCs w:val="20"/>
        </w:rPr>
        <w:t xml:space="preserve">se regula por lo dispuesto en el artículo </w:t>
      </w:r>
      <w:r w:rsidR="73714FD9" w:rsidRPr="00B9191F">
        <w:rPr>
          <w:rFonts w:ascii="Arial" w:hAnsi="Arial" w:cs="Arial"/>
          <w:sz w:val="20"/>
          <w:szCs w:val="20"/>
        </w:rPr>
        <w:t>144</w:t>
      </w:r>
      <w:r w:rsidRPr="00B9191F">
        <w:rPr>
          <w:rFonts w:ascii="Arial" w:hAnsi="Arial" w:cs="Arial"/>
          <w:sz w:val="20"/>
          <w:szCs w:val="20"/>
        </w:rPr>
        <w:t xml:space="preserve"> del Reglamento de la Ley </w:t>
      </w:r>
      <w:r w:rsidR="00A61374" w:rsidRPr="00B9191F">
        <w:rPr>
          <w:rFonts w:ascii="Arial" w:hAnsi="Arial" w:cs="Arial"/>
          <w:sz w:val="20"/>
          <w:szCs w:val="20"/>
        </w:rPr>
        <w:t xml:space="preserve">N° 32069, Ley </w:t>
      </w:r>
      <w:r w:rsidR="10947186" w:rsidRPr="00B9191F">
        <w:rPr>
          <w:rFonts w:ascii="Arial" w:hAnsi="Arial" w:cs="Arial"/>
          <w:sz w:val="20"/>
          <w:szCs w:val="20"/>
        </w:rPr>
        <w:t xml:space="preserve">General </w:t>
      </w:r>
      <w:r w:rsidRPr="00B9191F">
        <w:rPr>
          <w:rFonts w:ascii="Arial" w:hAnsi="Arial" w:cs="Arial"/>
          <w:sz w:val="20"/>
          <w:szCs w:val="20"/>
        </w:rPr>
        <w:t xml:space="preserve">de Contrataciones </w:t>
      </w:r>
      <w:r w:rsidR="2D115997" w:rsidRPr="00B9191F">
        <w:rPr>
          <w:rFonts w:ascii="Arial" w:hAnsi="Arial" w:cs="Arial"/>
          <w:sz w:val="20"/>
          <w:szCs w:val="20"/>
        </w:rPr>
        <w:t>Públicas</w:t>
      </w:r>
      <w:r w:rsidR="2D13269A" w:rsidRPr="00B9191F">
        <w:rPr>
          <w:rFonts w:ascii="Arial" w:hAnsi="Arial" w:cs="Arial"/>
          <w:sz w:val="20"/>
          <w:szCs w:val="20"/>
        </w:rPr>
        <w:t xml:space="preserve">. La </w:t>
      </w:r>
      <w:r w:rsidR="00F94916" w:rsidRPr="00B9191F">
        <w:rPr>
          <w:rFonts w:ascii="Arial" w:hAnsi="Arial" w:cs="Arial"/>
          <w:sz w:val="20"/>
          <w:szCs w:val="20"/>
        </w:rPr>
        <w:t xml:space="preserve">conformidad </w:t>
      </w:r>
      <w:r w:rsidR="008F2600" w:rsidRPr="00B9191F">
        <w:rPr>
          <w:rFonts w:ascii="Arial" w:hAnsi="Arial" w:cs="Arial"/>
          <w:sz w:val="20"/>
          <w:szCs w:val="20"/>
        </w:rPr>
        <w:t>es</w:t>
      </w:r>
      <w:r w:rsidR="2D13269A" w:rsidRPr="00B9191F">
        <w:rPr>
          <w:rFonts w:ascii="Arial" w:hAnsi="Arial" w:cs="Arial"/>
          <w:sz w:val="20"/>
          <w:szCs w:val="20"/>
        </w:rPr>
        <w:t xml:space="preserve"> </w:t>
      </w:r>
      <w:r w:rsidRPr="00B9191F">
        <w:rPr>
          <w:rFonts w:ascii="Arial" w:hAnsi="Arial" w:cs="Arial"/>
          <w:sz w:val="20"/>
          <w:szCs w:val="20"/>
        </w:rPr>
        <w:t xml:space="preserve">otorgada </w:t>
      </w:r>
      <w:r w:rsidR="3BB7F444" w:rsidRPr="00B9191F">
        <w:rPr>
          <w:rFonts w:ascii="Arial" w:hAnsi="Arial" w:cs="Arial"/>
          <w:sz w:val="20"/>
          <w:szCs w:val="20"/>
        </w:rPr>
        <w:t>por [</w:t>
      </w:r>
      <w:r w:rsidR="3BB7F444" w:rsidRPr="00B9191F">
        <w:rPr>
          <w:rFonts w:ascii="Arial" w:hAnsi="Arial" w:cs="Arial"/>
          <w:b/>
          <w:bCs/>
          <w:sz w:val="20"/>
          <w:szCs w:val="20"/>
          <w:u w:val="single"/>
        </w:rPr>
        <w:t>CONSIGNAR EL ÁREA O UNIDAD ORGÁNICA QUE OTORGA LA CONFORMIDAD</w:t>
      </w:r>
      <w:r w:rsidR="3BB7F444" w:rsidRPr="00B9191F">
        <w:rPr>
          <w:rFonts w:ascii="Arial" w:hAnsi="Arial" w:cs="Arial"/>
          <w:sz w:val="20"/>
          <w:szCs w:val="20"/>
        </w:rPr>
        <w:t>]</w:t>
      </w:r>
      <w:r w:rsidR="104364D0" w:rsidRPr="00B9191F">
        <w:rPr>
          <w:rFonts w:ascii="Arial" w:hAnsi="Arial" w:cs="Arial"/>
          <w:sz w:val="20"/>
          <w:szCs w:val="20"/>
        </w:rPr>
        <w:t xml:space="preserve"> en el plazo máximo de [</w:t>
      </w:r>
      <w:r w:rsidR="104364D0" w:rsidRPr="00B9191F">
        <w:rPr>
          <w:rFonts w:ascii="Arial" w:hAnsi="Arial" w:cs="Arial"/>
          <w:b/>
          <w:bCs/>
          <w:sz w:val="20"/>
          <w:szCs w:val="20"/>
          <w:u w:val="single"/>
        </w:rPr>
        <w:t xml:space="preserve">CONSIGNAR </w:t>
      </w:r>
      <w:r w:rsidR="003B3BB7" w:rsidRPr="00B9191F">
        <w:rPr>
          <w:rFonts w:ascii="Arial" w:hAnsi="Arial" w:cs="Arial"/>
          <w:b/>
          <w:bCs/>
          <w:sz w:val="20"/>
          <w:szCs w:val="20"/>
          <w:u w:val="single"/>
        </w:rPr>
        <w:t xml:space="preserve">PLAZO MÁXIMO DE </w:t>
      </w:r>
      <w:r w:rsidR="2DABAE44" w:rsidRPr="00B9191F">
        <w:rPr>
          <w:rFonts w:ascii="Arial" w:hAnsi="Arial" w:cs="Arial"/>
          <w:b/>
          <w:bCs/>
          <w:sz w:val="20"/>
          <w:szCs w:val="20"/>
          <w:u w:val="single"/>
        </w:rPr>
        <w:t>SIETE</w:t>
      </w:r>
      <w:r w:rsidR="104364D0" w:rsidRPr="00B9191F">
        <w:rPr>
          <w:rFonts w:ascii="Arial" w:hAnsi="Arial" w:cs="Arial"/>
          <w:b/>
          <w:bCs/>
          <w:sz w:val="20"/>
          <w:szCs w:val="20"/>
          <w:u w:val="single"/>
        </w:rPr>
        <w:t xml:space="preserve"> (</w:t>
      </w:r>
      <w:r w:rsidR="2DABAE44" w:rsidRPr="00B9191F">
        <w:rPr>
          <w:rFonts w:ascii="Arial" w:hAnsi="Arial" w:cs="Arial"/>
          <w:b/>
          <w:bCs/>
          <w:sz w:val="20"/>
          <w:szCs w:val="20"/>
          <w:u w:val="single"/>
        </w:rPr>
        <w:t>7</w:t>
      </w:r>
      <w:r w:rsidR="104364D0" w:rsidRPr="00B9191F">
        <w:rPr>
          <w:rFonts w:ascii="Arial" w:hAnsi="Arial" w:cs="Arial"/>
          <w:b/>
          <w:bCs/>
          <w:sz w:val="20"/>
          <w:szCs w:val="20"/>
          <w:u w:val="single"/>
        </w:rPr>
        <w:t xml:space="preserve">) DÍAS O </w:t>
      </w:r>
      <w:r w:rsidR="003B3BB7" w:rsidRPr="00B9191F">
        <w:rPr>
          <w:rFonts w:ascii="Arial" w:hAnsi="Arial" w:cs="Arial"/>
          <w:b/>
          <w:bCs/>
          <w:sz w:val="20"/>
          <w:szCs w:val="20"/>
          <w:u w:val="single"/>
        </w:rPr>
        <w:t xml:space="preserve">DE </w:t>
      </w:r>
      <w:r w:rsidR="7F536301" w:rsidRPr="00B9191F">
        <w:rPr>
          <w:rFonts w:ascii="Arial" w:hAnsi="Arial" w:cs="Arial"/>
          <w:b/>
          <w:bCs/>
          <w:sz w:val="20"/>
          <w:szCs w:val="20"/>
          <w:u w:val="single"/>
        </w:rPr>
        <w:t xml:space="preserve">VEINTE </w:t>
      </w:r>
      <w:r w:rsidR="104364D0" w:rsidRPr="00B9191F">
        <w:rPr>
          <w:rFonts w:ascii="Arial" w:hAnsi="Arial" w:cs="Arial"/>
          <w:b/>
          <w:bCs/>
          <w:sz w:val="20"/>
          <w:szCs w:val="20"/>
          <w:u w:val="single"/>
        </w:rPr>
        <w:t>(</w:t>
      </w:r>
      <w:r w:rsidR="3B08F269" w:rsidRPr="00B9191F">
        <w:rPr>
          <w:rFonts w:ascii="Arial" w:hAnsi="Arial" w:cs="Arial"/>
          <w:b/>
          <w:bCs/>
          <w:sz w:val="20"/>
          <w:szCs w:val="20"/>
          <w:u w:val="single"/>
        </w:rPr>
        <w:t>20</w:t>
      </w:r>
      <w:r w:rsidR="104364D0" w:rsidRPr="00B9191F">
        <w:rPr>
          <w:rFonts w:ascii="Arial" w:hAnsi="Arial" w:cs="Arial"/>
          <w:b/>
          <w:bCs/>
          <w:sz w:val="20"/>
          <w:szCs w:val="20"/>
          <w:u w:val="single"/>
        </w:rPr>
        <w:t>) DÍAS</w:t>
      </w:r>
      <w:r w:rsidR="4CA0009F" w:rsidRPr="00B9191F">
        <w:rPr>
          <w:rFonts w:ascii="Arial" w:hAnsi="Arial" w:cs="Arial"/>
          <w:b/>
          <w:bCs/>
          <w:sz w:val="20"/>
          <w:szCs w:val="20"/>
          <w:u w:val="single"/>
        </w:rPr>
        <w:t xml:space="preserve">, </w:t>
      </w:r>
      <w:r w:rsidR="00CA1DAB" w:rsidRPr="00B9191F">
        <w:rPr>
          <w:rFonts w:ascii="Arial" w:hAnsi="Arial" w:cs="Arial"/>
          <w:b/>
          <w:bCs/>
          <w:sz w:val="20"/>
          <w:szCs w:val="20"/>
          <w:u w:val="single"/>
        </w:rPr>
        <w:t xml:space="preserve">ESTO ÚLTIMO </w:t>
      </w:r>
      <w:r w:rsidR="4CA0009F" w:rsidRPr="00B9191F">
        <w:rPr>
          <w:rFonts w:ascii="Arial" w:hAnsi="Arial" w:cs="Arial"/>
          <w:b/>
          <w:bCs/>
          <w:sz w:val="20"/>
          <w:szCs w:val="20"/>
          <w:u w:val="single"/>
        </w:rPr>
        <w:t xml:space="preserve">EN CASO SE REQUIERA </w:t>
      </w:r>
      <w:r w:rsidR="2DABAE44" w:rsidRPr="00B9191F">
        <w:rPr>
          <w:rFonts w:ascii="Arial" w:hAnsi="Arial" w:cs="Arial"/>
          <w:b/>
          <w:bCs/>
          <w:sz w:val="20"/>
          <w:szCs w:val="20"/>
          <w:u w:val="single"/>
        </w:rPr>
        <w:t>EFECTUAR PRUEBAS QUE PERMITAN VERIFICAR EL CUMPLIMIENTO DE LA OBLIGACIÓN</w:t>
      </w:r>
      <w:r w:rsidR="104364D0" w:rsidRPr="00B9191F">
        <w:rPr>
          <w:rFonts w:ascii="Arial" w:hAnsi="Arial" w:cs="Arial"/>
          <w:sz w:val="20"/>
          <w:szCs w:val="20"/>
        </w:rPr>
        <w:t xml:space="preserve">] días </w:t>
      </w:r>
      <w:r w:rsidR="515C8D81" w:rsidRPr="00B9191F">
        <w:rPr>
          <w:rFonts w:ascii="Arial" w:hAnsi="Arial" w:cs="Arial"/>
          <w:sz w:val="20"/>
          <w:szCs w:val="20"/>
        </w:rPr>
        <w:t xml:space="preserve">computados desde el día siguiente </w:t>
      </w:r>
      <w:r w:rsidR="104364D0" w:rsidRPr="00B9191F">
        <w:rPr>
          <w:rFonts w:ascii="Arial" w:hAnsi="Arial" w:cs="Arial"/>
          <w:sz w:val="20"/>
          <w:szCs w:val="20"/>
        </w:rPr>
        <w:t>de producida la recepción</w:t>
      </w:r>
      <w:r w:rsidR="578D1F85" w:rsidRPr="00B9191F">
        <w:rPr>
          <w:rFonts w:ascii="Arial" w:hAnsi="Arial" w:cs="Arial"/>
          <w:sz w:val="20"/>
          <w:szCs w:val="20"/>
        </w:rPr>
        <w:t>.</w:t>
      </w:r>
    </w:p>
    <w:p w14:paraId="0E4C2199" w14:textId="77777777" w:rsidR="00F17D49" w:rsidRPr="00B9191F" w:rsidRDefault="00F17D49" w:rsidP="00DD1A61">
      <w:pPr>
        <w:widowControl w:val="0"/>
        <w:ind w:left="349"/>
        <w:jc w:val="both"/>
        <w:rPr>
          <w:rFonts w:ascii="Arial" w:hAnsi="Arial" w:cs="Arial"/>
          <w:sz w:val="20"/>
          <w:szCs w:val="20"/>
          <w:lang w:val="es-ES"/>
        </w:rPr>
      </w:pPr>
    </w:p>
    <w:p w14:paraId="19B19166" w14:textId="18F208A6" w:rsidR="00BB0EE3" w:rsidRPr="00B9191F" w:rsidRDefault="06BAD2A2" w:rsidP="2F06CD7B">
      <w:pPr>
        <w:widowControl w:val="0"/>
        <w:spacing w:line="259" w:lineRule="auto"/>
        <w:ind w:left="349"/>
        <w:jc w:val="both"/>
        <w:rPr>
          <w:rFonts w:ascii="Arial" w:hAnsi="Arial" w:cs="Arial"/>
          <w:sz w:val="20"/>
          <w:szCs w:val="20"/>
          <w:lang w:val="es-ES"/>
        </w:rPr>
      </w:pPr>
      <w:r w:rsidRPr="00B9191F">
        <w:rPr>
          <w:rFonts w:ascii="Arial" w:hAnsi="Arial" w:cs="Arial"/>
          <w:sz w:val="20"/>
          <w:szCs w:val="20"/>
        </w:rPr>
        <w:t xml:space="preserve">De existir observaciones, LA ENTIDAD </w:t>
      </w:r>
      <w:r w:rsidR="58AF60AC" w:rsidRPr="00B9191F">
        <w:rPr>
          <w:rFonts w:ascii="Arial" w:hAnsi="Arial" w:cs="Arial"/>
          <w:sz w:val="20"/>
          <w:szCs w:val="20"/>
        </w:rPr>
        <w:t>CONTRATANTE</w:t>
      </w:r>
      <w:r w:rsidRPr="00B9191F">
        <w:rPr>
          <w:rFonts w:ascii="Arial" w:hAnsi="Arial" w:cs="Arial"/>
          <w:sz w:val="20"/>
          <w:szCs w:val="20"/>
        </w:rPr>
        <w:t xml:space="preserve"> </w:t>
      </w:r>
      <w:r w:rsidR="76012256" w:rsidRPr="00B9191F">
        <w:rPr>
          <w:rFonts w:ascii="Arial" w:hAnsi="Arial" w:cs="Arial"/>
          <w:sz w:val="20"/>
          <w:szCs w:val="20"/>
        </w:rPr>
        <w:t>las</w:t>
      </w:r>
      <w:r w:rsidRPr="00B9191F">
        <w:rPr>
          <w:rFonts w:ascii="Arial" w:hAnsi="Arial" w:cs="Arial"/>
          <w:sz w:val="20"/>
          <w:szCs w:val="20"/>
        </w:rPr>
        <w:t xml:space="preserve"> comunica </w:t>
      </w:r>
      <w:r w:rsidR="76012256" w:rsidRPr="00B9191F">
        <w:rPr>
          <w:rFonts w:ascii="Arial" w:hAnsi="Arial" w:cs="Arial"/>
          <w:sz w:val="20"/>
          <w:szCs w:val="20"/>
        </w:rPr>
        <w:t>al</w:t>
      </w:r>
      <w:r w:rsidRPr="00B9191F">
        <w:rPr>
          <w:rFonts w:ascii="Arial" w:hAnsi="Arial" w:cs="Arial"/>
          <w:sz w:val="20"/>
          <w:szCs w:val="20"/>
        </w:rPr>
        <w:t xml:space="preserve"> CONTRATISTA, indicando claramente el sentido de estas, otorgándole un plazo para subsanar</w:t>
      </w:r>
      <w:r w:rsidR="00AF37DE" w:rsidRPr="00B9191F">
        <w:rPr>
          <w:rFonts w:ascii="Arial" w:hAnsi="Arial" w:cs="Arial"/>
          <w:sz w:val="20"/>
          <w:szCs w:val="20"/>
        </w:rPr>
        <w:t>, el cual no debe ser mayor al 30% del plazo del entregable</w:t>
      </w:r>
      <w:r w:rsidR="0015390C" w:rsidRPr="00B9191F">
        <w:rPr>
          <w:rStyle w:val="Refdenotaalpie"/>
          <w:rFonts w:ascii="Arial" w:hAnsi="Arial" w:cs="Arial"/>
          <w:sz w:val="20"/>
          <w:szCs w:val="20"/>
        </w:rPr>
        <w:footnoteReference w:id="16"/>
      </w:r>
      <w:r w:rsidR="00AF37DE" w:rsidRPr="00B9191F">
        <w:rPr>
          <w:rFonts w:ascii="Arial" w:hAnsi="Arial" w:cs="Arial"/>
          <w:sz w:val="20"/>
          <w:szCs w:val="20"/>
        </w:rPr>
        <w:t xml:space="preserve"> correspondiente, dependiendo de la complejidad o sofisticación de las subsanaciones a realizar. </w:t>
      </w:r>
      <w:r w:rsidRPr="00B9191F">
        <w:rPr>
          <w:rFonts w:ascii="Arial" w:hAnsi="Arial" w:cs="Arial"/>
          <w:sz w:val="20"/>
          <w:szCs w:val="20"/>
        </w:rPr>
        <w:t xml:space="preserve">Si pese al plazo otorgado, EL CONTRATISTA no cumpliese a cabalidad con la subsanación, LA ENTIDAD </w:t>
      </w:r>
      <w:r w:rsidR="4349D417" w:rsidRPr="00B9191F">
        <w:rPr>
          <w:rFonts w:ascii="Arial" w:hAnsi="Arial" w:cs="Arial"/>
          <w:sz w:val="20"/>
          <w:szCs w:val="20"/>
        </w:rPr>
        <w:t xml:space="preserve">CONTRATANTE </w:t>
      </w:r>
      <w:r w:rsidRPr="00B9191F">
        <w:rPr>
          <w:rFonts w:ascii="Arial" w:hAnsi="Arial" w:cs="Arial"/>
          <w:sz w:val="20"/>
          <w:szCs w:val="20"/>
        </w:rPr>
        <w:t>p</w:t>
      </w:r>
      <w:r w:rsidR="0D1651C8" w:rsidRPr="00B9191F">
        <w:rPr>
          <w:rFonts w:ascii="Arial" w:hAnsi="Arial" w:cs="Arial"/>
          <w:sz w:val="20"/>
          <w:szCs w:val="20"/>
        </w:rPr>
        <w:t>uede</w:t>
      </w:r>
      <w:r w:rsidR="1B94C92E" w:rsidRPr="00B9191F">
        <w:rPr>
          <w:rFonts w:ascii="Arial" w:hAnsi="Arial" w:cs="Arial"/>
          <w:sz w:val="20"/>
          <w:szCs w:val="20"/>
        </w:rPr>
        <w:t xml:space="preserve"> otorgar al CONTRATISTA periodos adicionales para las correcciones pertinentes. En este supuesto corresponde </w:t>
      </w:r>
      <w:r w:rsidRPr="00B9191F">
        <w:rPr>
          <w:rFonts w:ascii="Arial" w:hAnsi="Arial" w:cs="Arial"/>
          <w:sz w:val="20"/>
          <w:szCs w:val="20"/>
        </w:rPr>
        <w:t xml:space="preserve">aplicar la penalidad </w:t>
      </w:r>
      <w:r w:rsidR="1B94C92E" w:rsidRPr="00B9191F">
        <w:rPr>
          <w:rFonts w:ascii="Arial" w:hAnsi="Arial" w:cs="Arial"/>
          <w:sz w:val="20"/>
          <w:szCs w:val="20"/>
        </w:rPr>
        <w:t xml:space="preserve">por mora </w:t>
      </w:r>
      <w:r w:rsidRPr="00B9191F">
        <w:rPr>
          <w:rFonts w:ascii="Arial" w:hAnsi="Arial" w:cs="Arial"/>
          <w:sz w:val="20"/>
          <w:szCs w:val="20"/>
        </w:rPr>
        <w:t>desde el vencimiento del plazo para subsanar</w:t>
      </w:r>
      <w:r w:rsidR="34D1B4C6" w:rsidRPr="00B9191F">
        <w:rPr>
          <w:rFonts w:ascii="Arial" w:hAnsi="Arial" w:cs="Arial"/>
          <w:sz w:val="20"/>
          <w:szCs w:val="20"/>
        </w:rPr>
        <w:t xml:space="preserve"> sin considerar los días en los que pudiera incurrir la entidad contratante para efectuar las revisiones y notificar las observaciones correspondientes</w:t>
      </w:r>
      <w:r w:rsidRPr="00B9191F">
        <w:rPr>
          <w:rFonts w:ascii="Arial" w:hAnsi="Arial" w:cs="Arial"/>
          <w:sz w:val="20"/>
          <w:szCs w:val="20"/>
        </w:rPr>
        <w:t>.</w:t>
      </w:r>
    </w:p>
    <w:p w14:paraId="4C23ACFA" w14:textId="77777777" w:rsidR="00BB0EE3" w:rsidRPr="00B9191F" w:rsidRDefault="00BB0EE3" w:rsidP="00DD1A61">
      <w:pPr>
        <w:widowControl w:val="0"/>
        <w:ind w:left="349"/>
        <w:jc w:val="both"/>
        <w:rPr>
          <w:rFonts w:ascii="Arial" w:hAnsi="Arial" w:cs="Arial"/>
          <w:sz w:val="20"/>
          <w:szCs w:val="20"/>
        </w:rPr>
      </w:pPr>
    </w:p>
    <w:p w14:paraId="0FAFD222" w14:textId="0922741F" w:rsidR="00BB0EE3" w:rsidRPr="00B9191F" w:rsidRDefault="06BAD2A2" w:rsidP="779A1813">
      <w:pPr>
        <w:widowControl w:val="0"/>
        <w:ind w:left="349"/>
        <w:jc w:val="both"/>
        <w:rPr>
          <w:rFonts w:ascii="Arial" w:hAnsi="Arial" w:cs="Arial"/>
          <w:sz w:val="20"/>
          <w:szCs w:val="20"/>
          <w:lang w:val="es-ES"/>
        </w:rPr>
      </w:pPr>
      <w:r w:rsidRPr="00B9191F">
        <w:rPr>
          <w:rFonts w:ascii="Arial" w:hAnsi="Arial" w:cs="Arial"/>
          <w:sz w:val="20"/>
          <w:szCs w:val="20"/>
        </w:rPr>
        <w:t xml:space="preserve">Este procedimiento no resulta aplicable cuando los </w:t>
      </w:r>
      <w:r w:rsidR="00F94916" w:rsidRPr="00B9191F">
        <w:rPr>
          <w:rFonts w:ascii="Arial" w:hAnsi="Arial" w:cs="Arial"/>
          <w:sz w:val="20"/>
          <w:szCs w:val="20"/>
        </w:rPr>
        <w:t xml:space="preserve">servicios </w:t>
      </w:r>
      <w:r w:rsidRPr="00B9191F">
        <w:rPr>
          <w:rFonts w:ascii="Arial" w:hAnsi="Arial" w:cs="Arial"/>
          <w:sz w:val="20"/>
          <w:szCs w:val="20"/>
        </w:rPr>
        <w:t xml:space="preserve">manifiestamente no cumplan con las características y condiciones ofrecidas, en cuyo caso LA ENTIDAD </w:t>
      </w:r>
      <w:r w:rsidR="6EEC3C94" w:rsidRPr="00B9191F">
        <w:rPr>
          <w:rFonts w:ascii="Arial" w:hAnsi="Arial" w:cs="Arial"/>
          <w:sz w:val="20"/>
          <w:szCs w:val="20"/>
        </w:rPr>
        <w:t xml:space="preserve">CONTRATANTE </w:t>
      </w:r>
      <w:r w:rsidRPr="00B9191F">
        <w:rPr>
          <w:rFonts w:ascii="Arial" w:hAnsi="Arial" w:cs="Arial"/>
          <w:sz w:val="20"/>
          <w:szCs w:val="20"/>
        </w:rPr>
        <w:t xml:space="preserve">no otorga la conformidad, según corresponda, debiendo considerarse como no ejecutada la prestación, aplicándose la penalidad </w:t>
      </w:r>
      <w:r w:rsidR="2D7756FF" w:rsidRPr="00B9191F">
        <w:rPr>
          <w:rFonts w:ascii="Arial" w:hAnsi="Arial" w:cs="Arial"/>
          <w:sz w:val="20"/>
          <w:szCs w:val="20"/>
        </w:rPr>
        <w:t>que corresponda por cada día de atraso</w:t>
      </w:r>
      <w:r w:rsidRPr="00B9191F">
        <w:rPr>
          <w:rFonts w:ascii="Arial" w:hAnsi="Arial" w:cs="Arial"/>
          <w:sz w:val="20"/>
          <w:szCs w:val="20"/>
        </w:rPr>
        <w:t>.</w:t>
      </w:r>
    </w:p>
    <w:p w14:paraId="5EAA5DAC" w14:textId="77777777" w:rsidR="0079148A" w:rsidRPr="00B9191F" w:rsidRDefault="0079148A" w:rsidP="779A1813">
      <w:pPr>
        <w:widowControl w:val="0"/>
        <w:ind w:left="349"/>
        <w:jc w:val="both"/>
        <w:rPr>
          <w:rFonts w:ascii="Arial" w:hAnsi="Arial" w:cs="Arial"/>
          <w:sz w:val="20"/>
          <w:szCs w:val="20"/>
          <w:lang w:val="es-ES"/>
        </w:rPr>
      </w:pPr>
    </w:p>
    <w:p w14:paraId="68071FF3" w14:textId="54F81B4E" w:rsidR="00B405E9" w:rsidRDefault="212299BF" w:rsidP="6B6E879D">
      <w:pPr>
        <w:widowControl w:val="0"/>
        <w:spacing w:line="259" w:lineRule="auto"/>
        <w:ind w:left="349"/>
        <w:jc w:val="both"/>
        <w:rPr>
          <w:rFonts w:ascii="Arial" w:eastAsia="Arial" w:hAnsi="Arial" w:cs="Arial"/>
          <w:b/>
          <w:color w:val="000000" w:themeColor="text1"/>
          <w:sz w:val="20"/>
          <w:szCs w:val="20"/>
          <w:u w:val="single"/>
        </w:rPr>
      </w:pPr>
      <w:r w:rsidRPr="00B9191F">
        <w:rPr>
          <w:rFonts w:ascii="Arial" w:eastAsia="Arial" w:hAnsi="Arial" w:cs="Arial"/>
          <w:b/>
          <w:color w:val="000000" w:themeColor="text1"/>
          <w:sz w:val="20"/>
          <w:szCs w:val="20"/>
          <w:u w:val="single"/>
        </w:rPr>
        <w:t>CLÁUSU</w:t>
      </w:r>
      <w:r w:rsidRPr="00B9191F">
        <w:rPr>
          <w:rFonts w:ascii="Arial" w:eastAsia="Arial" w:hAnsi="Arial" w:cs="Arial"/>
          <w:b/>
          <w:sz w:val="20"/>
          <w:szCs w:val="20"/>
          <w:u w:val="single"/>
        </w:rPr>
        <w:t xml:space="preserve">LA </w:t>
      </w:r>
      <w:r w:rsidR="00BC5312" w:rsidRPr="00B9191F">
        <w:rPr>
          <w:rFonts w:ascii="Arial" w:eastAsia="Arial" w:hAnsi="Arial" w:cs="Arial"/>
          <w:b/>
          <w:bCs/>
          <w:sz w:val="20"/>
          <w:szCs w:val="20"/>
          <w:u w:val="single"/>
        </w:rPr>
        <w:t>D</w:t>
      </w:r>
      <w:r w:rsidR="006845BB" w:rsidRPr="00B9191F">
        <w:rPr>
          <w:rFonts w:ascii="Arial" w:eastAsia="Arial" w:hAnsi="Arial" w:cs="Arial"/>
          <w:b/>
          <w:bCs/>
          <w:sz w:val="20"/>
          <w:szCs w:val="20"/>
          <w:u w:val="single"/>
        </w:rPr>
        <w:t>É</w:t>
      </w:r>
      <w:r w:rsidR="00BC5312" w:rsidRPr="00B9191F">
        <w:rPr>
          <w:rFonts w:ascii="Arial" w:eastAsia="Arial" w:hAnsi="Arial" w:cs="Arial"/>
          <w:b/>
          <w:bCs/>
          <w:sz w:val="20"/>
          <w:szCs w:val="20"/>
          <w:u w:val="single"/>
        </w:rPr>
        <w:t>CIMA</w:t>
      </w:r>
      <w:r w:rsidRPr="00B9191F">
        <w:rPr>
          <w:rFonts w:ascii="Arial" w:eastAsia="Arial" w:hAnsi="Arial" w:cs="Arial"/>
          <w:b/>
          <w:color w:val="000000" w:themeColor="text1"/>
          <w:sz w:val="20"/>
          <w:szCs w:val="20"/>
          <w:u w:val="single"/>
        </w:rPr>
        <w:t xml:space="preserve">: </w:t>
      </w:r>
      <w:r w:rsidR="00EE700E" w:rsidRPr="00B9191F">
        <w:rPr>
          <w:rFonts w:ascii="Arial" w:eastAsia="Arial" w:hAnsi="Arial" w:cs="Arial"/>
          <w:b/>
          <w:color w:val="000000" w:themeColor="text1"/>
          <w:sz w:val="20"/>
          <w:szCs w:val="20"/>
          <w:u w:val="single"/>
        </w:rPr>
        <w:t>GESTIÓN</w:t>
      </w:r>
      <w:r w:rsidRPr="00B9191F">
        <w:rPr>
          <w:rFonts w:ascii="Arial" w:eastAsia="Arial" w:hAnsi="Arial" w:cs="Arial"/>
          <w:b/>
          <w:color w:val="000000" w:themeColor="text1"/>
          <w:sz w:val="20"/>
          <w:szCs w:val="20"/>
          <w:u w:val="single"/>
        </w:rPr>
        <w:t xml:space="preserve"> DE RIESGOS </w:t>
      </w:r>
    </w:p>
    <w:p w14:paraId="038D01F5" w14:textId="77777777" w:rsidR="0079148A" w:rsidRPr="00B9191F" w:rsidRDefault="0079148A" w:rsidP="6B6E879D">
      <w:pPr>
        <w:widowControl w:val="0"/>
        <w:spacing w:line="259" w:lineRule="auto"/>
        <w:ind w:left="349"/>
        <w:jc w:val="both"/>
        <w:rPr>
          <w:rFonts w:ascii="Arial" w:eastAsia="Arial" w:hAnsi="Arial" w:cs="Arial"/>
          <w:b/>
          <w:color w:val="000000" w:themeColor="text1"/>
          <w:sz w:val="20"/>
          <w:szCs w:val="20"/>
          <w:u w:val="single"/>
          <w:lang w:val="es-ES"/>
        </w:rPr>
      </w:pPr>
    </w:p>
    <w:p w14:paraId="23248B3B" w14:textId="6FE023C9" w:rsidR="0051781C" w:rsidRPr="00B9191F" w:rsidRDefault="565C67E4" w:rsidP="00DD1A61">
      <w:pPr>
        <w:widowControl w:val="0"/>
        <w:ind w:left="349"/>
        <w:jc w:val="both"/>
        <w:rPr>
          <w:rFonts w:ascii="Arial" w:hAnsi="Arial" w:cs="Arial"/>
          <w:sz w:val="20"/>
          <w:szCs w:val="20"/>
        </w:rPr>
      </w:pPr>
      <w:r w:rsidRPr="00B9191F">
        <w:rPr>
          <w:rFonts w:ascii="Arial" w:hAnsi="Arial" w:cs="Arial"/>
          <w:sz w:val="20"/>
          <w:szCs w:val="20"/>
        </w:rPr>
        <w:t>LAS PARTES</w:t>
      </w:r>
      <w:r w:rsidR="00A03529" w:rsidRPr="00B9191F">
        <w:rPr>
          <w:rFonts w:ascii="Arial" w:hAnsi="Arial" w:cs="Arial"/>
          <w:sz w:val="20"/>
          <w:szCs w:val="20"/>
        </w:rPr>
        <w:t xml:space="preserve"> </w:t>
      </w:r>
      <w:r w:rsidR="09D94B2E" w:rsidRPr="00B9191F">
        <w:rPr>
          <w:rFonts w:ascii="Arial" w:hAnsi="Arial" w:cs="Arial"/>
          <w:sz w:val="20"/>
          <w:szCs w:val="20"/>
        </w:rPr>
        <w:t xml:space="preserve">realizan la gestión de riesgos de acuerdo con </w:t>
      </w:r>
      <w:r w:rsidR="00787C33" w:rsidRPr="00B9191F">
        <w:rPr>
          <w:rFonts w:ascii="Arial" w:hAnsi="Arial" w:cs="Arial"/>
          <w:sz w:val="20"/>
          <w:szCs w:val="20"/>
        </w:rPr>
        <w:t>lo establecido en el presente contrato</w:t>
      </w:r>
      <w:r w:rsidR="00642F82" w:rsidRPr="00B9191F">
        <w:rPr>
          <w:rFonts w:ascii="Arial" w:hAnsi="Arial" w:cs="Arial"/>
          <w:sz w:val="20"/>
          <w:szCs w:val="20"/>
        </w:rPr>
        <w:t xml:space="preserve"> y los documentos que lo conforman,</w:t>
      </w:r>
      <w:r w:rsidR="71937FB9" w:rsidRPr="00B9191F">
        <w:rPr>
          <w:rFonts w:ascii="Arial" w:hAnsi="Arial" w:cs="Arial"/>
          <w:sz w:val="20"/>
          <w:szCs w:val="20"/>
        </w:rPr>
        <w:t xml:space="preserve"> a fin de </w:t>
      </w:r>
      <w:r w:rsidR="005B4125" w:rsidRPr="00B9191F">
        <w:rPr>
          <w:rFonts w:ascii="Arial" w:hAnsi="Arial" w:cs="Arial"/>
          <w:sz w:val="20"/>
          <w:szCs w:val="20"/>
        </w:rPr>
        <w:t>tomar decisiones informadas</w:t>
      </w:r>
      <w:r w:rsidR="638563FA" w:rsidRPr="00B9191F">
        <w:rPr>
          <w:rFonts w:ascii="Arial" w:hAnsi="Arial" w:cs="Arial"/>
          <w:sz w:val="20"/>
          <w:szCs w:val="20"/>
        </w:rPr>
        <w:t xml:space="preserve">, aprovechando </w:t>
      </w:r>
      <w:r w:rsidR="005B4125" w:rsidRPr="00B9191F">
        <w:rPr>
          <w:rFonts w:ascii="Arial" w:hAnsi="Arial" w:cs="Arial"/>
          <w:sz w:val="20"/>
          <w:szCs w:val="20"/>
        </w:rPr>
        <w:t xml:space="preserve">el impacto </w:t>
      </w:r>
      <w:r w:rsidR="00A2410E">
        <w:rPr>
          <w:rFonts w:ascii="Arial" w:hAnsi="Arial" w:cs="Arial"/>
          <w:sz w:val="20"/>
          <w:szCs w:val="20"/>
        </w:rPr>
        <w:t>de las oportunidades</w:t>
      </w:r>
      <w:r w:rsidR="005B4125" w:rsidRPr="00B9191F">
        <w:rPr>
          <w:rFonts w:ascii="Arial" w:hAnsi="Arial" w:cs="Arial"/>
          <w:sz w:val="20"/>
          <w:szCs w:val="20"/>
        </w:rPr>
        <w:t xml:space="preserve"> y disminu</w:t>
      </w:r>
      <w:r w:rsidR="0089122E" w:rsidRPr="00B9191F">
        <w:rPr>
          <w:rFonts w:ascii="Arial" w:hAnsi="Arial" w:cs="Arial"/>
          <w:sz w:val="20"/>
          <w:szCs w:val="20"/>
        </w:rPr>
        <w:t>yendo</w:t>
      </w:r>
      <w:r w:rsidR="005B4125" w:rsidRPr="00B9191F">
        <w:rPr>
          <w:rFonts w:ascii="Arial" w:hAnsi="Arial" w:cs="Arial"/>
          <w:sz w:val="20"/>
          <w:szCs w:val="20"/>
        </w:rPr>
        <w:t xml:space="preserve"> la probabilidad </w:t>
      </w:r>
      <w:r w:rsidR="00A2410E">
        <w:rPr>
          <w:rFonts w:ascii="Arial" w:hAnsi="Arial" w:cs="Arial"/>
          <w:sz w:val="20"/>
          <w:szCs w:val="20"/>
        </w:rPr>
        <w:t>de las amenazas</w:t>
      </w:r>
      <w:r w:rsidR="00471DE5" w:rsidRPr="00B9191F">
        <w:rPr>
          <w:rFonts w:ascii="Arial" w:hAnsi="Arial" w:cs="Arial"/>
          <w:sz w:val="20"/>
          <w:szCs w:val="20"/>
        </w:rPr>
        <w:t xml:space="preserve"> </w:t>
      </w:r>
      <w:r w:rsidR="0089122E" w:rsidRPr="00B9191F">
        <w:rPr>
          <w:rFonts w:ascii="Arial" w:hAnsi="Arial" w:cs="Arial"/>
          <w:sz w:val="20"/>
          <w:szCs w:val="20"/>
        </w:rPr>
        <w:t>durante la ejecución contractual</w:t>
      </w:r>
      <w:r w:rsidR="00DE1CE1" w:rsidRPr="00B9191F">
        <w:rPr>
          <w:rFonts w:ascii="Arial" w:hAnsi="Arial" w:cs="Arial"/>
          <w:sz w:val="20"/>
          <w:szCs w:val="20"/>
        </w:rPr>
        <w:t xml:space="preserve">, </w:t>
      </w:r>
      <w:r w:rsidR="0089122E" w:rsidRPr="00B9191F">
        <w:rPr>
          <w:rFonts w:ascii="Arial" w:hAnsi="Arial" w:cs="Arial"/>
          <w:sz w:val="20"/>
          <w:szCs w:val="20"/>
        </w:rPr>
        <w:t>considerando</w:t>
      </w:r>
      <w:r w:rsidR="77957192" w:rsidRPr="00B9191F">
        <w:rPr>
          <w:rFonts w:ascii="Arial" w:hAnsi="Arial" w:cs="Arial"/>
          <w:sz w:val="20"/>
          <w:szCs w:val="20"/>
        </w:rPr>
        <w:t xml:space="preserve"> </w:t>
      </w:r>
      <w:r w:rsidR="005B4125" w:rsidRPr="00B9191F">
        <w:rPr>
          <w:rFonts w:ascii="Arial" w:hAnsi="Arial" w:cs="Arial"/>
          <w:sz w:val="20"/>
          <w:szCs w:val="20"/>
        </w:rPr>
        <w:t xml:space="preserve">la finalidad pública </w:t>
      </w:r>
      <w:r w:rsidR="00B803B1" w:rsidRPr="00B9191F">
        <w:rPr>
          <w:rFonts w:ascii="Arial" w:hAnsi="Arial" w:cs="Arial"/>
          <w:sz w:val="20"/>
          <w:szCs w:val="20"/>
        </w:rPr>
        <w:t>de la contratación</w:t>
      </w:r>
      <w:r w:rsidR="005B4125" w:rsidRPr="00B9191F">
        <w:rPr>
          <w:rFonts w:ascii="Arial" w:hAnsi="Arial" w:cs="Arial"/>
          <w:sz w:val="20"/>
          <w:szCs w:val="20"/>
        </w:rPr>
        <w:t xml:space="preserve">. </w:t>
      </w:r>
    </w:p>
    <w:p w14:paraId="62292295" w14:textId="77777777" w:rsidR="00ED1AA8" w:rsidRPr="00B9191F" w:rsidRDefault="00ED1AA8" w:rsidP="001E7585">
      <w:pPr>
        <w:widowControl w:val="0"/>
        <w:ind w:left="352"/>
        <w:jc w:val="both"/>
        <w:rPr>
          <w:rFonts w:ascii="Arial" w:hAnsi="Arial" w:cs="Arial"/>
          <w:b/>
          <w:sz w:val="20"/>
          <w:szCs w:val="20"/>
          <w:u w:val="single"/>
        </w:rPr>
      </w:pPr>
    </w:p>
    <w:p w14:paraId="2D7204BB" w14:textId="5F825DAF" w:rsidR="0079148A" w:rsidRPr="00B9191F" w:rsidRDefault="00F17D49" w:rsidP="0079148A">
      <w:pPr>
        <w:widowControl w:val="0"/>
        <w:ind w:left="352"/>
        <w:jc w:val="both"/>
        <w:rPr>
          <w:rFonts w:ascii="Arial" w:hAnsi="Arial" w:cs="Arial"/>
          <w:b/>
          <w:sz w:val="20"/>
          <w:szCs w:val="20"/>
          <w:u w:val="single"/>
        </w:rPr>
      </w:pPr>
      <w:r w:rsidRPr="00B9191F">
        <w:rPr>
          <w:rFonts w:ascii="Arial" w:hAnsi="Arial" w:cs="Arial"/>
          <w:b/>
          <w:sz w:val="20"/>
          <w:szCs w:val="20"/>
          <w:u w:val="single"/>
        </w:rPr>
        <w:t xml:space="preserve">CLÁUSULA </w:t>
      </w:r>
      <w:r w:rsidR="00BC5312" w:rsidRPr="00B9191F">
        <w:rPr>
          <w:rFonts w:ascii="Arial" w:hAnsi="Arial" w:cs="Arial"/>
          <w:b/>
          <w:bCs/>
          <w:sz w:val="20"/>
          <w:szCs w:val="20"/>
          <w:u w:val="single"/>
        </w:rPr>
        <w:t>DECIMO</w:t>
      </w:r>
      <w:r w:rsidR="006845BB" w:rsidRPr="00B9191F">
        <w:rPr>
          <w:rFonts w:ascii="Arial" w:hAnsi="Arial" w:cs="Arial"/>
          <w:b/>
          <w:bCs/>
          <w:sz w:val="20"/>
          <w:szCs w:val="20"/>
          <w:u w:val="single"/>
        </w:rPr>
        <w:t>PRIMER</w:t>
      </w:r>
      <w:r w:rsidR="00BC5312" w:rsidRPr="00B9191F">
        <w:rPr>
          <w:rFonts w:ascii="Arial" w:hAnsi="Arial" w:cs="Arial"/>
          <w:b/>
          <w:bCs/>
          <w:sz w:val="20"/>
          <w:szCs w:val="20"/>
          <w:u w:val="single"/>
        </w:rPr>
        <w:t>A</w:t>
      </w:r>
      <w:r w:rsidRPr="00B9191F">
        <w:rPr>
          <w:rFonts w:ascii="Arial" w:hAnsi="Arial" w:cs="Arial"/>
          <w:b/>
          <w:sz w:val="20"/>
          <w:szCs w:val="20"/>
          <w:u w:val="single"/>
        </w:rPr>
        <w:t>: RESPONSABILIDAD POR VICIOS OCULTOS</w:t>
      </w:r>
    </w:p>
    <w:p w14:paraId="22FF2007" w14:textId="7AE5CD6C" w:rsidR="00F17D49" w:rsidRPr="00B9191F" w:rsidRDefault="38AFDD85" w:rsidP="779A1813">
      <w:pPr>
        <w:widowControl w:val="0"/>
        <w:ind w:left="349"/>
        <w:jc w:val="both"/>
        <w:rPr>
          <w:rFonts w:ascii="Arial" w:hAnsi="Arial" w:cs="Arial"/>
          <w:sz w:val="20"/>
          <w:szCs w:val="20"/>
          <w:lang w:val="es-ES"/>
        </w:rPr>
      </w:pPr>
      <w:r w:rsidRPr="2FBC2CDC">
        <w:rPr>
          <w:rFonts w:ascii="Arial" w:hAnsi="Arial" w:cs="Arial"/>
          <w:sz w:val="20"/>
          <w:szCs w:val="20"/>
        </w:rPr>
        <w:t xml:space="preserve">La </w:t>
      </w:r>
      <w:r w:rsidR="00D8184A" w:rsidRPr="2FBC2CDC">
        <w:rPr>
          <w:rFonts w:ascii="Arial" w:hAnsi="Arial" w:cs="Arial"/>
          <w:sz w:val="20"/>
          <w:szCs w:val="20"/>
        </w:rPr>
        <w:t>conformidad</w:t>
      </w:r>
      <w:r w:rsidR="5564A33E" w:rsidRPr="2FBC2CDC">
        <w:rPr>
          <w:rFonts w:ascii="Arial" w:hAnsi="Arial" w:cs="Arial"/>
          <w:sz w:val="20"/>
          <w:szCs w:val="20"/>
        </w:rPr>
        <w:t xml:space="preserve"> </w:t>
      </w:r>
      <w:r w:rsidR="6C06C106" w:rsidRPr="2FBC2CDC">
        <w:rPr>
          <w:rFonts w:ascii="Arial" w:hAnsi="Arial" w:cs="Arial"/>
          <w:sz w:val="20"/>
          <w:szCs w:val="20"/>
        </w:rPr>
        <w:t xml:space="preserve">de la prestación </w:t>
      </w:r>
      <w:r w:rsidRPr="2FBC2CDC">
        <w:rPr>
          <w:rFonts w:ascii="Arial" w:hAnsi="Arial" w:cs="Arial"/>
          <w:sz w:val="20"/>
          <w:szCs w:val="20"/>
        </w:rPr>
        <w:t>por parte de LA ENTIDAD</w:t>
      </w:r>
      <w:r w:rsidR="72C5A4B5" w:rsidRPr="2FBC2CDC">
        <w:rPr>
          <w:rFonts w:ascii="Arial" w:hAnsi="Arial" w:cs="Arial"/>
          <w:sz w:val="20"/>
          <w:szCs w:val="20"/>
        </w:rPr>
        <w:t xml:space="preserve"> CONTRATANTE</w:t>
      </w:r>
      <w:r w:rsidRPr="2FBC2CDC">
        <w:rPr>
          <w:rFonts w:ascii="Arial" w:hAnsi="Arial" w:cs="Arial"/>
          <w:sz w:val="20"/>
          <w:szCs w:val="20"/>
        </w:rPr>
        <w:t xml:space="preserve"> no enerva su derecho </w:t>
      </w:r>
      <w:r w:rsidRPr="2FBC2CDC">
        <w:rPr>
          <w:rFonts w:ascii="Arial" w:hAnsi="Arial" w:cs="Arial"/>
          <w:sz w:val="20"/>
          <w:szCs w:val="20"/>
        </w:rPr>
        <w:lastRenderedPageBreak/>
        <w:t xml:space="preserve">a reclamar posteriormente por </w:t>
      </w:r>
      <w:r w:rsidR="5564A33E" w:rsidRPr="2FBC2CDC">
        <w:rPr>
          <w:rFonts w:ascii="Arial" w:hAnsi="Arial" w:cs="Arial"/>
          <w:sz w:val="20"/>
          <w:szCs w:val="20"/>
        </w:rPr>
        <w:t>defectos</w:t>
      </w:r>
      <w:r w:rsidR="02FF81A8" w:rsidRPr="2FBC2CDC">
        <w:rPr>
          <w:rFonts w:ascii="Arial" w:hAnsi="Arial" w:cs="Arial"/>
          <w:sz w:val="20"/>
          <w:szCs w:val="20"/>
        </w:rPr>
        <w:t xml:space="preserve"> </w:t>
      </w:r>
      <w:r w:rsidR="5564A33E" w:rsidRPr="2FBC2CDC">
        <w:rPr>
          <w:rFonts w:ascii="Arial" w:hAnsi="Arial" w:cs="Arial"/>
          <w:sz w:val="20"/>
          <w:szCs w:val="20"/>
        </w:rPr>
        <w:t>o</w:t>
      </w:r>
      <w:r w:rsidR="02FF81A8" w:rsidRPr="2FBC2CDC">
        <w:rPr>
          <w:rFonts w:ascii="Arial" w:hAnsi="Arial" w:cs="Arial"/>
          <w:sz w:val="20"/>
          <w:szCs w:val="20"/>
        </w:rPr>
        <w:t xml:space="preserve"> </w:t>
      </w:r>
      <w:r w:rsidRPr="2FBC2CDC">
        <w:rPr>
          <w:rFonts w:ascii="Arial" w:hAnsi="Arial" w:cs="Arial"/>
          <w:sz w:val="20"/>
          <w:szCs w:val="20"/>
        </w:rPr>
        <w:t xml:space="preserve">vicios ocultos, conforme a lo dispuesto por </w:t>
      </w:r>
      <w:r w:rsidR="5564A33E" w:rsidRPr="2FBC2CDC">
        <w:rPr>
          <w:rFonts w:ascii="Arial" w:hAnsi="Arial" w:cs="Arial"/>
          <w:sz w:val="20"/>
          <w:szCs w:val="20"/>
        </w:rPr>
        <w:t>los</w:t>
      </w:r>
      <w:r w:rsidRPr="2FBC2CDC">
        <w:rPr>
          <w:rFonts w:ascii="Arial" w:hAnsi="Arial" w:cs="Arial"/>
          <w:sz w:val="20"/>
          <w:szCs w:val="20"/>
        </w:rPr>
        <w:t xml:space="preserve"> artículo</w:t>
      </w:r>
      <w:r w:rsidR="5564A33E" w:rsidRPr="2FBC2CDC">
        <w:rPr>
          <w:rFonts w:ascii="Arial" w:hAnsi="Arial" w:cs="Arial"/>
          <w:sz w:val="20"/>
          <w:szCs w:val="20"/>
        </w:rPr>
        <w:t>s</w:t>
      </w:r>
      <w:r w:rsidRPr="2FBC2CDC">
        <w:rPr>
          <w:rFonts w:ascii="Arial" w:hAnsi="Arial" w:cs="Arial"/>
          <w:sz w:val="20"/>
          <w:szCs w:val="20"/>
        </w:rPr>
        <w:t xml:space="preserve"> </w:t>
      </w:r>
      <w:r w:rsidR="25EF4C2E" w:rsidRPr="2FBC2CDC">
        <w:rPr>
          <w:rFonts w:ascii="Arial" w:hAnsi="Arial" w:cs="Arial"/>
          <w:sz w:val="20"/>
          <w:szCs w:val="20"/>
        </w:rPr>
        <w:t>69</w:t>
      </w:r>
      <w:r w:rsidRPr="2FBC2CDC">
        <w:rPr>
          <w:rFonts w:ascii="Arial" w:hAnsi="Arial" w:cs="Arial"/>
          <w:sz w:val="20"/>
          <w:szCs w:val="20"/>
        </w:rPr>
        <w:t xml:space="preserve"> de la Ley</w:t>
      </w:r>
      <w:r w:rsidR="5165B23B" w:rsidRPr="2FBC2CDC">
        <w:rPr>
          <w:rFonts w:ascii="Arial" w:hAnsi="Arial" w:cs="Arial"/>
          <w:sz w:val="20"/>
          <w:szCs w:val="20"/>
        </w:rPr>
        <w:t xml:space="preserve"> </w:t>
      </w:r>
      <w:r w:rsidR="00A61374" w:rsidRPr="2FBC2CDC">
        <w:rPr>
          <w:rFonts w:ascii="Arial" w:hAnsi="Arial" w:cs="Arial"/>
          <w:sz w:val="20"/>
          <w:szCs w:val="20"/>
        </w:rPr>
        <w:t xml:space="preserve">N° 32069, Ley </w:t>
      </w:r>
      <w:r w:rsidR="7CC87D01" w:rsidRPr="2FBC2CDC">
        <w:rPr>
          <w:rFonts w:ascii="Arial" w:hAnsi="Arial" w:cs="Arial"/>
          <w:sz w:val="20"/>
          <w:szCs w:val="20"/>
        </w:rPr>
        <w:t xml:space="preserve">General </w:t>
      </w:r>
      <w:r w:rsidR="5165B23B" w:rsidRPr="2FBC2CDC">
        <w:rPr>
          <w:rFonts w:ascii="Arial" w:hAnsi="Arial" w:cs="Arial"/>
          <w:sz w:val="20"/>
          <w:szCs w:val="20"/>
        </w:rPr>
        <w:t xml:space="preserve">de Contrataciones </w:t>
      </w:r>
      <w:r w:rsidR="4F7BF419" w:rsidRPr="2FBC2CDC">
        <w:rPr>
          <w:rFonts w:ascii="Arial" w:hAnsi="Arial" w:cs="Arial"/>
          <w:sz w:val="20"/>
          <w:szCs w:val="20"/>
        </w:rPr>
        <w:t>Públicas</w:t>
      </w:r>
      <w:r w:rsidR="13ADB7E2" w:rsidRPr="2FBC2CDC">
        <w:rPr>
          <w:rFonts w:ascii="Arial" w:hAnsi="Arial" w:cs="Arial"/>
          <w:sz w:val="20"/>
          <w:szCs w:val="20"/>
        </w:rPr>
        <w:t>,</w:t>
      </w:r>
      <w:r w:rsidR="4F7BF419" w:rsidRPr="2FBC2CDC">
        <w:rPr>
          <w:rFonts w:ascii="Arial" w:hAnsi="Arial" w:cs="Arial"/>
          <w:sz w:val="20"/>
          <w:szCs w:val="20"/>
        </w:rPr>
        <w:t xml:space="preserve"> </w:t>
      </w:r>
      <w:r w:rsidR="5564A33E" w:rsidRPr="2FBC2CDC">
        <w:rPr>
          <w:rFonts w:ascii="Arial" w:hAnsi="Arial" w:cs="Arial"/>
          <w:sz w:val="20"/>
          <w:szCs w:val="20"/>
        </w:rPr>
        <w:t xml:space="preserve">y </w:t>
      </w:r>
      <w:r w:rsidR="00A61374" w:rsidRPr="2FBC2CDC">
        <w:rPr>
          <w:rFonts w:ascii="Arial" w:hAnsi="Arial" w:cs="Arial"/>
          <w:sz w:val="20"/>
          <w:szCs w:val="20"/>
        </w:rPr>
        <w:t xml:space="preserve">el artículo </w:t>
      </w:r>
      <w:r w:rsidR="0C83DFC1" w:rsidRPr="2FBC2CDC">
        <w:rPr>
          <w:rFonts w:ascii="Arial" w:hAnsi="Arial" w:cs="Arial"/>
          <w:sz w:val="20"/>
          <w:szCs w:val="20"/>
        </w:rPr>
        <w:t>144</w:t>
      </w:r>
      <w:r w:rsidR="5564A33E" w:rsidRPr="2FBC2CDC">
        <w:rPr>
          <w:rFonts w:ascii="Arial" w:hAnsi="Arial" w:cs="Arial"/>
          <w:sz w:val="20"/>
          <w:szCs w:val="20"/>
        </w:rPr>
        <w:t xml:space="preserve"> de su Reglamento</w:t>
      </w:r>
      <w:r w:rsidR="00260B41">
        <w:rPr>
          <w:rFonts w:ascii="Arial" w:hAnsi="Arial" w:cs="Arial"/>
          <w:sz w:val="20"/>
          <w:szCs w:val="20"/>
        </w:rPr>
        <w:t>,</w:t>
      </w:r>
      <w:r w:rsidR="00260B41" w:rsidRPr="00260B41">
        <w:rPr>
          <w:rFonts w:ascii="Arial" w:hAnsi="Arial" w:cs="Arial"/>
          <w:sz w:val="20"/>
          <w:szCs w:val="20"/>
        </w:rPr>
        <w:t xml:space="preserve"> </w:t>
      </w:r>
      <w:r w:rsidR="00260B41" w:rsidRPr="00B9191F">
        <w:rPr>
          <w:rFonts w:ascii="Arial" w:hAnsi="Arial" w:cs="Arial"/>
          <w:sz w:val="20"/>
          <w:szCs w:val="20"/>
        </w:rPr>
        <w:t>aprobado por Decreto Supremo N° 009-2025-EF</w:t>
      </w:r>
      <w:r w:rsidRPr="2FBC2CDC">
        <w:rPr>
          <w:rFonts w:ascii="Arial" w:hAnsi="Arial" w:cs="Arial"/>
          <w:sz w:val="20"/>
          <w:szCs w:val="20"/>
        </w:rPr>
        <w:t>.</w:t>
      </w:r>
    </w:p>
    <w:p w14:paraId="307C6DA8" w14:textId="77777777" w:rsidR="00F17D49" w:rsidRPr="00B9191F" w:rsidRDefault="00F17D49" w:rsidP="00182A02">
      <w:pPr>
        <w:widowControl w:val="0"/>
        <w:rPr>
          <w:rFonts w:ascii="Arial" w:hAnsi="Arial" w:cs="Arial"/>
          <w:sz w:val="20"/>
          <w:szCs w:val="20"/>
          <w:lang w:val="es-ES"/>
        </w:rPr>
      </w:pPr>
    </w:p>
    <w:p w14:paraId="308799F4" w14:textId="16854034" w:rsidR="00F17D49" w:rsidRPr="00B9191F" w:rsidRDefault="38AFDD85" w:rsidP="779A1813">
      <w:pPr>
        <w:widowControl w:val="0"/>
        <w:ind w:left="349"/>
        <w:jc w:val="both"/>
        <w:rPr>
          <w:rFonts w:ascii="Arial" w:hAnsi="Arial" w:cs="Arial"/>
          <w:sz w:val="20"/>
          <w:szCs w:val="20"/>
        </w:rPr>
      </w:pPr>
      <w:r w:rsidRPr="00B9191F">
        <w:rPr>
          <w:rFonts w:ascii="Arial" w:hAnsi="Arial" w:cs="Arial"/>
          <w:sz w:val="20"/>
          <w:szCs w:val="20"/>
        </w:rPr>
        <w:t xml:space="preserve">El plazo máximo de responsabilidad del contratista es de </w:t>
      </w:r>
      <w:r w:rsidR="0CF6D2AC" w:rsidRPr="00B9191F">
        <w:rPr>
          <w:rFonts w:ascii="Arial" w:hAnsi="Arial" w:cs="Arial"/>
          <w:sz w:val="20"/>
          <w:szCs w:val="20"/>
        </w:rPr>
        <w:t>[</w:t>
      </w:r>
      <w:r w:rsidR="0CF6D2AC" w:rsidRPr="00B9191F">
        <w:rPr>
          <w:rFonts w:ascii="Arial" w:hAnsi="Arial" w:cs="Arial"/>
          <w:b/>
          <w:bCs/>
          <w:sz w:val="20"/>
          <w:szCs w:val="20"/>
          <w:u w:val="single"/>
        </w:rPr>
        <w:t>CONSIGNAR TIEMPO EN AÑOS, NO MENOR DE UN (1) AÑO</w:t>
      </w:r>
      <w:r w:rsidR="0CF6D2AC" w:rsidRPr="00B9191F">
        <w:rPr>
          <w:rFonts w:ascii="Arial" w:hAnsi="Arial" w:cs="Arial"/>
          <w:sz w:val="20"/>
          <w:szCs w:val="20"/>
        </w:rPr>
        <w:t>]</w:t>
      </w:r>
      <w:r w:rsidR="6F0B6728" w:rsidRPr="00B9191F">
        <w:rPr>
          <w:rFonts w:ascii="Arial" w:hAnsi="Arial" w:cs="Arial"/>
          <w:sz w:val="20"/>
          <w:szCs w:val="20"/>
        </w:rPr>
        <w:t xml:space="preserve"> año</w:t>
      </w:r>
      <w:r w:rsidR="08D6F5FC" w:rsidRPr="00B9191F">
        <w:rPr>
          <w:rFonts w:ascii="Arial" w:hAnsi="Arial" w:cs="Arial"/>
          <w:sz w:val="20"/>
          <w:szCs w:val="20"/>
        </w:rPr>
        <w:t>(</w:t>
      </w:r>
      <w:r w:rsidR="6F0B6728" w:rsidRPr="00B9191F">
        <w:rPr>
          <w:rFonts w:ascii="Arial" w:hAnsi="Arial" w:cs="Arial"/>
          <w:sz w:val="20"/>
          <w:szCs w:val="20"/>
        </w:rPr>
        <w:t>s</w:t>
      </w:r>
      <w:r w:rsidR="08D6F5FC" w:rsidRPr="00B9191F">
        <w:rPr>
          <w:rFonts w:ascii="Arial" w:hAnsi="Arial" w:cs="Arial"/>
          <w:sz w:val="20"/>
          <w:szCs w:val="20"/>
        </w:rPr>
        <w:t>)</w:t>
      </w:r>
      <w:r w:rsidR="02FF81A8" w:rsidRPr="00B9191F">
        <w:rPr>
          <w:rFonts w:ascii="Arial" w:hAnsi="Arial" w:cs="Arial"/>
          <w:sz w:val="20"/>
          <w:szCs w:val="20"/>
        </w:rPr>
        <w:t xml:space="preserve"> </w:t>
      </w:r>
      <w:r w:rsidR="08D6F5FC" w:rsidRPr="00B9191F">
        <w:rPr>
          <w:rFonts w:ascii="Arial" w:hAnsi="Arial" w:cs="Arial"/>
          <w:sz w:val="20"/>
          <w:szCs w:val="20"/>
        </w:rPr>
        <w:t xml:space="preserve">contado </w:t>
      </w:r>
      <w:r w:rsidR="02FF81A8" w:rsidRPr="00B9191F">
        <w:rPr>
          <w:rFonts w:ascii="Arial" w:hAnsi="Arial" w:cs="Arial"/>
          <w:sz w:val="20"/>
          <w:szCs w:val="20"/>
        </w:rPr>
        <w:t>a partir de la conformidad otorgada</w:t>
      </w:r>
      <w:r w:rsidR="08D6F5FC" w:rsidRPr="00B9191F">
        <w:rPr>
          <w:rFonts w:ascii="Arial" w:hAnsi="Arial" w:cs="Arial"/>
          <w:sz w:val="20"/>
          <w:szCs w:val="20"/>
        </w:rPr>
        <w:t xml:space="preserve"> por LA ENTIDAD</w:t>
      </w:r>
      <w:r w:rsidR="08F474F6" w:rsidRPr="00B9191F">
        <w:rPr>
          <w:rFonts w:ascii="Arial" w:hAnsi="Arial" w:cs="Arial"/>
          <w:sz w:val="20"/>
          <w:szCs w:val="20"/>
        </w:rPr>
        <w:t xml:space="preserve"> CONTRATANTE</w:t>
      </w:r>
      <w:r w:rsidR="6F0B6728" w:rsidRPr="00B9191F">
        <w:rPr>
          <w:rFonts w:ascii="Arial" w:hAnsi="Arial" w:cs="Arial"/>
          <w:sz w:val="20"/>
          <w:szCs w:val="20"/>
        </w:rPr>
        <w:t>.</w:t>
      </w:r>
    </w:p>
    <w:p w14:paraId="5D29E9E6" w14:textId="77777777" w:rsidR="00F17D49" w:rsidRPr="00B9191F" w:rsidRDefault="00F17D49" w:rsidP="00DD1A61">
      <w:pPr>
        <w:widowControl w:val="0"/>
        <w:ind w:left="349"/>
        <w:jc w:val="both"/>
        <w:rPr>
          <w:rFonts w:ascii="Arial" w:hAnsi="Arial" w:cs="Arial"/>
          <w:sz w:val="20"/>
          <w:szCs w:val="20"/>
        </w:rPr>
      </w:pPr>
    </w:p>
    <w:p w14:paraId="2BFF089A" w14:textId="2CD27C37" w:rsidR="00F17D49" w:rsidRDefault="00EB113C" w:rsidP="00DD1A61">
      <w:pPr>
        <w:widowControl w:val="0"/>
        <w:ind w:left="352"/>
        <w:jc w:val="both"/>
        <w:rPr>
          <w:rFonts w:ascii="Arial" w:hAnsi="Arial" w:cs="Arial"/>
          <w:b/>
          <w:sz w:val="20"/>
          <w:szCs w:val="20"/>
          <w:u w:val="single"/>
        </w:rPr>
      </w:pPr>
      <w:r w:rsidRPr="00B9191F">
        <w:rPr>
          <w:rFonts w:ascii="Arial" w:hAnsi="Arial" w:cs="Arial"/>
          <w:b/>
          <w:sz w:val="20"/>
          <w:szCs w:val="20"/>
          <w:u w:val="single"/>
        </w:rPr>
        <w:t xml:space="preserve">CLÁUSULA </w:t>
      </w:r>
      <w:r w:rsidR="00BC5312" w:rsidRPr="00B9191F">
        <w:rPr>
          <w:rFonts w:ascii="Arial" w:hAnsi="Arial" w:cs="Arial"/>
          <w:b/>
          <w:bCs/>
          <w:sz w:val="20"/>
          <w:szCs w:val="20"/>
          <w:u w:val="single"/>
        </w:rPr>
        <w:t>DECIMO</w:t>
      </w:r>
      <w:r w:rsidR="006845BB" w:rsidRPr="00B9191F">
        <w:rPr>
          <w:rFonts w:ascii="Arial" w:hAnsi="Arial" w:cs="Arial"/>
          <w:b/>
          <w:bCs/>
          <w:sz w:val="20"/>
          <w:szCs w:val="20"/>
          <w:u w:val="single"/>
        </w:rPr>
        <w:t>SEGUND</w:t>
      </w:r>
      <w:r w:rsidR="00BC5312" w:rsidRPr="00B9191F">
        <w:rPr>
          <w:rFonts w:ascii="Arial" w:hAnsi="Arial" w:cs="Arial"/>
          <w:b/>
          <w:bCs/>
          <w:sz w:val="20"/>
          <w:szCs w:val="20"/>
          <w:u w:val="single"/>
        </w:rPr>
        <w:t>A</w:t>
      </w:r>
      <w:r w:rsidR="00F17D49" w:rsidRPr="00B9191F">
        <w:rPr>
          <w:rFonts w:ascii="Arial" w:hAnsi="Arial" w:cs="Arial"/>
          <w:b/>
          <w:sz w:val="20"/>
          <w:szCs w:val="20"/>
          <w:u w:val="single"/>
        </w:rPr>
        <w:t>: PENALIDADES</w:t>
      </w:r>
    </w:p>
    <w:p w14:paraId="026715FD" w14:textId="77777777" w:rsidR="0079148A" w:rsidRPr="00B9191F" w:rsidRDefault="0079148A" w:rsidP="00DD1A61">
      <w:pPr>
        <w:widowControl w:val="0"/>
        <w:ind w:left="352"/>
        <w:jc w:val="both"/>
        <w:rPr>
          <w:rFonts w:ascii="Arial" w:hAnsi="Arial" w:cs="Arial"/>
          <w:b/>
          <w:sz w:val="20"/>
          <w:szCs w:val="20"/>
          <w:u w:val="single"/>
        </w:rPr>
      </w:pPr>
    </w:p>
    <w:p w14:paraId="71F9D2EF" w14:textId="289718F7" w:rsidR="000548F4" w:rsidRPr="00B9191F" w:rsidRDefault="6E6BDAEE" w:rsidP="00DD1A61">
      <w:pPr>
        <w:pStyle w:val="Textoindependiente"/>
        <w:widowControl w:val="0"/>
        <w:spacing w:after="0"/>
        <w:ind w:left="349"/>
        <w:jc w:val="both"/>
        <w:rPr>
          <w:rFonts w:ascii="Arial" w:hAnsi="Arial" w:cs="Arial"/>
          <w:sz w:val="20"/>
          <w:szCs w:val="20"/>
        </w:rPr>
      </w:pPr>
      <w:r w:rsidRPr="00B9191F">
        <w:rPr>
          <w:rFonts w:ascii="Arial" w:hAnsi="Arial" w:cs="Arial"/>
          <w:sz w:val="20"/>
          <w:szCs w:val="20"/>
        </w:rPr>
        <w:t>Si EL CONTRATISTA incurre en retraso injustificado en la ejecución de las prestaciones objeto del contrato, LA ENTIDAD</w:t>
      </w:r>
      <w:r w:rsidR="5E76C0E3" w:rsidRPr="00B9191F">
        <w:rPr>
          <w:rFonts w:ascii="Arial" w:hAnsi="Arial" w:cs="Arial"/>
          <w:sz w:val="20"/>
          <w:szCs w:val="20"/>
        </w:rPr>
        <w:t xml:space="preserve"> CONTRATANTE</w:t>
      </w:r>
      <w:r w:rsidRPr="00B9191F">
        <w:rPr>
          <w:rFonts w:ascii="Arial" w:hAnsi="Arial" w:cs="Arial"/>
          <w:sz w:val="20"/>
          <w:szCs w:val="20"/>
        </w:rPr>
        <w:t xml:space="preserve"> le aplica </w:t>
      </w:r>
      <w:r w:rsidR="2AF92D97" w:rsidRPr="00B9191F">
        <w:rPr>
          <w:rFonts w:ascii="Arial" w:hAnsi="Arial" w:cs="Arial"/>
          <w:sz w:val="20"/>
          <w:szCs w:val="20"/>
        </w:rPr>
        <w:t xml:space="preserve">automáticamente </w:t>
      </w:r>
      <w:r w:rsidRPr="00B9191F">
        <w:rPr>
          <w:rFonts w:ascii="Arial" w:hAnsi="Arial" w:cs="Arial"/>
          <w:sz w:val="20"/>
          <w:szCs w:val="20"/>
        </w:rPr>
        <w:t>una penalidad</w:t>
      </w:r>
      <w:r w:rsidR="2AF92D97" w:rsidRPr="00B9191F">
        <w:rPr>
          <w:rFonts w:ascii="Arial" w:hAnsi="Arial" w:cs="Arial"/>
          <w:sz w:val="20"/>
          <w:szCs w:val="20"/>
        </w:rPr>
        <w:t xml:space="preserve"> por mora</w:t>
      </w:r>
      <w:r w:rsidR="118820B5" w:rsidRPr="00B9191F">
        <w:rPr>
          <w:rFonts w:ascii="Arial" w:hAnsi="Arial" w:cs="Arial"/>
          <w:sz w:val="20"/>
          <w:szCs w:val="20"/>
        </w:rPr>
        <w:t xml:space="preserve"> </w:t>
      </w:r>
      <w:r w:rsidR="2AF4F68A" w:rsidRPr="00B9191F">
        <w:rPr>
          <w:rFonts w:ascii="Arial" w:hAnsi="Arial" w:cs="Arial"/>
          <w:sz w:val="20"/>
          <w:szCs w:val="20"/>
        </w:rPr>
        <w:t>por</w:t>
      </w:r>
      <w:r w:rsidR="118820B5" w:rsidRPr="00B9191F">
        <w:rPr>
          <w:rFonts w:ascii="Arial" w:hAnsi="Arial" w:cs="Arial"/>
          <w:sz w:val="20"/>
          <w:szCs w:val="20"/>
        </w:rPr>
        <w:t xml:space="preserve"> cada día de atraso</w:t>
      </w:r>
      <w:r w:rsidR="2AF4F68A" w:rsidRPr="00B9191F">
        <w:rPr>
          <w:rFonts w:ascii="Arial" w:hAnsi="Arial" w:cs="Arial"/>
          <w:sz w:val="20"/>
          <w:szCs w:val="20"/>
        </w:rPr>
        <w:t xml:space="preserve">, </w:t>
      </w:r>
      <w:r w:rsidR="5A036BAF" w:rsidRPr="00B9191F">
        <w:rPr>
          <w:rFonts w:ascii="Arial" w:hAnsi="Arial" w:cs="Arial"/>
          <w:sz w:val="20"/>
          <w:szCs w:val="20"/>
        </w:rPr>
        <w:t xml:space="preserve">de acuerdo </w:t>
      </w:r>
      <w:r w:rsidR="1DA979D8" w:rsidRPr="00B9191F">
        <w:rPr>
          <w:rFonts w:ascii="Arial" w:hAnsi="Arial" w:cs="Arial"/>
          <w:sz w:val="20"/>
          <w:szCs w:val="20"/>
        </w:rPr>
        <w:t>con</w:t>
      </w:r>
      <w:r w:rsidR="5A036BAF" w:rsidRPr="00B9191F">
        <w:rPr>
          <w:rFonts w:ascii="Arial" w:hAnsi="Arial" w:cs="Arial"/>
          <w:sz w:val="20"/>
          <w:szCs w:val="20"/>
        </w:rPr>
        <w:t xml:space="preserve"> la siguiente fórmula:</w:t>
      </w:r>
    </w:p>
    <w:p w14:paraId="181E169C" w14:textId="77777777" w:rsidR="000548F4" w:rsidRPr="00B9191F" w:rsidRDefault="000548F4" w:rsidP="00DD1A61">
      <w:pPr>
        <w:widowControl w:val="0"/>
        <w:ind w:left="349"/>
        <w:jc w:val="both"/>
        <w:rPr>
          <w:rFonts w:ascii="Arial" w:hAnsi="Arial" w:cs="Arial"/>
          <w:sz w:val="20"/>
          <w:szCs w:val="20"/>
          <w:lang w:val="es-ES"/>
        </w:rPr>
      </w:pPr>
    </w:p>
    <w:tbl>
      <w:tblPr>
        <w:tblW w:w="0" w:type="auto"/>
        <w:jc w:val="center"/>
        <w:tblLayout w:type="fixed"/>
        <w:tblCellMar>
          <w:left w:w="70" w:type="dxa"/>
          <w:right w:w="70" w:type="dxa"/>
        </w:tblCellMar>
        <w:tblLook w:val="0000" w:firstRow="0" w:lastRow="0" w:firstColumn="0" w:lastColumn="0" w:noHBand="0" w:noVBand="0"/>
      </w:tblPr>
      <w:tblGrid>
        <w:gridCol w:w="2184"/>
        <w:gridCol w:w="2977"/>
      </w:tblGrid>
      <w:tr w:rsidR="000548F4" w:rsidRPr="00B9191F" w14:paraId="2C0FBEC6" w14:textId="77777777" w:rsidTr="779A1813">
        <w:trPr>
          <w:cantSplit/>
          <w:jc w:val="center"/>
        </w:trPr>
        <w:tc>
          <w:tcPr>
            <w:tcW w:w="2184" w:type="dxa"/>
            <w:vMerge w:val="restart"/>
            <w:vAlign w:val="center"/>
          </w:tcPr>
          <w:p w14:paraId="555614D8" w14:textId="77777777" w:rsidR="000548F4" w:rsidRPr="00B9191F" w:rsidRDefault="000548F4" w:rsidP="00DD1A61">
            <w:pPr>
              <w:widowControl w:val="0"/>
              <w:jc w:val="both"/>
              <w:rPr>
                <w:rFonts w:ascii="Arial" w:hAnsi="Arial" w:cs="Arial"/>
                <w:sz w:val="20"/>
                <w:szCs w:val="20"/>
              </w:rPr>
            </w:pPr>
            <w:r w:rsidRPr="00B9191F">
              <w:rPr>
                <w:rFonts w:ascii="Arial" w:hAnsi="Arial" w:cs="Arial"/>
                <w:sz w:val="20"/>
                <w:szCs w:val="20"/>
              </w:rPr>
              <w:t>Penalidad Diaria =</w:t>
            </w:r>
          </w:p>
        </w:tc>
        <w:tc>
          <w:tcPr>
            <w:tcW w:w="2977" w:type="dxa"/>
            <w:tcBorders>
              <w:bottom w:val="single" w:sz="4" w:space="0" w:color="auto"/>
            </w:tcBorders>
            <w:vAlign w:val="center"/>
          </w:tcPr>
          <w:p w14:paraId="626A88D2" w14:textId="50CF236F" w:rsidR="000548F4" w:rsidRPr="00B9191F" w:rsidRDefault="5A036BAF" w:rsidP="779A1813">
            <w:pPr>
              <w:widowControl w:val="0"/>
              <w:jc w:val="center"/>
              <w:rPr>
                <w:rFonts w:ascii="Arial" w:hAnsi="Arial" w:cs="Arial"/>
                <w:sz w:val="20"/>
                <w:szCs w:val="20"/>
              </w:rPr>
            </w:pPr>
            <w:r w:rsidRPr="00B9191F">
              <w:rPr>
                <w:rFonts w:ascii="Arial" w:hAnsi="Arial" w:cs="Arial"/>
                <w:sz w:val="20"/>
                <w:szCs w:val="20"/>
              </w:rPr>
              <w:t xml:space="preserve">0.10 x </w:t>
            </w:r>
            <w:r w:rsidR="4E47ACEF" w:rsidRPr="00B9191F">
              <w:rPr>
                <w:rFonts w:ascii="Arial" w:hAnsi="Arial" w:cs="Arial"/>
                <w:sz w:val="20"/>
                <w:szCs w:val="20"/>
              </w:rPr>
              <w:t>m</w:t>
            </w:r>
            <w:r w:rsidRPr="00B9191F">
              <w:rPr>
                <w:rFonts w:ascii="Arial" w:hAnsi="Arial" w:cs="Arial"/>
                <w:sz w:val="20"/>
                <w:szCs w:val="20"/>
              </w:rPr>
              <w:t>onto</w:t>
            </w:r>
          </w:p>
        </w:tc>
      </w:tr>
      <w:tr w:rsidR="000548F4" w:rsidRPr="00B9191F" w14:paraId="3D9412E4" w14:textId="77777777" w:rsidTr="00182A02">
        <w:trPr>
          <w:cantSplit/>
          <w:trHeight w:val="300"/>
          <w:jc w:val="center"/>
        </w:trPr>
        <w:tc>
          <w:tcPr>
            <w:tcW w:w="2184" w:type="dxa"/>
            <w:vMerge/>
            <w:vAlign w:val="center"/>
          </w:tcPr>
          <w:p w14:paraId="73168DA4" w14:textId="77777777" w:rsidR="000548F4" w:rsidRPr="00B9191F" w:rsidRDefault="000548F4" w:rsidP="00DD1A61">
            <w:pPr>
              <w:widowControl w:val="0"/>
              <w:jc w:val="both"/>
              <w:rPr>
                <w:rFonts w:ascii="Arial" w:hAnsi="Arial" w:cs="Arial"/>
                <w:sz w:val="20"/>
              </w:rPr>
            </w:pPr>
          </w:p>
        </w:tc>
        <w:tc>
          <w:tcPr>
            <w:tcW w:w="2977" w:type="dxa"/>
            <w:vAlign w:val="center"/>
          </w:tcPr>
          <w:p w14:paraId="4344B301" w14:textId="00366219" w:rsidR="000548F4" w:rsidRPr="00B9191F" w:rsidRDefault="5A036BAF" w:rsidP="779A1813">
            <w:pPr>
              <w:widowControl w:val="0"/>
              <w:jc w:val="center"/>
              <w:rPr>
                <w:rFonts w:ascii="Arial" w:hAnsi="Arial" w:cs="Arial"/>
                <w:sz w:val="20"/>
                <w:szCs w:val="20"/>
              </w:rPr>
            </w:pPr>
            <w:r w:rsidRPr="00B9191F">
              <w:rPr>
                <w:rFonts w:ascii="Arial" w:hAnsi="Arial" w:cs="Arial"/>
                <w:sz w:val="20"/>
                <w:szCs w:val="20"/>
              </w:rPr>
              <w:t xml:space="preserve">F x </w:t>
            </w:r>
            <w:r w:rsidR="68703F31" w:rsidRPr="00B9191F">
              <w:rPr>
                <w:rFonts w:ascii="Arial" w:hAnsi="Arial" w:cs="Arial"/>
                <w:sz w:val="20"/>
                <w:szCs w:val="20"/>
              </w:rPr>
              <w:t>p</w:t>
            </w:r>
            <w:r w:rsidRPr="00B9191F">
              <w:rPr>
                <w:rFonts w:ascii="Arial" w:hAnsi="Arial" w:cs="Arial"/>
                <w:sz w:val="20"/>
                <w:szCs w:val="20"/>
              </w:rPr>
              <w:t>lazo</w:t>
            </w:r>
          </w:p>
        </w:tc>
      </w:tr>
    </w:tbl>
    <w:p w14:paraId="74A59362" w14:textId="77777777" w:rsidR="000548F4" w:rsidRPr="00B9191F" w:rsidRDefault="000548F4" w:rsidP="00DD1A61">
      <w:pPr>
        <w:widowControl w:val="0"/>
        <w:ind w:left="349"/>
        <w:jc w:val="both"/>
        <w:rPr>
          <w:rFonts w:ascii="Arial" w:hAnsi="Arial" w:cs="Arial"/>
          <w:sz w:val="20"/>
          <w:szCs w:val="20"/>
        </w:rPr>
      </w:pPr>
    </w:p>
    <w:p w14:paraId="0F141FA6" w14:textId="77777777" w:rsidR="000548F4" w:rsidRPr="00B9191F" w:rsidRDefault="00A35F0C" w:rsidP="00DD1A61">
      <w:pPr>
        <w:widowControl w:val="0"/>
        <w:ind w:left="349"/>
        <w:jc w:val="both"/>
        <w:rPr>
          <w:rFonts w:ascii="Arial" w:hAnsi="Arial" w:cs="Arial"/>
          <w:sz w:val="20"/>
          <w:szCs w:val="20"/>
        </w:rPr>
      </w:pPr>
      <w:r w:rsidRPr="00B9191F">
        <w:rPr>
          <w:rFonts w:ascii="Arial" w:hAnsi="Arial" w:cs="Arial"/>
          <w:sz w:val="20"/>
          <w:szCs w:val="20"/>
        </w:rPr>
        <w:t>Donde:</w:t>
      </w:r>
    </w:p>
    <w:p w14:paraId="120EDF53" w14:textId="77777777" w:rsidR="000548F4" w:rsidRPr="00B9191F" w:rsidRDefault="000548F4" w:rsidP="00DD1A61">
      <w:pPr>
        <w:widowControl w:val="0"/>
        <w:ind w:left="349"/>
        <w:jc w:val="both"/>
        <w:rPr>
          <w:rFonts w:ascii="Arial" w:hAnsi="Arial" w:cs="Arial"/>
          <w:sz w:val="20"/>
          <w:szCs w:val="20"/>
        </w:rPr>
      </w:pPr>
    </w:p>
    <w:p w14:paraId="3A9FFF71" w14:textId="7D2B7F0D" w:rsidR="000548F4" w:rsidRPr="00B9191F" w:rsidRDefault="5A036BAF" w:rsidP="779A1813">
      <w:pPr>
        <w:widowControl w:val="0"/>
        <w:ind w:left="349"/>
        <w:jc w:val="both"/>
        <w:rPr>
          <w:rFonts w:ascii="Arial" w:hAnsi="Arial" w:cs="Arial"/>
          <w:b/>
          <w:sz w:val="20"/>
          <w:szCs w:val="20"/>
        </w:rPr>
      </w:pPr>
      <w:r w:rsidRPr="00B9191F">
        <w:rPr>
          <w:rFonts w:ascii="Arial" w:hAnsi="Arial" w:cs="Arial"/>
          <w:b/>
          <w:sz w:val="20"/>
          <w:szCs w:val="20"/>
        </w:rPr>
        <w:t xml:space="preserve">F = 0.40 </w:t>
      </w:r>
    </w:p>
    <w:p w14:paraId="271764A0" w14:textId="77777777" w:rsidR="000548F4" w:rsidRPr="00B9191F" w:rsidRDefault="000548F4" w:rsidP="00DD1A61">
      <w:pPr>
        <w:widowControl w:val="0"/>
        <w:ind w:left="349"/>
        <w:jc w:val="both"/>
        <w:rPr>
          <w:rFonts w:ascii="Arial" w:hAnsi="Arial" w:cs="Arial"/>
          <w:b/>
          <w:i/>
          <w:sz w:val="20"/>
          <w:szCs w:val="20"/>
        </w:rPr>
      </w:pPr>
    </w:p>
    <w:p w14:paraId="065770A2" w14:textId="2E83C8D6" w:rsidR="779A1813" w:rsidRPr="00B9191F" w:rsidRDefault="62657257" w:rsidP="779A1813">
      <w:pPr>
        <w:widowControl w:val="0"/>
        <w:ind w:left="352"/>
        <w:jc w:val="both"/>
        <w:rPr>
          <w:rFonts w:ascii="Arial" w:hAnsi="Arial" w:cs="Arial"/>
          <w:sz w:val="20"/>
          <w:szCs w:val="20"/>
        </w:rPr>
      </w:pPr>
      <w:r w:rsidRPr="00B9191F">
        <w:rPr>
          <w:rFonts w:ascii="Arial" w:hAnsi="Arial" w:cs="Arial"/>
          <w:sz w:val="20"/>
          <w:szCs w:val="20"/>
        </w:rPr>
        <w:t>El retraso se justifica a través de la solicitud de ampliación de plazo debidamente aprobado. Adicionalmente, s</w:t>
      </w:r>
      <w:r w:rsidR="0097F8AD" w:rsidRPr="00B9191F">
        <w:rPr>
          <w:rFonts w:ascii="Arial" w:hAnsi="Arial" w:cs="Arial"/>
          <w:sz w:val="20"/>
          <w:szCs w:val="20"/>
        </w:rPr>
        <w:t>e considera justificado el retraso</w:t>
      </w:r>
      <w:r w:rsidR="158971F8" w:rsidRPr="00B9191F">
        <w:rPr>
          <w:rFonts w:ascii="Arial" w:hAnsi="Arial" w:cs="Arial"/>
          <w:sz w:val="20"/>
          <w:szCs w:val="20"/>
        </w:rPr>
        <w:t xml:space="preserve"> y en consecuencia no se aplica penalidad</w:t>
      </w:r>
      <w:r w:rsidR="0097F8AD" w:rsidRPr="00B9191F">
        <w:rPr>
          <w:rFonts w:ascii="Arial" w:hAnsi="Arial" w:cs="Arial"/>
          <w:sz w:val="20"/>
          <w:szCs w:val="20"/>
        </w:rPr>
        <w:t xml:space="preserve">, cuando </w:t>
      </w:r>
      <w:r w:rsidR="7EC62450" w:rsidRPr="00B9191F">
        <w:rPr>
          <w:rFonts w:ascii="Arial" w:hAnsi="Arial" w:cs="Arial"/>
          <w:sz w:val="20"/>
          <w:szCs w:val="20"/>
        </w:rPr>
        <w:t xml:space="preserve">EL CONTRATISTA </w:t>
      </w:r>
      <w:r w:rsidR="0097F8AD" w:rsidRPr="00B9191F">
        <w:rPr>
          <w:rFonts w:ascii="Arial" w:hAnsi="Arial" w:cs="Arial"/>
          <w:sz w:val="20"/>
          <w:szCs w:val="20"/>
        </w:rPr>
        <w:t>acredite, de modo objetivamente sustentado, que el mayor tiempo transcurrido no le resulta imputable. E</w:t>
      </w:r>
      <w:r w:rsidR="188EDD0E" w:rsidRPr="00B9191F">
        <w:rPr>
          <w:rFonts w:ascii="Arial" w:hAnsi="Arial" w:cs="Arial"/>
          <w:sz w:val="20"/>
          <w:szCs w:val="20"/>
        </w:rPr>
        <w:t>n</w:t>
      </w:r>
      <w:r w:rsidR="158971F8" w:rsidRPr="00B9191F">
        <w:rPr>
          <w:rFonts w:ascii="Arial" w:hAnsi="Arial" w:cs="Arial"/>
          <w:sz w:val="20"/>
          <w:szCs w:val="20"/>
        </w:rPr>
        <w:t xml:space="preserve"> </w:t>
      </w:r>
      <w:r w:rsidR="00A61374" w:rsidRPr="00B9191F">
        <w:rPr>
          <w:rFonts w:ascii="Arial" w:hAnsi="Arial" w:cs="Arial"/>
          <w:sz w:val="20"/>
          <w:szCs w:val="20"/>
        </w:rPr>
        <w:t>este último caso la calificación del retraso como justificado por parte de LA ENTIDAD CONTRATANTE no da lugar al pago de gastos generales ni costos directos de ningún tipo, conforme al numeral 120.4 del artículo 120 del Reglamento de la Ley N° 32069, Ley General de Contrataciones Públicas, aprobado por Decreto Supremo N° 009-2025-EF.</w:t>
      </w:r>
    </w:p>
    <w:p w14:paraId="29E7C7B5" w14:textId="77777777" w:rsidR="0036435B" w:rsidRPr="00B9191F" w:rsidRDefault="0036435B" w:rsidP="0036435B">
      <w:pPr>
        <w:widowControl w:val="0"/>
        <w:ind w:left="426"/>
        <w:jc w:val="both"/>
        <w:rPr>
          <w:rFonts w:ascii="Arial" w:hAnsi="Arial" w:cs="Arial"/>
          <w:color w:val="000000" w:themeColor="text1"/>
          <w:sz w:val="20"/>
        </w:rPr>
      </w:pPr>
    </w:p>
    <w:tbl>
      <w:tblPr>
        <w:tblStyle w:val="Tabladecuadrcula1clara-nfasis510"/>
        <w:tblW w:w="8750" w:type="dxa"/>
        <w:tblInd w:w="317" w:type="dxa"/>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12" w:space="0" w:color="DBDBDB" w:themeColor="accent3" w:themeTint="66"/>
          <w:insideV w:val="single" w:sz="12" w:space="0" w:color="8EAADB" w:themeColor="accent5" w:themeTint="99"/>
        </w:tblBorders>
        <w:tblLook w:val="04A0" w:firstRow="1" w:lastRow="0" w:firstColumn="1" w:lastColumn="0" w:noHBand="0" w:noVBand="1"/>
      </w:tblPr>
      <w:tblGrid>
        <w:gridCol w:w="8750"/>
      </w:tblGrid>
      <w:tr w:rsidR="0036435B" w:rsidRPr="00B9191F" w14:paraId="64155D71" w14:textId="77777777" w:rsidTr="0084611D">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750" w:type="dxa"/>
            <w:vAlign w:val="center"/>
          </w:tcPr>
          <w:p w14:paraId="3BE53B01" w14:textId="77777777" w:rsidR="0036435B" w:rsidRPr="00B9191F" w:rsidRDefault="0036435B" w:rsidP="00E57581">
            <w:pPr>
              <w:widowControl w:val="0"/>
              <w:jc w:val="both"/>
              <w:rPr>
                <w:rFonts w:ascii="Arial" w:eastAsia="Arial" w:hAnsi="Arial" w:cs="Arial"/>
                <w:color w:val="0070C0"/>
                <w:sz w:val="18"/>
                <w:szCs w:val="18"/>
              </w:rPr>
            </w:pPr>
            <w:r w:rsidRPr="00B9191F">
              <w:rPr>
                <w:rFonts w:ascii="Arial" w:eastAsia="Arial" w:hAnsi="Arial" w:cs="Arial"/>
                <w:color w:val="0070C0"/>
                <w:sz w:val="18"/>
                <w:szCs w:val="18"/>
              </w:rPr>
              <w:t>Importante para la entidad contratante</w:t>
            </w:r>
          </w:p>
        </w:tc>
      </w:tr>
      <w:tr w:rsidR="0036435B" w:rsidRPr="00B9191F" w14:paraId="3F4824E5" w14:textId="77777777" w:rsidTr="0084611D">
        <w:trPr>
          <w:trHeight w:val="880"/>
        </w:trPr>
        <w:tc>
          <w:tcPr>
            <w:cnfStyle w:val="001000000000" w:firstRow="0" w:lastRow="0" w:firstColumn="1" w:lastColumn="0" w:oddVBand="0" w:evenVBand="0" w:oddHBand="0" w:evenHBand="0" w:firstRowFirstColumn="0" w:firstRowLastColumn="0" w:lastRowFirstColumn="0" w:lastRowLastColumn="0"/>
            <w:tcW w:w="8750" w:type="dxa"/>
            <w:vAlign w:val="center"/>
          </w:tcPr>
          <w:p w14:paraId="22AEAE37" w14:textId="77777777" w:rsidR="0036435B" w:rsidRPr="00B9191F" w:rsidRDefault="0036435B" w:rsidP="00E57581">
            <w:pPr>
              <w:widowControl w:val="0"/>
              <w:ind w:left="34"/>
              <w:jc w:val="both"/>
              <w:rPr>
                <w:rFonts w:ascii="Arial" w:eastAsia="Arial" w:hAnsi="Arial" w:cs="Arial"/>
                <w:b w:val="0"/>
                <w:bCs w:val="0"/>
                <w:iCs/>
                <w:color w:val="0070C0"/>
                <w:sz w:val="18"/>
                <w:szCs w:val="18"/>
              </w:rPr>
            </w:pPr>
            <w:r w:rsidRPr="00B9191F">
              <w:rPr>
                <w:rFonts w:ascii="Arial" w:eastAsia="Arial" w:hAnsi="Arial" w:cs="Arial"/>
                <w:b w:val="0"/>
                <w:bCs w:val="0"/>
                <w:color w:val="0070C0"/>
                <w:sz w:val="18"/>
                <w:szCs w:val="18"/>
              </w:rPr>
              <w:t>En caso se haya incluido otras penalidades, se agrega el siguiente párrafo:</w:t>
            </w:r>
          </w:p>
          <w:p w14:paraId="225E389E" w14:textId="77777777" w:rsidR="0036435B" w:rsidRPr="00B9191F" w:rsidRDefault="0036435B" w:rsidP="00E57581">
            <w:pPr>
              <w:widowControl w:val="0"/>
              <w:ind w:left="34"/>
              <w:jc w:val="both"/>
              <w:rPr>
                <w:rFonts w:ascii="Arial" w:eastAsia="Arial" w:hAnsi="Arial" w:cs="Arial"/>
                <w:b w:val="0"/>
                <w:bCs w:val="0"/>
                <w:iCs/>
                <w:color w:val="0070C0"/>
                <w:sz w:val="18"/>
                <w:szCs w:val="18"/>
              </w:rPr>
            </w:pPr>
          </w:p>
          <w:p w14:paraId="332AA1B3" w14:textId="77777777" w:rsidR="0036435B" w:rsidRPr="00B9191F" w:rsidRDefault="0036435B" w:rsidP="00132FA2">
            <w:pPr>
              <w:ind w:left="137"/>
              <w:jc w:val="both"/>
              <w:rPr>
                <w:rFonts w:ascii="Arial" w:eastAsia="Arial" w:hAnsi="Arial" w:cs="Arial"/>
                <w:b w:val="0"/>
                <w:bCs w:val="0"/>
                <w:iCs/>
                <w:color w:val="0070C0"/>
                <w:sz w:val="18"/>
                <w:szCs w:val="18"/>
              </w:rPr>
            </w:pPr>
            <w:r w:rsidRPr="00B9191F">
              <w:rPr>
                <w:rFonts w:ascii="Arial" w:eastAsia="Arial" w:hAnsi="Arial" w:cs="Arial"/>
                <w:b w:val="0"/>
                <w:bCs w:val="0"/>
                <w:iCs/>
                <w:color w:val="0070C0"/>
                <w:sz w:val="18"/>
                <w:szCs w:val="18"/>
              </w:rPr>
              <w:t>“Adicionalmente a la penalidad por mora se aplican las siguientes penalidades:</w:t>
            </w:r>
          </w:p>
          <w:p w14:paraId="058A2753" w14:textId="77777777" w:rsidR="0036435B" w:rsidRPr="00B9191F" w:rsidRDefault="0036435B" w:rsidP="00E57581">
            <w:pPr>
              <w:widowControl w:val="0"/>
              <w:ind w:left="360"/>
              <w:jc w:val="both"/>
              <w:rPr>
                <w:rFonts w:ascii="Arial" w:eastAsia="Arial" w:hAnsi="Arial" w:cs="Arial"/>
                <w:b w:val="0"/>
                <w:bCs w:val="0"/>
                <w:iCs/>
                <w:color w:val="0070C0"/>
                <w:sz w:val="18"/>
                <w:szCs w:val="18"/>
              </w:rPr>
            </w:pPr>
          </w:p>
          <w:tbl>
            <w:tblPr>
              <w:tblStyle w:val="Tablaconcuadrcula"/>
              <w:tblW w:w="0" w:type="auto"/>
              <w:tblInd w:w="133" w:type="dxa"/>
              <w:tblBorders>
                <w:top w:val="single" w:sz="4" w:space="0" w:color="D0CECE"/>
                <w:left w:val="single" w:sz="4" w:space="0" w:color="D0CECE"/>
                <w:bottom w:val="single" w:sz="4" w:space="0" w:color="D0CECE"/>
                <w:right w:val="single" w:sz="4" w:space="0" w:color="D0CECE"/>
                <w:insideH w:val="single" w:sz="4" w:space="0" w:color="D0CECE"/>
                <w:insideV w:val="single" w:sz="4" w:space="0" w:color="D0CECE"/>
              </w:tblBorders>
              <w:tblLook w:val="04A0" w:firstRow="1" w:lastRow="0" w:firstColumn="1" w:lastColumn="0" w:noHBand="0" w:noVBand="1"/>
            </w:tblPr>
            <w:tblGrid>
              <w:gridCol w:w="953"/>
              <w:gridCol w:w="3357"/>
              <w:gridCol w:w="2007"/>
              <w:gridCol w:w="2074"/>
            </w:tblGrid>
            <w:tr w:rsidR="0036435B" w:rsidRPr="00B9191F" w14:paraId="1D8041E6" w14:textId="77777777" w:rsidTr="00132FA2">
              <w:trPr>
                <w:trHeight w:val="300"/>
              </w:trPr>
              <w:tc>
                <w:tcPr>
                  <w:tcW w:w="8391" w:type="dxa"/>
                  <w:gridSpan w:val="4"/>
                  <w:tcMar>
                    <w:top w:w="15" w:type="dxa"/>
                    <w:left w:w="105" w:type="dxa"/>
                    <w:bottom w:w="15" w:type="dxa"/>
                    <w:right w:w="105" w:type="dxa"/>
                  </w:tcMar>
                </w:tcPr>
                <w:p w14:paraId="20133FB8" w14:textId="77777777" w:rsidR="0036435B" w:rsidRPr="00707CAF" w:rsidRDefault="0036435B" w:rsidP="00E57581">
                  <w:pPr>
                    <w:widowControl w:val="0"/>
                    <w:jc w:val="center"/>
                    <w:rPr>
                      <w:rFonts w:ascii="Arial" w:eastAsia="Arial" w:hAnsi="Arial" w:cs="Arial"/>
                      <w:bCs/>
                      <w:iCs/>
                      <w:color w:val="0070C0"/>
                      <w:sz w:val="18"/>
                      <w:szCs w:val="18"/>
                    </w:rPr>
                  </w:pPr>
                  <w:r w:rsidRPr="00707CAF">
                    <w:rPr>
                      <w:rFonts w:ascii="Arial" w:eastAsia="Arial" w:hAnsi="Arial" w:cs="Arial"/>
                      <w:bCs/>
                      <w:color w:val="0070C0"/>
                      <w:sz w:val="18"/>
                      <w:szCs w:val="18"/>
                    </w:rPr>
                    <w:t>Otras penalidades</w:t>
                  </w:r>
                </w:p>
              </w:tc>
            </w:tr>
            <w:tr w:rsidR="0036435B" w:rsidRPr="00B9191F" w14:paraId="761C273A" w14:textId="77777777" w:rsidTr="00132FA2">
              <w:trPr>
                <w:trHeight w:val="300"/>
              </w:trPr>
              <w:tc>
                <w:tcPr>
                  <w:tcW w:w="953" w:type="dxa"/>
                  <w:tcMar>
                    <w:top w:w="15" w:type="dxa"/>
                    <w:left w:w="105" w:type="dxa"/>
                    <w:bottom w:w="15" w:type="dxa"/>
                    <w:right w:w="105" w:type="dxa"/>
                  </w:tcMar>
                </w:tcPr>
                <w:p w14:paraId="5C6CD60A" w14:textId="77777777" w:rsidR="0036435B" w:rsidRPr="00707CAF" w:rsidRDefault="0036435B" w:rsidP="00E57581">
                  <w:pPr>
                    <w:widowControl w:val="0"/>
                    <w:jc w:val="center"/>
                    <w:rPr>
                      <w:rFonts w:ascii="Arial" w:eastAsia="Arial" w:hAnsi="Arial" w:cs="Arial"/>
                      <w:bCs/>
                      <w:iCs/>
                      <w:color w:val="0070C0"/>
                      <w:sz w:val="18"/>
                      <w:szCs w:val="18"/>
                    </w:rPr>
                  </w:pPr>
                  <w:r w:rsidRPr="00707CAF">
                    <w:rPr>
                      <w:rFonts w:ascii="Arial" w:eastAsia="Arial" w:hAnsi="Arial" w:cs="Arial"/>
                      <w:bCs/>
                      <w:iCs/>
                      <w:color w:val="0070C0"/>
                      <w:sz w:val="18"/>
                      <w:szCs w:val="18"/>
                    </w:rPr>
                    <w:t>N°</w:t>
                  </w:r>
                </w:p>
              </w:tc>
              <w:tc>
                <w:tcPr>
                  <w:tcW w:w="3357" w:type="dxa"/>
                  <w:tcMar>
                    <w:top w:w="15" w:type="dxa"/>
                    <w:left w:w="105" w:type="dxa"/>
                    <w:bottom w:w="15" w:type="dxa"/>
                    <w:right w:w="105" w:type="dxa"/>
                  </w:tcMar>
                </w:tcPr>
                <w:p w14:paraId="565C3465" w14:textId="77777777" w:rsidR="0036435B" w:rsidRPr="00707CAF" w:rsidRDefault="0036435B" w:rsidP="00E57581">
                  <w:pPr>
                    <w:widowControl w:val="0"/>
                    <w:jc w:val="center"/>
                    <w:rPr>
                      <w:rFonts w:ascii="Arial" w:eastAsia="Arial" w:hAnsi="Arial" w:cs="Arial"/>
                      <w:bCs/>
                      <w:iCs/>
                      <w:color w:val="0070C0"/>
                      <w:sz w:val="18"/>
                      <w:szCs w:val="18"/>
                    </w:rPr>
                  </w:pPr>
                  <w:r w:rsidRPr="00707CAF">
                    <w:rPr>
                      <w:rFonts w:ascii="Arial" w:eastAsia="Arial" w:hAnsi="Arial" w:cs="Arial"/>
                      <w:bCs/>
                      <w:color w:val="0070C0"/>
                      <w:sz w:val="18"/>
                      <w:szCs w:val="18"/>
                    </w:rPr>
                    <w:t>Supuesto de aplicación de penalidad</w:t>
                  </w:r>
                </w:p>
              </w:tc>
              <w:tc>
                <w:tcPr>
                  <w:tcW w:w="2007" w:type="dxa"/>
                  <w:tcMar>
                    <w:top w:w="15" w:type="dxa"/>
                    <w:left w:w="105" w:type="dxa"/>
                    <w:bottom w:w="15" w:type="dxa"/>
                    <w:right w:w="105" w:type="dxa"/>
                  </w:tcMar>
                </w:tcPr>
                <w:p w14:paraId="2A52DCB6" w14:textId="77777777" w:rsidR="0036435B" w:rsidRPr="00707CAF" w:rsidRDefault="0036435B" w:rsidP="00E57581">
                  <w:pPr>
                    <w:widowControl w:val="0"/>
                    <w:jc w:val="center"/>
                    <w:rPr>
                      <w:rFonts w:ascii="Arial" w:eastAsia="Arial" w:hAnsi="Arial" w:cs="Arial"/>
                      <w:bCs/>
                      <w:iCs/>
                      <w:color w:val="0070C0"/>
                      <w:sz w:val="18"/>
                      <w:szCs w:val="18"/>
                    </w:rPr>
                  </w:pPr>
                  <w:r w:rsidRPr="00707CAF">
                    <w:rPr>
                      <w:rFonts w:ascii="Arial" w:eastAsia="Arial" w:hAnsi="Arial" w:cs="Arial"/>
                      <w:bCs/>
                      <w:color w:val="0070C0"/>
                      <w:sz w:val="18"/>
                      <w:szCs w:val="18"/>
                    </w:rPr>
                    <w:t>Forma de cálculo</w:t>
                  </w:r>
                </w:p>
              </w:tc>
              <w:tc>
                <w:tcPr>
                  <w:tcW w:w="2074" w:type="dxa"/>
                  <w:tcMar>
                    <w:top w:w="15" w:type="dxa"/>
                    <w:left w:w="105" w:type="dxa"/>
                    <w:bottom w:w="15" w:type="dxa"/>
                    <w:right w:w="105" w:type="dxa"/>
                  </w:tcMar>
                </w:tcPr>
                <w:p w14:paraId="47E9F9AC" w14:textId="77777777" w:rsidR="0036435B" w:rsidRPr="00707CAF" w:rsidRDefault="0036435B" w:rsidP="00E57581">
                  <w:pPr>
                    <w:widowControl w:val="0"/>
                    <w:jc w:val="center"/>
                    <w:rPr>
                      <w:rFonts w:ascii="Arial" w:eastAsia="Arial" w:hAnsi="Arial" w:cs="Arial"/>
                      <w:bCs/>
                      <w:iCs/>
                      <w:color w:val="0070C0"/>
                      <w:sz w:val="18"/>
                      <w:szCs w:val="18"/>
                    </w:rPr>
                  </w:pPr>
                  <w:r w:rsidRPr="00707CAF">
                    <w:rPr>
                      <w:rFonts w:ascii="Arial" w:eastAsia="Arial" w:hAnsi="Arial" w:cs="Arial"/>
                      <w:bCs/>
                      <w:color w:val="0070C0"/>
                      <w:sz w:val="18"/>
                      <w:szCs w:val="18"/>
                    </w:rPr>
                    <w:t>Procedimiento de verificación</w:t>
                  </w:r>
                </w:p>
              </w:tc>
            </w:tr>
            <w:tr w:rsidR="0036435B" w:rsidRPr="00B9191F" w14:paraId="01336DB1" w14:textId="77777777" w:rsidTr="00132FA2">
              <w:trPr>
                <w:trHeight w:val="300"/>
              </w:trPr>
              <w:tc>
                <w:tcPr>
                  <w:tcW w:w="953" w:type="dxa"/>
                  <w:tcMar>
                    <w:top w:w="15" w:type="dxa"/>
                    <w:left w:w="105" w:type="dxa"/>
                    <w:bottom w:w="15" w:type="dxa"/>
                    <w:right w:w="105" w:type="dxa"/>
                  </w:tcMar>
                </w:tcPr>
                <w:p w14:paraId="3119E3EB" w14:textId="77777777" w:rsidR="0036435B" w:rsidRPr="00B9191F" w:rsidRDefault="0036435B" w:rsidP="00E57581">
                  <w:pPr>
                    <w:widowControl w:val="0"/>
                    <w:jc w:val="center"/>
                    <w:rPr>
                      <w:rFonts w:ascii="Arial" w:eastAsia="Arial" w:hAnsi="Arial" w:cs="Arial"/>
                      <w:iCs/>
                      <w:color w:val="0070C0"/>
                      <w:sz w:val="18"/>
                      <w:szCs w:val="18"/>
                    </w:rPr>
                  </w:pPr>
                  <w:r w:rsidRPr="00B9191F">
                    <w:rPr>
                      <w:rFonts w:ascii="Arial" w:eastAsia="Arial" w:hAnsi="Arial" w:cs="Arial"/>
                      <w:iCs/>
                      <w:color w:val="0070C0"/>
                      <w:sz w:val="18"/>
                      <w:szCs w:val="18"/>
                    </w:rPr>
                    <w:t>1</w:t>
                  </w:r>
                </w:p>
              </w:tc>
              <w:tc>
                <w:tcPr>
                  <w:tcW w:w="3357" w:type="dxa"/>
                  <w:tcMar>
                    <w:top w:w="15" w:type="dxa"/>
                    <w:left w:w="105" w:type="dxa"/>
                    <w:bottom w:w="15" w:type="dxa"/>
                    <w:right w:w="105" w:type="dxa"/>
                  </w:tcMar>
                </w:tcPr>
                <w:p w14:paraId="49496DFC" w14:textId="11FA3324" w:rsidR="0036435B" w:rsidRPr="00B9191F" w:rsidRDefault="0036435B" w:rsidP="00E57581">
                  <w:pPr>
                    <w:widowControl w:val="0"/>
                    <w:spacing w:line="259" w:lineRule="auto"/>
                    <w:jc w:val="both"/>
                    <w:rPr>
                      <w:rFonts w:ascii="Arial" w:eastAsia="Arial" w:hAnsi="Arial" w:cs="Arial"/>
                      <w:iCs/>
                      <w:color w:val="0070C0"/>
                      <w:sz w:val="18"/>
                      <w:szCs w:val="18"/>
                    </w:rPr>
                  </w:pPr>
                  <w:r w:rsidRPr="00B9191F">
                    <w:rPr>
                      <w:rFonts w:ascii="Arial" w:eastAsia="Arial" w:hAnsi="Arial" w:cs="Arial"/>
                      <w:color w:val="0070C0"/>
                      <w:sz w:val="18"/>
                      <w:szCs w:val="18"/>
                    </w:rPr>
                    <w:t>[</w:t>
                  </w:r>
                  <w:r w:rsidR="00147F8C" w:rsidRPr="005379AE">
                    <w:rPr>
                      <w:rFonts w:ascii="Arial" w:eastAsia="Arial" w:hAnsi="Arial" w:cs="Arial"/>
                      <w:b/>
                      <w:bCs/>
                      <w:color w:val="0070C0"/>
                      <w:sz w:val="18"/>
                      <w:szCs w:val="18"/>
                      <w:u w:val="single"/>
                    </w:rPr>
                    <w:t xml:space="preserve">COMPLETAR </w:t>
                  </w:r>
                  <w:r w:rsidRPr="005379AE">
                    <w:rPr>
                      <w:rFonts w:ascii="Arial" w:eastAsia="Arial" w:hAnsi="Arial" w:cs="Arial"/>
                      <w:b/>
                      <w:bCs/>
                      <w:color w:val="0070C0"/>
                      <w:sz w:val="18"/>
                      <w:szCs w:val="18"/>
                      <w:u w:val="single"/>
                    </w:rPr>
                    <w:t>ESTE CUADRO SEGÚN EL NUMERAL 3.3 DEL CAPÍTULO III REQUERIMIENTO DE LA SECCIÓN ESPECÍFICA DE LAS BASES</w:t>
                  </w:r>
                  <w:r w:rsidRPr="00B9191F">
                    <w:rPr>
                      <w:rFonts w:ascii="Arial" w:eastAsia="Arial" w:hAnsi="Arial" w:cs="Arial"/>
                      <w:color w:val="0070C0"/>
                      <w:sz w:val="18"/>
                      <w:szCs w:val="18"/>
                    </w:rPr>
                    <w:t>]</w:t>
                  </w:r>
                </w:p>
              </w:tc>
              <w:tc>
                <w:tcPr>
                  <w:tcW w:w="2007" w:type="dxa"/>
                  <w:tcMar>
                    <w:top w:w="15" w:type="dxa"/>
                    <w:left w:w="105" w:type="dxa"/>
                    <w:bottom w:w="15" w:type="dxa"/>
                    <w:right w:w="105" w:type="dxa"/>
                  </w:tcMar>
                </w:tcPr>
                <w:p w14:paraId="210D3E8E" w14:textId="77777777" w:rsidR="0036435B" w:rsidRPr="00B9191F" w:rsidRDefault="0036435B" w:rsidP="00E57581">
                  <w:pPr>
                    <w:widowControl w:val="0"/>
                    <w:spacing w:line="259" w:lineRule="auto"/>
                    <w:jc w:val="both"/>
                    <w:rPr>
                      <w:rFonts w:ascii="Arial" w:eastAsia="Arial" w:hAnsi="Arial" w:cs="Arial"/>
                      <w:iCs/>
                      <w:color w:val="0070C0"/>
                      <w:sz w:val="18"/>
                      <w:szCs w:val="18"/>
                    </w:rPr>
                  </w:pPr>
                </w:p>
              </w:tc>
              <w:tc>
                <w:tcPr>
                  <w:tcW w:w="2074" w:type="dxa"/>
                  <w:tcMar>
                    <w:top w:w="15" w:type="dxa"/>
                    <w:left w:w="105" w:type="dxa"/>
                    <w:bottom w:w="15" w:type="dxa"/>
                    <w:right w:w="105" w:type="dxa"/>
                  </w:tcMar>
                </w:tcPr>
                <w:p w14:paraId="1425978B" w14:textId="77777777" w:rsidR="0036435B" w:rsidRPr="00B9191F" w:rsidRDefault="0036435B" w:rsidP="00E57581">
                  <w:pPr>
                    <w:widowControl w:val="0"/>
                    <w:spacing w:line="259" w:lineRule="auto"/>
                    <w:jc w:val="both"/>
                    <w:rPr>
                      <w:rFonts w:ascii="Arial" w:eastAsia="Arial" w:hAnsi="Arial" w:cs="Arial"/>
                      <w:iCs/>
                      <w:color w:val="0070C0"/>
                      <w:sz w:val="18"/>
                      <w:szCs w:val="18"/>
                    </w:rPr>
                  </w:pPr>
                </w:p>
              </w:tc>
            </w:tr>
            <w:tr w:rsidR="0036435B" w:rsidRPr="00B9191F" w14:paraId="45334F5D" w14:textId="77777777" w:rsidTr="00132FA2">
              <w:trPr>
                <w:trHeight w:val="300"/>
              </w:trPr>
              <w:tc>
                <w:tcPr>
                  <w:tcW w:w="953" w:type="dxa"/>
                  <w:tcMar>
                    <w:top w:w="15" w:type="dxa"/>
                    <w:left w:w="105" w:type="dxa"/>
                    <w:bottom w:w="15" w:type="dxa"/>
                    <w:right w:w="105" w:type="dxa"/>
                  </w:tcMar>
                </w:tcPr>
                <w:p w14:paraId="2D03C9A3" w14:textId="77777777" w:rsidR="0036435B" w:rsidRPr="00B9191F" w:rsidRDefault="0036435B" w:rsidP="00E57581">
                  <w:pPr>
                    <w:widowControl w:val="0"/>
                    <w:spacing w:line="259" w:lineRule="auto"/>
                    <w:jc w:val="center"/>
                    <w:rPr>
                      <w:rFonts w:ascii="Arial" w:eastAsia="Arial" w:hAnsi="Arial" w:cs="Arial"/>
                      <w:iCs/>
                      <w:color w:val="0070C0"/>
                      <w:sz w:val="18"/>
                      <w:szCs w:val="18"/>
                    </w:rPr>
                  </w:pPr>
                  <w:r w:rsidRPr="00B9191F">
                    <w:rPr>
                      <w:rFonts w:ascii="Arial" w:eastAsia="Arial" w:hAnsi="Arial" w:cs="Arial"/>
                      <w:iCs/>
                      <w:color w:val="0070C0"/>
                      <w:sz w:val="18"/>
                      <w:szCs w:val="18"/>
                    </w:rPr>
                    <w:t>2</w:t>
                  </w:r>
                </w:p>
              </w:tc>
              <w:tc>
                <w:tcPr>
                  <w:tcW w:w="3357" w:type="dxa"/>
                  <w:tcMar>
                    <w:top w:w="15" w:type="dxa"/>
                    <w:left w:w="105" w:type="dxa"/>
                    <w:bottom w:w="15" w:type="dxa"/>
                    <w:right w:w="105" w:type="dxa"/>
                  </w:tcMar>
                </w:tcPr>
                <w:p w14:paraId="055B3DBF" w14:textId="77777777" w:rsidR="0036435B" w:rsidRPr="00B9191F" w:rsidRDefault="0036435B" w:rsidP="00E57581">
                  <w:pPr>
                    <w:widowControl w:val="0"/>
                    <w:jc w:val="both"/>
                    <w:rPr>
                      <w:rFonts w:ascii="Arial" w:eastAsia="Arial" w:hAnsi="Arial" w:cs="Arial"/>
                      <w:iCs/>
                      <w:color w:val="0070C0"/>
                      <w:sz w:val="18"/>
                      <w:szCs w:val="18"/>
                    </w:rPr>
                  </w:pPr>
                </w:p>
              </w:tc>
              <w:tc>
                <w:tcPr>
                  <w:tcW w:w="2007" w:type="dxa"/>
                  <w:tcMar>
                    <w:top w:w="15" w:type="dxa"/>
                    <w:left w:w="105" w:type="dxa"/>
                    <w:bottom w:w="15" w:type="dxa"/>
                    <w:right w:w="105" w:type="dxa"/>
                  </w:tcMar>
                </w:tcPr>
                <w:p w14:paraId="185C8AF7" w14:textId="77777777" w:rsidR="0036435B" w:rsidRPr="00B9191F" w:rsidRDefault="0036435B" w:rsidP="00E57581">
                  <w:pPr>
                    <w:widowControl w:val="0"/>
                    <w:jc w:val="both"/>
                    <w:rPr>
                      <w:rFonts w:ascii="Arial" w:eastAsia="Arial" w:hAnsi="Arial" w:cs="Arial"/>
                      <w:iCs/>
                      <w:color w:val="0070C0"/>
                      <w:sz w:val="18"/>
                      <w:szCs w:val="18"/>
                    </w:rPr>
                  </w:pPr>
                </w:p>
              </w:tc>
              <w:tc>
                <w:tcPr>
                  <w:tcW w:w="2074" w:type="dxa"/>
                  <w:tcMar>
                    <w:top w:w="15" w:type="dxa"/>
                    <w:left w:w="105" w:type="dxa"/>
                    <w:bottom w:w="15" w:type="dxa"/>
                    <w:right w:w="105" w:type="dxa"/>
                  </w:tcMar>
                </w:tcPr>
                <w:p w14:paraId="314BD4E6" w14:textId="77777777" w:rsidR="0036435B" w:rsidRPr="00B9191F" w:rsidRDefault="0036435B" w:rsidP="00E57581">
                  <w:pPr>
                    <w:widowControl w:val="0"/>
                    <w:jc w:val="both"/>
                    <w:rPr>
                      <w:rFonts w:ascii="Arial" w:eastAsia="Arial" w:hAnsi="Arial" w:cs="Arial"/>
                      <w:iCs/>
                      <w:color w:val="0070C0"/>
                      <w:sz w:val="18"/>
                      <w:szCs w:val="18"/>
                    </w:rPr>
                  </w:pPr>
                </w:p>
              </w:tc>
            </w:tr>
          </w:tbl>
          <w:p w14:paraId="5C786FC6" w14:textId="77777777" w:rsidR="0036435B" w:rsidRPr="00B9191F" w:rsidRDefault="0036435B" w:rsidP="00E57581">
            <w:pPr>
              <w:widowControl w:val="0"/>
              <w:jc w:val="both"/>
              <w:rPr>
                <w:rFonts w:ascii="Arial" w:hAnsi="Arial" w:cs="Arial"/>
                <w:iCs/>
                <w:color w:val="0070C0"/>
                <w:sz w:val="18"/>
                <w:szCs w:val="18"/>
              </w:rPr>
            </w:pPr>
          </w:p>
          <w:p w14:paraId="1FA60630" w14:textId="3E01E754" w:rsidR="0036435B" w:rsidRPr="00207F0B" w:rsidRDefault="0036435B" w:rsidP="00207F0B">
            <w:pPr>
              <w:widowControl w:val="0"/>
              <w:ind w:left="137"/>
              <w:jc w:val="both"/>
              <w:rPr>
                <w:rFonts w:ascii="Arial" w:eastAsia="Arial" w:hAnsi="Arial" w:cs="Arial"/>
                <w:b w:val="0"/>
                <w:bCs w:val="0"/>
                <w:iCs/>
                <w:color w:val="0070C0"/>
                <w:sz w:val="18"/>
                <w:szCs w:val="18"/>
              </w:rPr>
            </w:pPr>
            <w:r w:rsidRPr="00B9191F">
              <w:rPr>
                <w:rFonts w:ascii="Arial" w:eastAsia="Arial" w:hAnsi="Arial" w:cs="Arial"/>
                <w:b w:val="0"/>
                <w:bCs w:val="0"/>
                <w:color w:val="0070C0"/>
                <w:sz w:val="18"/>
                <w:szCs w:val="18"/>
              </w:rPr>
              <w:t>La suma de la aplicación de estos dos tipos de penalidades no debe exceder el 10% del monto vigente del contrato, o de ser el caso, del ítem correspondiente.</w:t>
            </w:r>
          </w:p>
        </w:tc>
      </w:tr>
    </w:tbl>
    <w:p w14:paraId="4DBC4DA4" w14:textId="62EA0194" w:rsidR="0036435B" w:rsidRPr="00B9191F" w:rsidRDefault="0084611D" w:rsidP="006E2423">
      <w:pPr>
        <w:widowControl w:val="0"/>
        <w:ind w:left="284"/>
        <w:contextualSpacing/>
        <w:jc w:val="both"/>
        <w:rPr>
          <w:rFonts w:ascii="Arial" w:hAnsi="Arial" w:cs="Arial"/>
          <w:bCs/>
          <w:iCs/>
          <w:color w:val="0070C0"/>
          <w:sz w:val="18"/>
          <w:szCs w:val="18"/>
        </w:rPr>
      </w:pPr>
      <w:r>
        <w:rPr>
          <w:rFonts w:ascii="Arial" w:hAnsi="Arial" w:cs="Arial"/>
          <w:bCs/>
          <w:color w:val="0070C0"/>
          <w:sz w:val="18"/>
          <w:szCs w:val="18"/>
        </w:rPr>
        <w:t xml:space="preserve"> </w:t>
      </w:r>
      <w:r w:rsidR="0036435B" w:rsidRPr="00B9191F">
        <w:rPr>
          <w:rFonts w:ascii="Arial" w:hAnsi="Arial" w:cs="Arial"/>
          <w:bCs/>
          <w:color w:val="0070C0"/>
          <w:sz w:val="18"/>
          <w:szCs w:val="18"/>
        </w:rPr>
        <w:t>Esta nota debe ser eliminada una vez culminada la elaboración de las bases.</w:t>
      </w:r>
    </w:p>
    <w:p w14:paraId="2438DD29" w14:textId="77777777" w:rsidR="000D0ABA" w:rsidRPr="00B9191F" w:rsidRDefault="000D0ABA" w:rsidP="00182A02">
      <w:pPr>
        <w:widowControl w:val="0"/>
        <w:jc w:val="both"/>
        <w:rPr>
          <w:rFonts w:ascii="Arial" w:hAnsi="Arial" w:cs="Arial"/>
          <w:sz w:val="20"/>
          <w:szCs w:val="20"/>
        </w:rPr>
      </w:pPr>
    </w:p>
    <w:p w14:paraId="21538B39" w14:textId="77777777" w:rsidR="00A61374" w:rsidRPr="00B9191F" w:rsidRDefault="00A61374" w:rsidP="00A61374">
      <w:pPr>
        <w:widowControl w:val="0"/>
        <w:ind w:left="349"/>
        <w:jc w:val="both"/>
        <w:rPr>
          <w:rFonts w:ascii="Arial" w:hAnsi="Arial" w:cs="Arial"/>
          <w:sz w:val="20"/>
          <w:szCs w:val="20"/>
        </w:rPr>
      </w:pPr>
      <w:r w:rsidRPr="00B9191F">
        <w:rPr>
          <w:rFonts w:ascii="Arial" w:hAnsi="Arial" w:cs="Arial"/>
          <w:sz w:val="20"/>
          <w:szCs w:val="20"/>
        </w:rPr>
        <w:t>Las penalidades se deducen de los pagos a cuenta, pagos parciales o del pago final, según corresponda; o si fuera necesario, se cobra del monto resultante de la ejecución de la garantía de fiel cumplimiento. </w:t>
      </w:r>
    </w:p>
    <w:p w14:paraId="1E2ED738" w14:textId="77777777" w:rsidR="00A61374" w:rsidRPr="00B9191F" w:rsidRDefault="00A61374" w:rsidP="00A61374">
      <w:pPr>
        <w:widowControl w:val="0"/>
        <w:ind w:left="349"/>
        <w:jc w:val="both"/>
        <w:rPr>
          <w:rFonts w:ascii="Arial" w:hAnsi="Arial" w:cs="Arial"/>
          <w:sz w:val="20"/>
          <w:szCs w:val="20"/>
        </w:rPr>
      </w:pPr>
    </w:p>
    <w:p w14:paraId="31D2E569" w14:textId="7F98A640" w:rsidR="00A61374" w:rsidRPr="00B9191F" w:rsidRDefault="00A61374" w:rsidP="00A61374">
      <w:pPr>
        <w:widowControl w:val="0"/>
        <w:ind w:left="349"/>
        <w:jc w:val="both"/>
        <w:rPr>
          <w:rFonts w:ascii="Arial" w:hAnsi="Arial" w:cs="Arial"/>
          <w:sz w:val="20"/>
          <w:szCs w:val="20"/>
        </w:rPr>
      </w:pPr>
      <w:r w:rsidRPr="00B9191F">
        <w:rPr>
          <w:rFonts w:ascii="Arial" w:hAnsi="Arial" w:cs="Arial"/>
          <w:sz w:val="20"/>
          <w:szCs w:val="20"/>
        </w:rPr>
        <w:t>Cuando se llegue a cubrir el monto máximo de la aplicación de la penalidad por mora y otras penalidades, de ser el caso, LA ENTIDAD CONTRATANTE puede resolver el contrato por incumplimiento.</w:t>
      </w:r>
    </w:p>
    <w:p w14:paraId="6825EF22" w14:textId="652E4344" w:rsidR="271F65DE" w:rsidRPr="00B9191F" w:rsidRDefault="271F65DE" w:rsidP="6640EAD8">
      <w:pPr>
        <w:widowControl w:val="0"/>
        <w:ind w:left="349"/>
        <w:jc w:val="both"/>
        <w:rPr>
          <w:rFonts w:ascii="Arial" w:hAnsi="Arial" w:cs="Arial"/>
          <w:sz w:val="20"/>
          <w:szCs w:val="20"/>
        </w:rPr>
      </w:pPr>
    </w:p>
    <w:p w14:paraId="707AA1E0" w14:textId="743F82F1" w:rsidR="00F17D49" w:rsidRPr="00B9191F" w:rsidRDefault="00F17D49" w:rsidP="00DD1A61">
      <w:pPr>
        <w:widowControl w:val="0"/>
        <w:ind w:left="352"/>
        <w:jc w:val="both"/>
        <w:rPr>
          <w:rFonts w:ascii="Arial" w:hAnsi="Arial" w:cs="Arial"/>
          <w:b/>
          <w:sz w:val="20"/>
          <w:szCs w:val="20"/>
          <w:u w:val="single"/>
        </w:rPr>
      </w:pPr>
      <w:r w:rsidRPr="00B9191F">
        <w:rPr>
          <w:rFonts w:ascii="Arial" w:hAnsi="Arial" w:cs="Arial"/>
          <w:b/>
          <w:sz w:val="20"/>
          <w:szCs w:val="20"/>
          <w:u w:val="single"/>
        </w:rPr>
        <w:t xml:space="preserve">CLÁUSULA </w:t>
      </w:r>
      <w:r w:rsidR="00BC5312" w:rsidRPr="00B9191F">
        <w:rPr>
          <w:rFonts w:ascii="Arial" w:hAnsi="Arial" w:cs="Arial"/>
          <w:b/>
          <w:bCs/>
          <w:sz w:val="20"/>
          <w:szCs w:val="20"/>
          <w:u w:val="single"/>
        </w:rPr>
        <w:t>DECIMO</w:t>
      </w:r>
      <w:r w:rsidR="006845BB" w:rsidRPr="00B9191F">
        <w:rPr>
          <w:rFonts w:ascii="Arial" w:hAnsi="Arial" w:cs="Arial"/>
          <w:b/>
          <w:bCs/>
          <w:sz w:val="20"/>
          <w:szCs w:val="20"/>
          <w:u w:val="single"/>
        </w:rPr>
        <w:t>TERCER</w:t>
      </w:r>
      <w:r w:rsidR="00C048B8" w:rsidRPr="00B9191F">
        <w:rPr>
          <w:rFonts w:ascii="Arial" w:hAnsi="Arial" w:cs="Arial"/>
          <w:b/>
          <w:bCs/>
          <w:sz w:val="20"/>
          <w:szCs w:val="20"/>
          <w:u w:val="single"/>
        </w:rPr>
        <w:t>A</w:t>
      </w:r>
      <w:r w:rsidRPr="00B9191F">
        <w:rPr>
          <w:rFonts w:ascii="Arial" w:hAnsi="Arial" w:cs="Arial"/>
          <w:b/>
          <w:sz w:val="20"/>
          <w:szCs w:val="20"/>
          <w:u w:val="single"/>
        </w:rPr>
        <w:t>: RESOLUCIÓN DEL CONTRATO</w:t>
      </w:r>
    </w:p>
    <w:p w14:paraId="7DBABA10" w14:textId="77777777" w:rsidR="00A61374" w:rsidRPr="00B9191F" w:rsidRDefault="38AFDD85" w:rsidP="00A61374">
      <w:pPr>
        <w:widowControl w:val="0"/>
        <w:ind w:left="349"/>
        <w:jc w:val="both"/>
        <w:rPr>
          <w:rFonts w:ascii="Arial" w:hAnsi="Arial" w:cs="Arial"/>
          <w:sz w:val="20"/>
          <w:szCs w:val="20"/>
        </w:rPr>
      </w:pPr>
      <w:r w:rsidRPr="00B9191F">
        <w:rPr>
          <w:rFonts w:ascii="Arial" w:hAnsi="Arial" w:cs="Arial"/>
          <w:sz w:val="20"/>
          <w:szCs w:val="20"/>
        </w:rPr>
        <w:t xml:space="preserve">Cualquiera de las partes </w:t>
      </w:r>
      <w:r w:rsidR="39375A83" w:rsidRPr="00B9191F">
        <w:rPr>
          <w:rFonts w:ascii="Arial" w:hAnsi="Arial" w:cs="Arial"/>
          <w:sz w:val="20"/>
          <w:szCs w:val="20"/>
        </w:rPr>
        <w:t>puede</w:t>
      </w:r>
      <w:r w:rsidRPr="00B9191F">
        <w:rPr>
          <w:rFonts w:ascii="Arial" w:hAnsi="Arial" w:cs="Arial"/>
          <w:sz w:val="20"/>
          <w:szCs w:val="20"/>
        </w:rPr>
        <w:t xml:space="preserve"> resolver el contrato, de conformidad con </w:t>
      </w:r>
      <w:r w:rsidR="057B4620" w:rsidRPr="00B9191F">
        <w:rPr>
          <w:rFonts w:ascii="Arial" w:hAnsi="Arial" w:cs="Arial"/>
          <w:sz w:val="20"/>
          <w:szCs w:val="20"/>
        </w:rPr>
        <w:t xml:space="preserve">el </w:t>
      </w:r>
      <w:r w:rsidR="04F00DCB" w:rsidRPr="00B9191F">
        <w:rPr>
          <w:rFonts w:ascii="Arial" w:hAnsi="Arial" w:cs="Arial"/>
          <w:sz w:val="20"/>
          <w:szCs w:val="20"/>
        </w:rPr>
        <w:t>numeral</w:t>
      </w:r>
      <w:r w:rsidR="057B4620" w:rsidRPr="00B9191F">
        <w:rPr>
          <w:rFonts w:ascii="Arial" w:hAnsi="Arial" w:cs="Arial"/>
          <w:sz w:val="20"/>
          <w:szCs w:val="20"/>
        </w:rPr>
        <w:t xml:space="preserve"> </w:t>
      </w:r>
      <w:r w:rsidR="45D51E01" w:rsidRPr="00B9191F">
        <w:rPr>
          <w:rFonts w:ascii="Arial" w:hAnsi="Arial" w:cs="Arial"/>
          <w:sz w:val="20"/>
          <w:szCs w:val="20"/>
        </w:rPr>
        <w:t>68.1</w:t>
      </w:r>
      <w:r w:rsidR="057B4620" w:rsidRPr="00B9191F">
        <w:rPr>
          <w:rFonts w:ascii="Arial" w:hAnsi="Arial" w:cs="Arial"/>
          <w:sz w:val="20"/>
          <w:szCs w:val="20"/>
        </w:rPr>
        <w:t xml:space="preserve"> del artículo </w:t>
      </w:r>
      <w:r w:rsidR="68B293A7" w:rsidRPr="00B9191F">
        <w:rPr>
          <w:rFonts w:ascii="Arial" w:hAnsi="Arial" w:cs="Arial"/>
          <w:sz w:val="20"/>
          <w:szCs w:val="20"/>
        </w:rPr>
        <w:lastRenderedPageBreak/>
        <w:t>68</w:t>
      </w:r>
      <w:r w:rsidR="00F17D49" w:rsidRPr="00B9191F">
        <w:rPr>
          <w:rFonts w:ascii="Arial" w:hAnsi="Arial" w:cs="Arial"/>
          <w:sz w:val="20"/>
          <w:szCs w:val="20"/>
        </w:rPr>
        <w:t xml:space="preserve"> </w:t>
      </w:r>
      <w:r w:rsidR="00A61374" w:rsidRPr="00B9191F">
        <w:rPr>
          <w:rFonts w:ascii="Arial" w:hAnsi="Arial" w:cs="Arial"/>
          <w:sz w:val="20"/>
          <w:szCs w:val="20"/>
        </w:rPr>
        <w:t xml:space="preserve">de la Ley N° 32069, Ley General de Contrataciones Públicas. </w:t>
      </w:r>
    </w:p>
    <w:p w14:paraId="7F80E308" w14:textId="77777777" w:rsidR="00A61374" w:rsidRPr="00B9191F" w:rsidRDefault="00A61374" w:rsidP="00A61374">
      <w:pPr>
        <w:widowControl w:val="0"/>
        <w:jc w:val="both"/>
        <w:rPr>
          <w:rFonts w:ascii="Arial" w:hAnsi="Arial" w:cs="Arial"/>
          <w:sz w:val="20"/>
          <w:szCs w:val="20"/>
        </w:rPr>
      </w:pPr>
    </w:p>
    <w:p w14:paraId="6B8D6C9C" w14:textId="4E2162E1" w:rsidR="0039218C" w:rsidRDefault="00A61374" w:rsidP="006B55B1">
      <w:pPr>
        <w:widowControl w:val="0"/>
        <w:ind w:left="349"/>
        <w:jc w:val="both"/>
        <w:rPr>
          <w:rFonts w:ascii="Arial" w:hAnsi="Arial" w:cs="Arial"/>
          <w:sz w:val="20"/>
          <w:szCs w:val="20"/>
        </w:rPr>
      </w:pPr>
      <w:r w:rsidRPr="00B9191F">
        <w:rPr>
          <w:rFonts w:ascii="Arial" w:hAnsi="Arial" w:cs="Arial"/>
          <w:sz w:val="20"/>
          <w:szCs w:val="20"/>
        </w:rPr>
        <w:t>De encontrarse en alguno de los supuestos de resolución del contrato, LAS PARTES proceden de acuerdo a lo establecido en el artículo 122 del Reglamento de la Ley N° 32069, Ley General de Contrataciones Públicas, aprobado por Decreto Supremo N° 009-2025-EF.</w:t>
      </w:r>
    </w:p>
    <w:p w14:paraId="48F5B6F4" w14:textId="77777777" w:rsidR="0039218C" w:rsidRPr="00B9191F" w:rsidRDefault="0039218C" w:rsidP="0074210F">
      <w:pPr>
        <w:widowControl w:val="0"/>
        <w:jc w:val="both"/>
        <w:rPr>
          <w:rFonts w:ascii="Arial" w:hAnsi="Arial" w:cs="Arial"/>
          <w:sz w:val="20"/>
          <w:szCs w:val="20"/>
        </w:rPr>
      </w:pPr>
    </w:p>
    <w:tbl>
      <w:tblPr>
        <w:tblW w:w="8747" w:type="dxa"/>
        <w:tblInd w:w="315" w:type="dxa"/>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8747"/>
      </w:tblGrid>
      <w:tr w:rsidR="00A61374" w:rsidRPr="00B9191F" w14:paraId="1A97D9F5" w14:textId="77777777" w:rsidTr="0084611D">
        <w:trPr>
          <w:trHeight w:val="345"/>
        </w:trPr>
        <w:tc>
          <w:tcPr>
            <w:tcW w:w="8747" w:type="dxa"/>
            <w:tcBorders>
              <w:top w:val="single" w:sz="8" w:space="0" w:color="DBDBDB" w:themeColor="accent3" w:themeTint="66"/>
              <w:left w:val="single" w:sz="8" w:space="0" w:color="DBDBDB" w:themeColor="accent3" w:themeTint="66"/>
              <w:bottom w:val="single" w:sz="12" w:space="0" w:color="DBDBDB" w:themeColor="accent3" w:themeTint="66"/>
              <w:right w:val="single" w:sz="8" w:space="0" w:color="DBDBDB" w:themeColor="accent3" w:themeTint="66"/>
            </w:tcBorders>
            <w:vAlign w:val="center"/>
          </w:tcPr>
          <w:p w14:paraId="32524E70" w14:textId="77777777" w:rsidR="00A61374" w:rsidRPr="00B9191F" w:rsidRDefault="00A61374" w:rsidP="00455950">
            <w:pPr>
              <w:spacing w:line="259" w:lineRule="auto"/>
              <w:ind w:left="34"/>
              <w:jc w:val="both"/>
              <w:rPr>
                <w:rFonts w:ascii="Arial" w:eastAsia="Aptos" w:hAnsi="Arial" w:cs="Arial"/>
                <w:b/>
                <w:iCs/>
                <w:color w:val="0070C0"/>
                <w:sz w:val="18"/>
                <w:szCs w:val="18"/>
              </w:rPr>
            </w:pPr>
            <w:r w:rsidRPr="00B9191F">
              <w:rPr>
                <w:rFonts w:ascii="Arial" w:eastAsia="Aptos" w:hAnsi="Arial" w:cs="Arial"/>
                <w:b/>
                <w:iCs/>
                <w:color w:val="0070C0"/>
                <w:sz w:val="18"/>
                <w:szCs w:val="18"/>
              </w:rPr>
              <w:t xml:space="preserve">Importante para la entidad contratante </w:t>
            </w:r>
          </w:p>
        </w:tc>
      </w:tr>
      <w:tr w:rsidR="00A61374" w:rsidRPr="00B9191F" w14:paraId="1DE40ABF" w14:textId="77777777" w:rsidTr="0084611D">
        <w:trPr>
          <w:trHeight w:val="870"/>
        </w:trPr>
        <w:tc>
          <w:tcPr>
            <w:tcW w:w="8747" w:type="dxa"/>
            <w:tcBorders>
              <w:top w:val="single" w:sz="12" w:space="0" w:color="DBDBDB" w:themeColor="accent3" w:themeTint="66"/>
              <w:left w:val="single" w:sz="8" w:space="0" w:color="DBDBDB" w:themeColor="accent3" w:themeTint="66"/>
              <w:bottom w:val="single" w:sz="8" w:space="0" w:color="DBDBDB" w:themeColor="accent3" w:themeTint="66"/>
              <w:right w:val="single" w:sz="8" w:space="0" w:color="DBDBDB" w:themeColor="accent3" w:themeTint="66"/>
            </w:tcBorders>
            <w:vAlign w:val="center"/>
          </w:tcPr>
          <w:p w14:paraId="4E91597B" w14:textId="48CCE087" w:rsidR="00A61374" w:rsidRPr="00464690" w:rsidRDefault="00A61374" w:rsidP="00464690">
            <w:pPr>
              <w:pStyle w:val="Prrafodelista"/>
              <w:numPr>
                <w:ilvl w:val="0"/>
                <w:numId w:val="52"/>
              </w:numPr>
              <w:spacing w:line="259" w:lineRule="auto"/>
              <w:ind w:left="273"/>
              <w:jc w:val="both"/>
              <w:rPr>
                <w:rFonts w:ascii="Arial" w:eastAsia="Aptos" w:hAnsi="Arial" w:cs="Arial"/>
                <w:iCs/>
                <w:color w:val="0070C0"/>
                <w:sz w:val="18"/>
                <w:szCs w:val="18"/>
              </w:rPr>
            </w:pPr>
            <w:r w:rsidRPr="00464690">
              <w:rPr>
                <w:rFonts w:ascii="Arial" w:eastAsia="Aptos" w:hAnsi="Arial" w:cs="Arial"/>
                <w:iCs/>
                <w:color w:val="0070C0"/>
                <w:sz w:val="18"/>
                <w:szCs w:val="18"/>
              </w:rPr>
              <w:t xml:space="preserve">Sólo en el caso que la entidad contratante hubiese previsto, durante la estrategia de contratación, la aplicación de la figura de resolución por terminación anticipada, se debe incluir la siguiente cláusula: </w:t>
            </w:r>
          </w:p>
          <w:p w14:paraId="3922967B" w14:textId="77777777" w:rsidR="00A61374" w:rsidRPr="00B9191F" w:rsidRDefault="00A61374" w:rsidP="00455950">
            <w:pPr>
              <w:spacing w:line="259" w:lineRule="auto"/>
              <w:ind w:left="34"/>
              <w:jc w:val="both"/>
              <w:rPr>
                <w:rFonts w:ascii="Arial" w:eastAsia="Aptos" w:hAnsi="Arial" w:cs="Arial"/>
                <w:iCs/>
                <w:color w:val="0070C0"/>
                <w:sz w:val="18"/>
                <w:szCs w:val="18"/>
              </w:rPr>
            </w:pPr>
          </w:p>
          <w:p w14:paraId="7EF3BB81" w14:textId="77777777" w:rsidR="00A61374" w:rsidRPr="009F452F" w:rsidRDefault="00A61374" w:rsidP="00464690">
            <w:pPr>
              <w:spacing w:line="259" w:lineRule="auto"/>
              <w:ind w:left="415"/>
              <w:jc w:val="both"/>
              <w:rPr>
                <w:rFonts w:ascii="Arial" w:eastAsia="Aptos" w:hAnsi="Arial" w:cs="Arial"/>
                <w:b/>
                <w:color w:val="0070C0"/>
                <w:sz w:val="18"/>
                <w:szCs w:val="18"/>
                <w:u w:val="single"/>
              </w:rPr>
            </w:pPr>
            <w:r w:rsidRPr="009F452F">
              <w:rPr>
                <w:rFonts w:ascii="Arial" w:eastAsia="Aptos" w:hAnsi="Arial" w:cs="Arial"/>
                <w:b/>
                <w:color w:val="0070C0"/>
                <w:sz w:val="18"/>
                <w:szCs w:val="18"/>
                <w:u w:val="single"/>
              </w:rPr>
              <w:t xml:space="preserve">CLÁUSULA […]: RESOLUCIÓN POR TERMINACIÓN ANTICIPADA </w:t>
            </w:r>
          </w:p>
          <w:p w14:paraId="66578C3B" w14:textId="24EFFC5F" w:rsidR="00A61374" w:rsidRDefault="00A61374" w:rsidP="006019F4">
            <w:pPr>
              <w:spacing w:line="259" w:lineRule="auto"/>
              <w:ind w:left="415"/>
              <w:jc w:val="both"/>
              <w:rPr>
                <w:rFonts w:ascii="Arial" w:eastAsia="Aptos" w:hAnsi="Arial" w:cs="Arial"/>
                <w:iCs/>
                <w:color w:val="0070C0"/>
                <w:sz w:val="18"/>
                <w:szCs w:val="18"/>
              </w:rPr>
            </w:pPr>
            <w:r w:rsidRPr="00B9191F">
              <w:rPr>
                <w:rFonts w:ascii="Arial" w:eastAsia="Aptos" w:hAnsi="Arial" w:cs="Arial"/>
                <w:iCs/>
                <w:color w:val="0070C0"/>
                <w:sz w:val="18"/>
                <w:szCs w:val="18"/>
              </w:rPr>
              <w:t xml:space="preserve">Las partes acuerdan la resolución por terminación anticipada del contrato </w:t>
            </w:r>
            <w:r w:rsidR="00CD6145" w:rsidRPr="00B9191F">
              <w:rPr>
                <w:rFonts w:ascii="Arial" w:eastAsia="Aptos" w:hAnsi="Arial" w:cs="Arial"/>
                <w:iCs/>
                <w:color w:val="0070C0"/>
                <w:sz w:val="18"/>
                <w:szCs w:val="18"/>
              </w:rPr>
              <w:t xml:space="preserve">cuando </w:t>
            </w:r>
            <w:r w:rsidRPr="00B9191F">
              <w:rPr>
                <w:rFonts w:ascii="Arial" w:eastAsia="Aptos" w:hAnsi="Arial" w:cs="Arial"/>
                <w:iCs/>
                <w:color w:val="0070C0"/>
                <w:sz w:val="18"/>
                <w:szCs w:val="18"/>
              </w:rPr>
              <w:t>el resultado de algún hito impida o haga innecesaria la continuidad del siguiente, sin que resulte atribuible a alguna de las partes, de acuerdo con lo previsto en el artículo 121 del Reglamento de la Ley N° 32069, Ley General de Contrataciones Públicas</w:t>
            </w:r>
            <w:r w:rsidR="00AE0D03" w:rsidRPr="00B9191F">
              <w:rPr>
                <w:rFonts w:ascii="Arial" w:eastAsia="Aptos" w:hAnsi="Arial" w:cs="Arial"/>
                <w:iCs/>
                <w:color w:val="0070C0"/>
                <w:sz w:val="18"/>
                <w:szCs w:val="18"/>
              </w:rPr>
              <w:t>,</w:t>
            </w:r>
            <w:r w:rsidR="00AE0D03" w:rsidRPr="00B9191F">
              <w:rPr>
                <w:rFonts w:ascii="Arial" w:hAnsi="Arial" w:cs="Arial"/>
                <w:bCs/>
                <w:iCs/>
                <w:color w:val="0070C0"/>
                <w:sz w:val="18"/>
                <w:szCs w:val="18"/>
              </w:rPr>
              <w:t xml:space="preserve"> aprobado por Decreto Supremo N° 009-2025-EF</w:t>
            </w:r>
            <w:r w:rsidRPr="00B9191F">
              <w:rPr>
                <w:rFonts w:ascii="Arial" w:eastAsia="Aptos" w:hAnsi="Arial" w:cs="Arial"/>
                <w:iCs/>
                <w:color w:val="0070C0"/>
                <w:sz w:val="18"/>
                <w:szCs w:val="18"/>
              </w:rPr>
              <w:t xml:space="preserve">. </w:t>
            </w:r>
          </w:p>
          <w:p w14:paraId="78319CE4" w14:textId="77777777" w:rsidR="006019F4" w:rsidRPr="00B9191F" w:rsidRDefault="006019F4" w:rsidP="006019F4">
            <w:pPr>
              <w:spacing w:line="259" w:lineRule="auto"/>
              <w:ind w:left="415"/>
              <w:jc w:val="both"/>
              <w:rPr>
                <w:rFonts w:ascii="Arial" w:eastAsia="Aptos" w:hAnsi="Arial" w:cs="Arial"/>
                <w:iCs/>
                <w:color w:val="0070C0"/>
                <w:sz w:val="18"/>
                <w:szCs w:val="18"/>
              </w:rPr>
            </w:pPr>
          </w:p>
          <w:p w14:paraId="47AB9E48" w14:textId="77777777" w:rsidR="00A61374" w:rsidRPr="00464690" w:rsidRDefault="00A61374" w:rsidP="00464690">
            <w:pPr>
              <w:pStyle w:val="Prrafodelista"/>
              <w:numPr>
                <w:ilvl w:val="0"/>
                <w:numId w:val="52"/>
              </w:numPr>
              <w:spacing w:line="259" w:lineRule="auto"/>
              <w:ind w:left="273"/>
              <w:jc w:val="both"/>
              <w:rPr>
                <w:rFonts w:ascii="Arial" w:eastAsia="Aptos" w:hAnsi="Arial" w:cs="Arial"/>
                <w:color w:val="0070C0"/>
                <w:sz w:val="18"/>
                <w:szCs w:val="18"/>
              </w:rPr>
            </w:pPr>
            <w:r w:rsidRPr="00464690">
              <w:rPr>
                <w:rFonts w:ascii="Arial" w:eastAsia="Aptos" w:hAnsi="Arial" w:cs="Arial"/>
                <w:color w:val="0070C0"/>
                <w:sz w:val="18"/>
                <w:szCs w:val="18"/>
              </w:rPr>
              <w:t xml:space="preserve">Los hitos del contrato son </w:t>
            </w:r>
            <w:r w:rsidRPr="005379AE">
              <w:rPr>
                <w:rFonts w:ascii="Arial" w:eastAsia="Aptos" w:hAnsi="Arial" w:cs="Arial"/>
                <w:b/>
                <w:bCs/>
                <w:color w:val="0070C0"/>
                <w:sz w:val="18"/>
                <w:szCs w:val="18"/>
                <w:u w:val="single"/>
              </w:rPr>
              <w:t>[INCLUIR EL DETALLE DE LOS HITOS DEL CONTRATO</w:t>
            </w:r>
            <w:r w:rsidRPr="00464690">
              <w:rPr>
                <w:rFonts w:ascii="Arial" w:eastAsia="Aptos" w:hAnsi="Arial" w:cs="Arial"/>
                <w:color w:val="0070C0"/>
                <w:sz w:val="18"/>
                <w:szCs w:val="18"/>
              </w:rPr>
              <w:t>]</w:t>
            </w:r>
          </w:p>
        </w:tc>
      </w:tr>
    </w:tbl>
    <w:p w14:paraId="5D45EF19" w14:textId="7B545DFF" w:rsidR="00F17D49" w:rsidRPr="00B9191F" w:rsidRDefault="00A61374" w:rsidP="00B528B8">
      <w:pPr>
        <w:spacing w:after="160" w:line="276" w:lineRule="auto"/>
        <w:jc w:val="both"/>
      </w:pPr>
      <w:r w:rsidRPr="00B9191F">
        <w:rPr>
          <w:rFonts w:ascii="Arial" w:eastAsia="Aptos" w:hAnsi="Arial" w:cs="Arial"/>
          <w:iCs/>
          <w:color w:val="0070C0"/>
          <w:sz w:val="18"/>
          <w:szCs w:val="18"/>
        </w:rPr>
        <w:t xml:space="preserve">       Esta nota debe ser eliminada una vez culminada la elaboración </w:t>
      </w:r>
      <w:r w:rsidR="00FA4BA8" w:rsidRPr="00B9191F">
        <w:rPr>
          <w:rFonts w:ascii="Arial" w:eastAsia="Aptos" w:hAnsi="Arial" w:cs="Arial"/>
          <w:iCs/>
          <w:color w:val="0070C0"/>
          <w:sz w:val="18"/>
          <w:szCs w:val="18"/>
        </w:rPr>
        <w:t>de las bases</w:t>
      </w:r>
    </w:p>
    <w:p w14:paraId="5EF287B8" w14:textId="0E186B49" w:rsidR="00F17D49" w:rsidRDefault="00F17D49" w:rsidP="00DD1A61">
      <w:pPr>
        <w:widowControl w:val="0"/>
        <w:ind w:left="352"/>
        <w:jc w:val="both"/>
        <w:rPr>
          <w:rFonts w:ascii="Arial" w:hAnsi="Arial" w:cs="Arial"/>
          <w:b/>
          <w:sz w:val="20"/>
          <w:szCs w:val="20"/>
          <w:u w:val="single"/>
        </w:rPr>
      </w:pPr>
      <w:r w:rsidRPr="00B9191F">
        <w:rPr>
          <w:rFonts w:ascii="Arial" w:hAnsi="Arial" w:cs="Arial"/>
          <w:b/>
          <w:sz w:val="20"/>
          <w:szCs w:val="20"/>
          <w:u w:val="single"/>
        </w:rPr>
        <w:t xml:space="preserve">CLÁUSULA </w:t>
      </w:r>
      <w:r w:rsidR="00BC5312" w:rsidRPr="00B9191F">
        <w:rPr>
          <w:rFonts w:ascii="Arial" w:hAnsi="Arial" w:cs="Arial"/>
          <w:b/>
          <w:bCs/>
          <w:sz w:val="20"/>
          <w:szCs w:val="20"/>
          <w:u w:val="single"/>
        </w:rPr>
        <w:t>DECIMO</w:t>
      </w:r>
      <w:r w:rsidR="006845BB" w:rsidRPr="00B9191F">
        <w:rPr>
          <w:rFonts w:ascii="Arial" w:hAnsi="Arial" w:cs="Arial"/>
          <w:b/>
          <w:bCs/>
          <w:sz w:val="20"/>
          <w:szCs w:val="20"/>
          <w:u w:val="single"/>
        </w:rPr>
        <w:t>CUAR</w:t>
      </w:r>
      <w:r w:rsidR="00C048B8" w:rsidRPr="00B9191F">
        <w:rPr>
          <w:rFonts w:ascii="Arial" w:hAnsi="Arial" w:cs="Arial"/>
          <w:b/>
          <w:bCs/>
          <w:sz w:val="20"/>
          <w:szCs w:val="20"/>
          <w:u w:val="single"/>
        </w:rPr>
        <w:t>TA</w:t>
      </w:r>
      <w:r w:rsidRPr="00B9191F">
        <w:rPr>
          <w:rFonts w:ascii="Arial" w:hAnsi="Arial" w:cs="Arial"/>
          <w:b/>
          <w:sz w:val="20"/>
          <w:szCs w:val="20"/>
          <w:u w:val="single"/>
        </w:rPr>
        <w:t xml:space="preserve">: RESPONSABILIDAD DE LAS PARTES </w:t>
      </w:r>
    </w:p>
    <w:p w14:paraId="12B9E0B3" w14:textId="77777777" w:rsidR="006019F4" w:rsidRPr="00B9191F" w:rsidRDefault="006019F4" w:rsidP="00DD1A61">
      <w:pPr>
        <w:widowControl w:val="0"/>
        <w:ind w:left="352"/>
        <w:jc w:val="both"/>
        <w:rPr>
          <w:rFonts w:ascii="Arial" w:hAnsi="Arial" w:cs="Arial"/>
          <w:b/>
          <w:sz w:val="20"/>
          <w:szCs w:val="20"/>
          <w:u w:val="single"/>
        </w:rPr>
      </w:pPr>
    </w:p>
    <w:p w14:paraId="194D7E6E" w14:textId="5A771E93" w:rsidR="00F17D49" w:rsidRPr="00B9191F" w:rsidRDefault="00F17D49" w:rsidP="17784565">
      <w:pPr>
        <w:widowControl w:val="0"/>
        <w:ind w:left="349"/>
        <w:jc w:val="both"/>
        <w:rPr>
          <w:rFonts w:ascii="Arial" w:hAnsi="Arial" w:cs="Arial"/>
          <w:sz w:val="20"/>
          <w:szCs w:val="20"/>
        </w:rPr>
      </w:pPr>
      <w:r w:rsidRPr="00B9191F">
        <w:rPr>
          <w:rFonts w:ascii="Arial" w:hAnsi="Arial" w:cs="Arial"/>
          <w:sz w:val="20"/>
          <w:szCs w:val="20"/>
        </w:rPr>
        <w:t>Cuando</w:t>
      </w:r>
      <w:r w:rsidR="005E0915" w:rsidRPr="00B9191F">
        <w:rPr>
          <w:rFonts w:ascii="Arial" w:hAnsi="Arial" w:cs="Arial"/>
          <w:sz w:val="20"/>
          <w:szCs w:val="20"/>
        </w:rPr>
        <w:t xml:space="preserve"> se resuelva el contrato por causas imputables a algunas de las partes</w:t>
      </w:r>
      <w:r w:rsidRPr="00B9191F">
        <w:rPr>
          <w:rFonts w:ascii="Arial" w:hAnsi="Arial" w:cs="Arial"/>
          <w:sz w:val="20"/>
          <w:szCs w:val="20"/>
        </w:rPr>
        <w:t xml:space="preserve">, </w:t>
      </w:r>
      <w:r w:rsidR="005E0915" w:rsidRPr="00B9191F">
        <w:rPr>
          <w:rFonts w:ascii="Arial" w:hAnsi="Arial" w:cs="Arial"/>
          <w:sz w:val="20"/>
          <w:szCs w:val="20"/>
        </w:rPr>
        <w:t xml:space="preserve">se </w:t>
      </w:r>
      <w:r w:rsidRPr="00B9191F">
        <w:rPr>
          <w:rFonts w:ascii="Arial" w:hAnsi="Arial" w:cs="Arial"/>
          <w:sz w:val="20"/>
          <w:szCs w:val="20"/>
        </w:rPr>
        <w:t xml:space="preserve">debe resarcir los daños y perjuicios ocasionados, a través de la indemnización correspondiente. Ello no obsta la aplicación de las sanciones administrativas, penales y pecuniarias a que dicho incumplimiento diere lugar, en el caso que éstas correspondan.  </w:t>
      </w:r>
    </w:p>
    <w:p w14:paraId="4CF7FA9B" w14:textId="77777777" w:rsidR="00F17D49" w:rsidRPr="00B9191F" w:rsidRDefault="00F17D49" w:rsidP="00DD1A61">
      <w:pPr>
        <w:widowControl w:val="0"/>
        <w:ind w:left="349"/>
        <w:jc w:val="both"/>
        <w:rPr>
          <w:rFonts w:ascii="Arial" w:hAnsi="Arial" w:cs="Arial"/>
          <w:sz w:val="20"/>
          <w:szCs w:val="20"/>
        </w:rPr>
      </w:pPr>
    </w:p>
    <w:p w14:paraId="6055F26F" w14:textId="0F60989D" w:rsidR="00F17D49" w:rsidRPr="00B9191F" w:rsidRDefault="00F17D49" w:rsidP="17784565">
      <w:pPr>
        <w:widowControl w:val="0"/>
        <w:ind w:left="349"/>
        <w:jc w:val="both"/>
        <w:rPr>
          <w:rFonts w:ascii="Arial" w:hAnsi="Arial" w:cs="Arial"/>
          <w:sz w:val="20"/>
          <w:szCs w:val="20"/>
        </w:rPr>
      </w:pPr>
      <w:r w:rsidRPr="00B9191F">
        <w:rPr>
          <w:rFonts w:ascii="Arial" w:hAnsi="Arial" w:cs="Arial"/>
          <w:sz w:val="20"/>
          <w:szCs w:val="20"/>
        </w:rPr>
        <w:t>Lo señalado precedentemente no exime a ninguna de las partes del cumplimiento de las demás obligaciones previstas en el presente contrato.</w:t>
      </w:r>
    </w:p>
    <w:p w14:paraId="5C427C44" w14:textId="77777777" w:rsidR="00F17D49" w:rsidRPr="00B9191F" w:rsidRDefault="00F17D49" w:rsidP="00DD1A61">
      <w:pPr>
        <w:widowControl w:val="0"/>
        <w:ind w:left="349"/>
        <w:jc w:val="both"/>
        <w:rPr>
          <w:rFonts w:ascii="Arial" w:hAnsi="Arial" w:cs="Arial"/>
          <w:sz w:val="20"/>
          <w:szCs w:val="20"/>
        </w:rPr>
      </w:pPr>
    </w:p>
    <w:p w14:paraId="7DA624C6" w14:textId="0F8ADA4E" w:rsidR="00C341C9" w:rsidRDefault="00C341C9" w:rsidP="00DD1A61">
      <w:pPr>
        <w:widowControl w:val="0"/>
        <w:ind w:left="352"/>
        <w:jc w:val="both"/>
        <w:rPr>
          <w:rFonts w:ascii="Arial" w:hAnsi="Arial" w:cs="Arial"/>
          <w:b/>
          <w:sz w:val="20"/>
          <w:szCs w:val="20"/>
          <w:u w:val="single"/>
        </w:rPr>
      </w:pPr>
      <w:r w:rsidRPr="00B9191F">
        <w:rPr>
          <w:rFonts w:ascii="Arial" w:hAnsi="Arial" w:cs="Arial"/>
          <w:b/>
          <w:sz w:val="20"/>
          <w:szCs w:val="20"/>
          <w:u w:val="single"/>
        </w:rPr>
        <w:t xml:space="preserve">CLÁUSULA </w:t>
      </w:r>
      <w:r w:rsidR="00BC5312" w:rsidRPr="00B9191F">
        <w:rPr>
          <w:rFonts w:ascii="Arial" w:hAnsi="Arial" w:cs="Arial"/>
          <w:b/>
          <w:bCs/>
          <w:sz w:val="20"/>
          <w:szCs w:val="20"/>
          <w:u w:val="single"/>
        </w:rPr>
        <w:t>DECIMO</w:t>
      </w:r>
      <w:r w:rsidR="006845BB" w:rsidRPr="00B9191F">
        <w:rPr>
          <w:rFonts w:ascii="Arial" w:hAnsi="Arial" w:cs="Arial"/>
          <w:b/>
          <w:bCs/>
          <w:sz w:val="20"/>
          <w:szCs w:val="20"/>
          <w:u w:val="single"/>
        </w:rPr>
        <w:t>QUIN</w:t>
      </w:r>
      <w:r w:rsidRPr="00B9191F">
        <w:rPr>
          <w:rFonts w:ascii="Arial" w:hAnsi="Arial" w:cs="Arial"/>
          <w:b/>
          <w:bCs/>
          <w:sz w:val="20"/>
          <w:szCs w:val="20"/>
          <w:u w:val="single"/>
        </w:rPr>
        <w:t>TA</w:t>
      </w:r>
      <w:r w:rsidRPr="00B9191F">
        <w:rPr>
          <w:rFonts w:ascii="Arial" w:hAnsi="Arial" w:cs="Arial"/>
          <w:b/>
          <w:sz w:val="20"/>
          <w:szCs w:val="20"/>
          <w:u w:val="single"/>
        </w:rPr>
        <w:t xml:space="preserve">: </w:t>
      </w:r>
      <w:r w:rsidR="00210BC1" w:rsidRPr="00B9191F">
        <w:rPr>
          <w:rFonts w:ascii="Arial" w:hAnsi="Arial" w:cs="Arial"/>
          <w:b/>
          <w:sz w:val="20"/>
          <w:szCs w:val="20"/>
          <w:u w:val="single"/>
        </w:rPr>
        <w:t>ANTICORRUPCIÓN</w:t>
      </w:r>
      <w:r w:rsidR="006F1E66" w:rsidRPr="00B9191F">
        <w:rPr>
          <w:rFonts w:ascii="Arial" w:hAnsi="Arial" w:cs="Arial"/>
          <w:b/>
          <w:sz w:val="20"/>
          <w:szCs w:val="20"/>
          <w:u w:val="single"/>
        </w:rPr>
        <w:t xml:space="preserve"> Y ANTISOBORNO</w:t>
      </w:r>
      <w:r w:rsidRPr="00B9191F">
        <w:rPr>
          <w:rFonts w:ascii="Arial" w:hAnsi="Arial" w:cs="Arial"/>
          <w:b/>
          <w:sz w:val="20"/>
          <w:szCs w:val="20"/>
          <w:u w:val="single"/>
        </w:rPr>
        <w:t xml:space="preserve"> </w:t>
      </w:r>
    </w:p>
    <w:p w14:paraId="3D22F815" w14:textId="77777777" w:rsidR="00B06916" w:rsidRPr="00B9191F" w:rsidRDefault="00B06916" w:rsidP="00DD1A61">
      <w:pPr>
        <w:widowControl w:val="0"/>
        <w:ind w:left="352"/>
        <w:jc w:val="both"/>
        <w:rPr>
          <w:rFonts w:ascii="Arial" w:hAnsi="Arial" w:cs="Arial"/>
          <w:b/>
          <w:sz w:val="20"/>
          <w:szCs w:val="20"/>
          <w:u w:val="single"/>
        </w:rPr>
      </w:pPr>
    </w:p>
    <w:p w14:paraId="43A85CB6" w14:textId="77777777" w:rsidR="002F3C4E" w:rsidRDefault="002F3C4E" w:rsidP="00B06916">
      <w:pPr>
        <w:widowControl w:val="0"/>
        <w:ind w:left="349"/>
        <w:jc w:val="both"/>
        <w:rPr>
          <w:rFonts w:ascii="Arial" w:hAnsi="Arial" w:cs="Arial"/>
          <w:sz w:val="20"/>
          <w:szCs w:val="20"/>
        </w:rPr>
      </w:pPr>
      <w:r w:rsidRPr="00B9191F">
        <w:rPr>
          <w:rFonts w:ascii="Arial" w:hAnsi="Arial" w:cs="Arial"/>
          <w:sz w:val="20"/>
          <w:szCs w:val="20"/>
        </w:rPr>
        <w:t>A la suscripción de este contrato, EL CONTRATISTA declara y garantiza no haber ofrecido, negociado, prometido o efectuado ningún pago o entrega de cualquier beneficio o incentivo ilegal, de manera directa o indirecta, a los evaluadores del proceso de contratación o cualquier servidor de la entidad contratante.</w:t>
      </w:r>
    </w:p>
    <w:p w14:paraId="01D8F82C" w14:textId="77777777" w:rsidR="00B06916" w:rsidRDefault="00B06916" w:rsidP="00B06916">
      <w:pPr>
        <w:widowControl w:val="0"/>
        <w:ind w:left="349"/>
        <w:jc w:val="both"/>
        <w:rPr>
          <w:rFonts w:ascii="Arial" w:hAnsi="Arial" w:cs="Arial"/>
          <w:sz w:val="20"/>
          <w:szCs w:val="20"/>
        </w:rPr>
      </w:pPr>
    </w:p>
    <w:p w14:paraId="62212904" w14:textId="77777777" w:rsidR="002F3C4E" w:rsidRPr="00B9191F" w:rsidRDefault="002F3C4E" w:rsidP="00B06916">
      <w:pPr>
        <w:widowControl w:val="0"/>
        <w:ind w:left="349"/>
        <w:jc w:val="both"/>
        <w:rPr>
          <w:rFonts w:ascii="Arial" w:hAnsi="Arial" w:cs="Arial"/>
          <w:sz w:val="20"/>
          <w:szCs w:val="20"/>
        </w:rPr>
      </w:pPr>
      <w:r w:rsidRPr="00B9191F">
        <w:rPr>
          <w:rFonts w:ascii="Arial" w:hAnsi="Arial" w:cs="Arial"/>
          <w:sz w:val="20"/>
          <w:szCs w:val="20"/>
        </w:rPr>
        <w:t>Asimismo, EL CONTRATISTA se obliga a mantener una conducta proba e íntegra durante la vigencia del contrato, y después de culminado el mismo en caso existan controversias pendientes de resolver, lo que supone actuar con probidad, sin cometer actos ilícitos, directa o indirectamente.</w:t>
      </w:r>
    </w:p>
    <w:p w14:paraId="2D2F628F" w14:textId="77777777" w:rsidR="002F3C4E" w:rsidRPr="00B9191F" w:rsidRDefault="002F3C4E" w:rsidP="00B06916">
      <w:pPr>
        <w:widowControl w:val="0"/>
        <w:ind w:left="349"/>
        <w:jc w:val="both"/>
        <w:rPr>
          <w:rFonts w:ascii="Arial" w:hAnsi="Arial" w:cs="Arial"/>
          <w:sz w:val="20"/>
          <w:szCs w:val="20"/>
        </w:rPr>
      </w:pPr>
    </w:p>
    <w:p w14:paraId="0DE4D534" w14:textId="77777777" w:rsidR="002F3C4E" w:rsidRPr="00B9191F" w:rsidRDefault="002F3C4E" w:rsidP="00B06916">
      <w:pPr>
        <w:widowControl w:val="0"/>
        <w:ind w:left="349"/>
        <w:jc w:val="both"/>
        <w:rPr>
          <w:rFonts w:ascii="Arial" w:hAnsi="Arial" w:cs="Arial"/>
          <w:sz w:val="20"/>
          <w:szCs w:val="20"/>
        </w:rPr>
      </w:pPr>
      <w:r w:rsidRPr="00B9191F">
        <w:rPr>
          <w:rFonts w:ascii="Arial" w:hAnsi="Arial" w:cs="Arial"/>
          <w:sz w:val="20"/>
          <w:szCs w:val="20"/>
        </w:rPr>
        <w:t>Aunado a ello, EL CONTRATISTA se obliga a abstenerse de ofrecer, negociar, prometer o dar regalos, cortesías, invitaciones, donativos o cualquier beneficio o incentivo ilegal, directa o indirectamente, a funcionarios públicos, servidores públicos, locadores de servicios o proveedores de servicios del área usuaria, de la dependencia encargada de la contratación, actores del proceso de contratación</w:t>
      </w:r>
      <w:r w:rsidRPr="00101EFF">
        <w:rPr>
          <w:vertAlign w:val="superscript"/>
        </w:rPr>
        <w:footnoteReference w:id="17"/>
      </w:r>
      <w:r w:rsidRPr="00101EFF">
        <w:rPr>
          <w:rFonts w:ascii="Arial" w:hAnsi="Arial" w:cs="Arial"/>
          <w:sz w:val="20"/>
          <w:szCs w:val="20"/>
          <w:vertAlign w:val="superscript"/>
        </w:rPr>
        <w:t xml:space="preserve"> </w:t>
      </w:r>
      <w:r w:rsidRPr="00B9191F">
        <w:rPr>
          <w:rFonts w:ascii="Arial" w:hAnsi="Arial" w:cs="Arial"/>
          <w:sz w:val="20"/>
          <w:szCs w:val="20"/>
        </w:rPr>
        <w:t>y/o cualquier servidor de la entidad contratante, con la finalidad de obtener alguna ventaja indebida o beneficio ilícito.  En esa línea, se obliga a adoptar las medidas técnicas, organizativas y/o de personal necesarias para asegurar que no se practiquen los actos previamente señalados.</w:t>
      </w:r>
    </w:p>
    <w:p w14:paraId="1ED3E9C9" w14:textId="77777777" w:rsidR="002F3C4E" w:rsidRPr="00B9191F" w:rsidRDefault="002F3C4E" w:rsidP="00B06916">
      <w:pPr>
        <w:widowControl w:val="0"/>
        <w:ind w:left="349"/>
        <w:jc w:val="both"/>
        <w:rPr>
          <w:rFonts w:ascii="Arial" w:hAnsi="Arial" w:cs="Arial"/>
          <w:sz w:val="20"/>
          <w:szCs w:val="20"/>
        </w:rPr>
      </w:pPr>
    </w:p>
    <w:p w14:paraId="42BC78D8" w14:textId="77777777" w:rsidR="002F3C4E" w:rsidRPr="00B9191F" w:rsidRDefault="002F3C4E" w:rsidP="00B06916">
      <w:pPr>
        <w:widowControl w:val="0"/>
        <w:ind w:left="349"/>
        <w:jc w:val="both"/>
        <w:rPr>
          <w:rFonts w:ascii="Arial" w:hAnsi="Arial" w:cs="Arial"/>
          <w:sz w:val="20"/>
          <w:szCs w:val="20"/>
        </w:rPr>
      </w:pPr>
      <w:r w:rsidRPr="00B9191F">
        <w:rPr>
          <w:rFonts w:ascii="Arial" w:hAnsi="Arial" w:cs="Arial"/>
          <w:sz w:val="20"/>
          <w:szCs w:val="20"/>
        </w:rPr>
        <w:t>Adicionalmente, EL CONTRATISTA se compromete a denunciar oportunamente ante las autoridades competentes los actos de corrupción o de inconducta funcional de los cuales tuviera conocimiento durante la ejecución del contrato con LA ENTIDAD CONTRATANTE.</w:t>
      </w:r>
    </w:p>
    <w:p w14:paraId="0E416CBC" w14:textId="77777777" w:rsidR="002F3C4E" w:rsidRPr="00B9191F" w:rsidRDefault="002F3C4E" w:rsidP="0084611D">
      <w:pPr>
        <w:spacing w:line="259" w:lineRule="auto"/>
        <w:ind w:left="426"/>
        <w:jc w:val="both"/>
        <w:rPr>
          <w:rFonts w:ascii="Arial" w:hAnsi="Arial" w:cs="Arial"/>
          <w:sz w:val="20"/>
          <w:szCs w:val="20"/>
        </w:rPr>
      </w:pPr>
    </w:p>
    <w:p w14:paraId="7EF51B05" w14:textId="52DBCFAE" w:rsidR="002F3C4E" w:rsidRPr="00B9191F" w:rsidRDefault="002F3C4E" w:rsidP="00B06916">
      <w:pPr>
        <w:widowControl w:val="0"/>
        <w:ind w:left="349"/>
        <w:jc w:val="both"/>
        <w:rPr>
          <w:rFonts w:ascii="Arial" w:hAnsi="Arial" w:cs="Arial"/>
          <w:sz w:val="20"/>
          <w:szCs w:val="20"/>
        </w:rPr>
      </w:pPr>
      <w:r w:rsidRPr="00B9191F">
        <w:rPr>
          <w:rFonts w:ascii="Arial" w:hAnsi="Arial" w:cs="Arial"/>
          <w:sz w:val="20"/>
          <w:szCs w:val="20"/>
        </w:rPr>
        <w:t>Finalmente, el incumplimiento de las obligaciones establecidas en esta cláusula, durante la ejecución contractual, otorga a LA ENTIDAD CONTRATANTE el derecho de resolver total o parcialmente el contrato</w:t>
      </w:r>
      <w:r w:rsidRPr="00101EFF">
        <w:rPr>
          <w:vertAlign w:val="superscript"/>
        </w:rPr>
        <w:footnoteReference w:id="18"/>
      </w:r>
      <w:r w:rsidRPr="00B9191F">
        <w:rPr>
          <w:rFonts w:ascii="Arial" w:hAnsi="Arial" w:cs="Arial"/>
          <w:sz w:val="20"/>
          <w:szCs w:val="20"/>
        </w:rPr>
        <w:t xml:space="preserve">. Cuando lo anterior se produzca por parte de un proveedor adjudicatario </w:t>
      </w:r>
      <w:r w:rsidRPr="00B9191F">
        <w:rPr>
          <w:rFonts w:ascii="Arial" w:hAnsi="Arial" w:cs="Arial"/>
          <w:sz w:val="20"/>
          <w:szCs w:val="20"/>
        </w:rPr>
        <w:lastRenderedPageBreak/>
        <w:t>de los catálogos electrónicos de acuerdo marco, el incumplimiento de la presente cláusula conllevará que sea excluido de los Catálogos Electrónicos de Acuerdo Marco</w:t>
      </w:r>
      <w:r w:rsidRPr="007C7F33">
        <w:rPr>
          <w:vertAlign w:val="superscript"/>
        </w:rPr>
        <w:footnoteReference w:id="19"/>
      </w:r>
      <w:r w:rsidR="007C7F33">
        <w:rPr>
          <w:rFonts w:ascii="Arial" w:hAnsi="Arial" w:cs="Arial"/>
          <w:sz w:val="20"/>
          <w:szCs w:val="20"/>
        </w:rPr>
        <w:t xml:space="preserve">. </w:t>
      </w:r>
      <w:r w:rsidRPr="00B9191F">
        <w:rPr>
          <w:rFonts w:ascii="Arial" w:hAnsi="Arial" w:cs="Arial"/>
          <w:sz w:val="20"/>
          <w:szCs w:val="20"/>
        </w:rPr>
        <w:t>En ningún caso, dichas medidas impiden el inicio de las acciones civiles, penales y administrativas a que hubiera lugar</w:t>
      </w:r>
      <w:r w:rsidRPr="00101EFF">
        <w:rPr>
          <w:vertAlign w:val="superscript"/>
        </w:rPr>
        <w:footnoteReference w:id="20"/>
      </w:r>
      <w:r w:rsidRPr="00B9191F">
        <w:rPr>
          <w:rFonts w:ascii="Arial" w:hAnsi="Arial" w:cs="Arial"/>
          <w:sz w:val="20"/>
          <w:szCs w:val="20"/>
        </w:rPr>
        <w:t>.</w:t>
      </w:r>
    </w:p>
    <w:p w14:paraId="4F2AA2C5" w14:textId="77777777" w:rsidR="002F3C4E" w:rsidRPr="00B9191F" w:rsidRDefault="002F3C4E" w:rsidP="004B10F0">
      <w:pPr>
        <w:widowControl w:val="0"/>
        <w:jc w:val="both"/>
        <w:rPr>
          <w:rFonts w:ascii="Arial" w:hAnsi="Arial" w:cs="Arial"/>
          <w:b/>
          <w:sz w:val="20"/>
          <w:szCs w:val="20"/>
          <w:u w:val="single"/>
        </w:rPr>
      </w:pPr>
    </w:p>
    <w:p w14:paraId="2E3FE39B" w14:textId="5EF01D07" w:rsidR="00F17D49" w:rsidRDefault="00F17D49" w:rsidP="00DD1A61">
      <w:pPr>
        <w:widowControl w:val="0"/>
        <w:ind w:left="352"/>
        <w:jc w:val="both"/>
        <w:rPr>
          <w:rFonts w:ascii="Arial" w:hAnsi="Arial" w:cs="Arial"/>
          <w:b/>
          <w:sz w:val="20"/>
          <w:szCs w:val="20"/>
          <w:u w:val="single"/>
        </w:rPr>
      </w:pPr>
      <w:r w:rsidRPr="00B9191F">
        <w:rPr>
          <w:rFonts w:ascii="Arial" w:hAnsi="Arial" w:cs="Arial"/>
          <w:b/>
          <w:sz w:val="20"/>
          <w:szCs w:val="20"/>
          <w:u w:val="single"/>
        </w:rPr>
        <w:t xml:space="preserve">CLÁUSULA </w:t>
      </w:r>
      <w:r w:rsidR="00BC5312" w:rsidRPr="00B9191F">
        <w:rPr>
          <w:rFonts w:ascii="Arial" w:hAnsi="Arial" w:cs="Arial"/>
          <w:b/>
          <w:bCs/>
          <w:sz w:val="20"/>
          <w:szCs w:val="20"/>
          <w:u w:val="single"/>
        </w:rPr>
        <w:t>DECIMOS</w:t>
      </w:r>
      <w:r w:rsidR="006845BB" w:rsidRPr="00B9191F">
        <w:rPr>
          <w:rFonts w:ascii="Arial" w:hAnsi="Arial" w:cs="Arial"/>
          <w:b/>
          <w:bCs/>
          <w:sz w:val="20"/>
          <w:szCs w:val="20"/>
          <w:u w:val="single"/>
        </w:rPr>
        <w:t>EX</w:t>
      </w:r>
      <w:r w:rsidR="00BC5312" w:rsidRPr="00B9191F">
        <w:rPr>
          <w:rFonts w:ascii="Arial" w:hAnsi="Arial" w:cs="Arial"/>
          <w:b/>
          <w:bCs/>
          <w:sz w:val="20"/>
          <w:szCs w:val="20"/>
          <w:u w:val="single"/>
        </w:rPr>
        <w:t>TA</w:t>
      </w:r>
      <w:r w:rsidRPr="00B9191F">
        <w:rPr>
          <w:rFonts w:ascii="Arial" w:hAnsi="Arial" w:cs="Arial"/>
          <w:b/>
          <w:sz w:val="20"/>
          <w:szCs w:val="20"/>
          <w:u w:val="single"/>
        </w:rPr>
        <w:t>: MARCO LEGAL DEL CONTRATO</w:t>
      </w:r>
    </w:p>
    <w:p w14:paraId="54929406" w14:textId="77777777" w:rsidR="00D26EA5" w:rsidRPr="00B9191F" w:rsidRDefault="00D26EA5" w:rsidP="00DD1A61">
      <w:pPr>
        <w:widowControl w:val="0"/>
        <w:ind w:left="352"/>
        <w:jc w:val="both"/>
        <w:rPr>
          <w:rFonts w:ascii="Arial" w:hAnsi="Arial" w:cs="Arial"/>
          <w:b/>
          <w:sz w:val="20"/>
          <w:szCs w:val="20"/>
          <w:u w:val="single"/>
        </w:rPr>
      </w:pPr>
    </w:p>
    <w:p w14:paraId="07DA3A1E" w14:textId="2D9DA92B" w:rsidR="00A61374" w:rsidRPr="00B9191F" w:rsidRDefault="00A61374" w:rsidP="00A61374">
      <w:pPr>
        <w:widowControl w:val="0"/>
        <w:ind w:left="349"/>
        <w:jc w:val="both"/>
        <w:rPr>
          <w:rFonts w:ascii="Arial" w:hAnsi="Arial" w:cs="Arial"/>
          <w:sz w:val="20"/>
          <w:szCs w:val="20"/>
        </w:rPr>
      </w:pPr>
      <w:r w:rsidRPr="49D39E97">
        <w:rPr>
          <w:rFonts w:ascii="Arial" w:hAnsi="Arial" w:cs="Arial"/>
          <w:sz w:val="20"/>
          <w:szCs w:val="20"/>
        </w:rPr>
        <w:t>El marco legal comprende la Ley N° 32069, Ley General de Contrataciones Públicas</w:t>
      </w:r>
      <w:r w:rsidR="4920703E" w:rsidRPr="49D39E97">
        <w:rPr>
          <w:rFonts w:ascii="Arial" w:hAnsi="Arial" w:cs="Arial"/>
          <w:sz w:val="20"/>
          <w:szCs w:val="20"/>
        </w:rPr>
        <w:t>,</w:t>
      </w:r>
      <w:r w:rsidRPr="49D39E97">
        <w:rPr>
          <w:rFonts w:ascii="Arial" w:hAnsi="Arial" w:cs="Arial"/>
          <w:sz w:val="20"/>
          <w:szCs w:val="20"/>
        </w:rPr>
        <w:t xml:space="preserve"> y su Reglamento </w:t>
      </w:r>
      <w:bookmarkStart w:id="13" w:name="_Hlk192074248"/>
      <w:r w:rsidRPr="49D39E97">
        <w:rPr>
          <w:rFonts w:ascii="Arial" w:hAnsi="Arial" w:cs="Arial"/>
          <w:sz w:val="20"/>
          <w:szCs w:val="20"/>
        </w:rPr>
        <w:t>aprobado por Decreto Supremo N° 009-2025-EF</w:t>
      </w:r>
      <w:bookmarkEnd w:id="13"/>
      <w:r w:rsidRPr="49D39E97">
        <w:rPr>
          <w:rFonts w:ascii="Arial" w:hAnsi="Arial" w:cs="Arial"/>
          <w:sz w:val="20"/>
          <w:szCs w:val="20"/>
        </w:rPr>
        <w:t>, las directivas que emita la Dirección General de Abastecimiento del Ministerio de Economía y Finanzas, así como el OECE</w:t>
      </w:r>
      <w:r w:rsidR="6A94F64A" w:rsidRPr="49D39E97">
        <w:rPr>
          <w:rFonts w:ascii="Arial" w:hAnsi="Arial" w:cs="Arial"/>
          <w:sz w:val="20"/>
          <w:szCs w:val="20"/>
        </w:rPr>
        <w:t>, PERÚ COMPRAS</w:t>
      </w:r>
      <w:r w:rsidRPr="49D39E97">
        <w:rPr>
          <w:rFonts w:ascii="Arial" w:hAnsi="Arial" w:cs="Arial"/>
          <w:sz w:val="20"/>
          <w:szCs w:val="20"/>
        </w:rPr>
        <w:t xml:space="preserve"> y demás normativa especial que resulte aplicable.</w:t>
      </w:r>
    </w:p>
    <w:p w14:paraId="2A339EFD" w14:textId="6FB8990A" w:rsidR="00F17D49" w:rsidRPr="00B9191F" w:rsidRDefault="00F17D49" w:rsidP="157B7DA0">
      <w:pPr>
        <w:widowControl w:val="0"/>
        <w:ind w:left="349"/>
        <w:jc w:val="both"/>
        <w:rPr>
          <w:rFonts w:ascii="Arial" w:eastAsia="Arial" w:hAnsi="Arial" w:cs="Arial"/>
          <w:sz w:val="20"/>
          <w:szCs w:val="20"/>
        </w:rPr>
      </w:pPr>
    </w:p>
    <w:p w14:paraId="78C48F06" w14:textId="18234AB6" w:rsidR="00750BE4" w:rsidRDefault="070C92E0" w:rsidP="00B528B8">
      <w:pPr>
        <w:pStyle w:val="Ttulo8"/>
        <w:widowControl w:val="0"/>
        <w:spacing w:before="0"/>
        <w:ind w:left="349"/>
        <w:jc w:val="both"/>
        <w:rPr>
          <w:rFonts w:ascii="Arial" w:hAnsi="Arial" w:cs="Arial"/>
          <w:i/>
          <w:color w:val="auto"/>
          <w:sz w:val="20"/>
          <w:szCs w:val="20"/>
        </w:rPr>
      </w:pPr>
      <w:r w:rsidRPr="00B9191F">
        <w:rPr>
          <w:rFonts w:ascii="Arial" w:hAnsi="Arial" w:cs="Arial"/>
          <w:b/>
          <w:color w:val="000000"/>
          <w:sz w:val="20"/>
          <w:szCs w:val="20"/>
          <w:u w:val="single"/>
        </w:rPr>
        <w:t xml:space="preserve">CLÁUSULA </w:t>
      </w:r>
      <w:r w:rsidRPr="00B9191F">
        <w:rPr>
          <w:rFonts w:ascii="Arial" w:hAnsi="Arial" w:cs="Arial"/>
          <w:b/>
          <w:bCs/>
          <w:color w:val="000000"/>
          <w:sz w:val="20"/>
          <w:szCs w:val="20"/>
          <w:u w:val="single"/>
        </w:rPr>
        <w:t>D</w:t>
      </w:r>
      <w:r w:rsidR="00BC5312" w:rsidRPr="00B9191F">
        <w:rPr>
          <w:rFonts w:ascii="Arial" w:hAnsi="Arial" w:cs="Arial"/>
          <w:b/>
          <w:bCs/>
          <w:color w:val="000000"/>
          <w:sz w:val="20"/>
          <w:szCs w:val="20"/>
          <w:u w:val="single"/>
        </w:rPr>
        <w:t>ECIMO</w:t>
      </w:r>
      <w:r w:rsidR="006845BB" w:rsidRPr="00B9191F">
        <w:rPr>
          <w:rFonts w:ascii="Arial" w:hAnsi="Arial" w:cs="Arial"/>
          <w:b/>
          <w:bCs/>
          <w:color w:val="000000"/>
          <w:sz w:val="20"/>
          <w:szCs w:val="20"/>
          <w:u w:val="single"/>
        </w:rPr>
        <w:t>SÉPTIM</w:t>
      </w:r>
      <w:r w:rsidR="022C7387" w:rsidRPr="00B9191F">
        <w:rPr>
          <w:rFonts w:ascii="Arial" w:hAnsi="Arial" w:cs="Arial"/>
          <w:b/>
          <w:bCs/>
          <w:color w:val="000000"/>
          <w:sz w:val="20"/>
          <w:szCs w:val="20"/>
          <w:u w:val="single"/>
        </w:rPr>
        <w:t>A</w:t>
      </w:r>
      <w:r w:rsidRPr="00B9191F">
        <w:rPr>
          <w:rFonts w:ascii="Arial" w:hAnsi="Arial" w:cs="Arial"/>
          <w:b/>
          <w:color w:val="000000"/>
          <w:sz w:val="20"/>
          <w:szCs w:val="20"/>
          <w:u w:val="single"/>
        </w:rPr>
        <w:t>: SOLUCIÓN DE CONTROVERSIAS</w:t>
      </w:r>
      <w:r w:rsidR="00414B73" w:rsidRPr="00B9191F">
        <w:rPr>
          <w:rFonts w:ascii="Arial" w:hAnsi="Arial" w:cs="Arial"/>
          <w:b/>
          <w:color w:val="auto"/>
          <w:sz w:val="20"/>
          <w:szCs w:val="20"/>
          <w:vertAlign w:val="superscript"/>
        </w:rPr>
        <w:footnoteReference w:id="21"/>
      </w:r>
      <w:r w:rsidRPr="00B9191F">
        <w:rPr>
          <w:rFonts w:ascii="Arial" w:hAnsi="Arial" w:cs="Arial"/>
          <w:i/>
          <w:color w:val="auto"/>
          <w:sz w:val="20"/>
          <w:szCs w:val="20"/>
        </w:rPr>
        <w:t xml:space="preserve"> </w:t>
      </w:r>
    </w:p>
    <w:p w14:paraId="4807D7A1" w14:textId="77777777" w:rsidR="00D26EA5" w:rsidRPr="00D26EA5" w:rsidRDefault="00D26EA5" w:rsidP="00D26EA5"/>
    <w:p w14:paraId="2D73E9B0" w14:textId="0D906D7A" w:rsidR="00414B73" w:rsidRPr="00B9191F" w:rsidRDefault="00414B73" w:rsidP="00DD1A61">
      <w:pPr>
        <w:widowControl w:val="0"/>
        <w:ind w:left="352"/>
        <w:jc w:val="both"/>
        <w:rPr>
          <w:rFonts w:ascii="Arial" w:hAnsi="Arial" w:cs="Arial"/>
          <w:sz w:val="20"/>
          <w:szCs w:val="20"/>
        </w:rPr>
      </w:pPr>
      <w:r w:rsidRPr="00B9191F">
        <w:rPr>
          <w:rFonts w:ascii="Arial" w:hAnsi="Arial" w:cs="Arial"/>
          <w:sz w:val="20"/>
          <w:szCs w:val="20"/>
        </w:rPr>
        <w:t xml:space="preserve">Las controversias que surjan entre las partes durante la ejecución del contrato se resuelven mediante </w:t>
      </w:r>
      <w:r w:rsidR="3A6EF85D" w:rsidRPr="00B9191F">
        <w:rPr>
          <w:rFonts w:ascii="Arial" w:hAnsi="Arial" w:cs="Arial"/>
          <w:b/>
          <w:bCs/>
          <w:sz w:val="20"/>
          <w:szCs w:val="20"/>
          <w:u w:val="single"/>
        </w:rPr>
        <w:t>[CONSIGNAR EL MECANISMO DE SOLUCIÓN DE CONTROVERSIAS</w:t>
      </w:r>
      <w:r w:rsidR="3A6EF85D" w:rsidRPr="00B9191F">
        <w:rPr>
          <w:rFonts w:ascii="Arial" w:hAnsi="Arial" w:cs="Arial"/>
          <w:sz w:val="20"/>
          <w:szCs w:val="20"/>
        </w:rPr>
        <w:t>]</w:t>
      </w:r>
      <w:r w:rsidRPr="00B9191F">
        <w:rPr>
          <w:rFonts w:ascii="Arial" w:hAnsi="Arial" w:cs="Arial"/>
          <w:sz w:val="20"/>
          <w:szCs w:val="20"/>
        </w:rPr>
        <w:t>, según el acuerdo de las partes.</w:t>
      </w:r>
    </w:p>
    <w:p w14:paraId="62393F92" w14:textId="0348B66E" w:rsidR="28FF2E0A" w:rsidRPr="00B9191F" w:rsidRDefault="28FF2E0A" w:rsidP="00182A02">
      <w:pPr>
        <w:widowControl w:val="0"/>
        <w:jc w:val="both"/>
        <w:rPr>
          <w:rFonts w:ascii="Arial" w:hAnsi="Arial" w:cs="Arial"/>
          <w:sz w:val="20"/>
          <w:szCs w:val="20"/>
        </w:rPr>
      </w:pPr>
    </w:p>
    <w:p w14:paraId="3136E829" w14:textId="2F376EB9" w:rsidR="00A61374" w:rsidRPr="00B9191F" w:rsidRDefault="00A61374" w:rsidP="00A61374">
      <w:pPr>
        <w:widowControl w:val="0"/>
        <w:ind w:left="352"/>
        <w:jc w:val="both"/>
        <w:rPr>
          <w:rFonts w:ascii="Arial" w:hAnsi="Arial" w:cs="Arial"/>
          <w:sz w:val="20"/>
          <w:szCs w:val="20"/>
        </w:rPr>
      </w:pPr>
      <w:r w:rsidRPr="00B9191F">
        <w:rPr>
          <w:rFonts w:ascii="Arial" w:hAnsi="Arial" w:cs="Arial"/>
          <w:sz w:val="20"/>
          <w:szCs w:val="20"/>
        </w:rPr>
        <w:t>Cualquiera de las partes tiene derecho a iniciar el arbitraje a fin de resolver dichas controversias dentro del plazo de caducidad previsto en la Ley N° 32069, Ley General de Contrataciones Públicas, y su Reglamento</w:t>
      </w:r>
      <w:r w:rsidR="004D01F0" w:rsidRPr="00B9191F">
        <w:rPr>
          <w:rFonts w:ascii="Arial" w:hAnsi="Arial" w:cs="Arial"/>
          <w:sz w:val="20"/>
          <w:szCs w:val="20"/>
        </w:rPr>
        <w:t>, aprobado por Decreto Supremo N° 009-2025-EF</w:t>
      </w:r>
      <w:r w:rsidRPr="00B9191F">
        <w:rPr>
          <w:rFonts w:ascii="Arial" w:hAnsi="Arial" w:cs="Arial"/>
          <w:sz w:val="20"/>
          <w:szCs w:val="20"/>
        </w:rPr>
        <w:t xml:space="preserve">. </w:t>
      </w:r>
    </w:p>
    <w:p w14:paraId="327A8E73" w14:textId="77777777" w:rsidR="00414B73" w:rsidRPr="00B9191F" w:rsidRDefault="00414B73" w:rsidP="00DD1A61">
      <w:pPr>
        <w:widowControl w:val="0"/>
        <w:ind w:left="352"/>
        <w:jc w:val="both"/>
        <w:rPr>
          <w:rFonts w:ascii="Arial" w:hAnsi="Arial" w:cs="Arial"/>
          <w:sz w:val="20"/>
          <w:szCs w:val="20"/>
        </w:rPr>
      </w:pPr>
    </w:p>
    <w:tbl>
      <w:tblPr>
        <w:tblW w:w="8788" w:type="dxa"/>
        <w:tblInd w:w="274" w:type="dxa"/>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8788"/>
      </w:tblGrid>
      <w:tr w:rsidR="6AE2180F" w:rsidRPr="00B9191F" w14:paraId="47BDE0F3" w14:textId="77777777" w:rsidTr="008C65A6">
        <w:trPr>
          <w:trHeight w:val="345"/>
        </w:trPr>
        <w:tc>
          <w:tcPr>
            <w:tcW w:w="8788" w:type="dxa"/>
            <w:tcBorders>
              <w:top w:val="single" w:sz="8" w:space="0" w:color="B4C6E7" w:themeColor="accent5" w:themeTint="66"/>
              <w:left w:val="single" w:sz="8" w:space="0" w:color="B4C6E7" w:themeColor="accent5" w:themeTint="66"/>
              <w:bottom w:val="single" w:sz="12" w:space="0" w:color="8EAADB" w:themeColor="accent5" w:themeTint="99"/>
              <w:right w:val="single" w:sz="8" w:space="0" w:color="B4C6E7" w:themeColor="accent5" w:themeTint="66"/>
            </w:tcBorders>
            <w:vAlign w:val="center"/>
          </w:tcPr>
          <w:p w14:paraId="752CED4F" w14:textId="1C0DCD60" w:rsidR="6AE2180F" w:rsidRPr="00B9191F" w:rsidRDefault="007E06E7" w:rsidP="00182A02">
            <w:pPr>
              <w:jc w:val="both"/>
              <w:rPr>
                <w:rFonts w:ascii="Arial" w:eastAsia="Arial" w:hAnsi="Arial" w:cs="Arial"/>
                <w:b/>
                <w:color w:val="0070C0"/>
                <w:sz w:val="18"/>
                <w:szCs w:val="18"/>
              </w:rPr>
            </w:pPr>
            <w:r w:rsidRPr="00B9191F">
              <w:rPr>
                <w:rFonts w:ascii="Arial" w:hAnsi="Arial" w:cs="Arial"/>
                <w:b/>
                <w:bCs/>
                <w:color w:val="0070C0"/>
                <w:sz w:val="18"/>
                <w:szCs w:val="18"/>
              </w:rPr>
              <w:t>Importante para la entidad contratante</w:t>
            </w:r>
          </w:p>
        </w:tc>
      </w:tr>
      <w:tr w:rsidR="6AE2180F" w:rsidRPr="00B9191F" w14:paraId="76FDAA05" w14:textId="77777777" w:rsidTr="008C65A6">
        <w:trPr>
          <w:trHeight w:val="1648"/>
        </w:trPr>
        <w:tc>
          <w:tcPr>
            <w:tcW w:w="8788" w:type="dxa"/>
            <w:tcBorders>
              <w:top w:val="single" w:sz="12" w:space="0" w:color="8EAADB" w:themeColor="accent5" w:themeTint="99"/>
              <w:left w:val="single" w:sz="8" w:space="0" w:color="B4C6E7" w:themeColor="accent5" w:themeTint="66"/>
              <w:bottom w:val="single" w:sz="8" w:space="0" w:color="B4C6E7" w:themeColor="accent5" w:themeTint="66"/>
              <w:right w:val="single" w:sz="8" w:space="0" w:color="B4C6E7" w:themeColor="accent5" w:themeTint="66"/>
            </w:tcBorders>
            <w:vAlign w:val="center"/>
          </w:tcPr>
          <w:p w14:paraId="0C54FB1B" w14:textId="3438DAD7" w:rsidR="00722202" w:rsidRPr="00B9191F" w:rsidRDefault="00722202">
            <w:pPr>
              <w:ind w:left="30"/>
              <w:jc w:val="both"/>
              <w:rPr>
                <w:rFonts w:ascii="Arial" w:eastAsia="Calibri" w:hAnsi="Arial" w:cs="Arial"/>
                <w:iCs/>
                <w:color w:val="0070C0"/>
                <w:sz w:val="18"/>
                <w:szCs w:val="18"/>
              </w:rPr>
            </w:pPr>
            <w:r w:rsidRPr="00B9191F">
              <w:rPr>
                <w:rFonts w:ascii="Arial" w:eastAsia="Calibri" w:hAnsi="Arial" w:cs="Arial"/>
                <w:iCs/>
                <w:color w:val="0070C0"/>
                <w:sz w:val="18"/>
                <w:szCs w:val="18"/>
              </w:rPr>
              <w:t xml:space="preserve">En caso de haberse </w:t>
            </w:r>
            <w:r w:rsidR="0090481B" w:rsidRPr="00B9191F">
              <w:rPr>
                <w:rFonts w:ascii="Arial" w:eastAsia="Calibri" w:hAnsi="Arial" w:cs="Arial"/>
                <w:iCs/>
                <w:color w:val="0070C0"/>
                <w:sz w:val="18"/>
                <w:szCs w:val="18"/>
              </w:rPr>
              <w:t>pactado</w:t>
            </w:r>
            <w:r w:rsidRPr="00B9191F">
              <w:rPr>
                <w:rFonts w:ascii="Arial" w:eastAsia="Calibri" w:hAnsi="Arial" w:cs="Arial"/>
                <w:iCs/>
                <w:color w:val="0070C0"/>
                <w:sz w:val="18"/>
                <w:szCs w:val="18"/>
              </w:rPr>
              <w:t xml:space="preserve"> la conciliación como medio de solución de controversias, </w:t>
            </w:r>
            <w:r w:rsidR="00C3052A" w:rsidRPr="00B9191F">
              <w:rPr>
                <w:rFonts w:ascii="Arial" w:eastAsia="Calibri" w:hAnsi="Arial" w:cs="Arial"/>
                <w:iCs/>
                <w:color w:val="0070C0"/>
                <w:sz w:val="18"/>
                <w:szCs w:val="18"/>
              </w:rPr>
              <w:t xml:space="preserve">previo al inicio del arbitraje, </w:t>
            </w:r>
            <w:r w:rsidRPr="00B9191F">
              <w:rPr>
                <w:rFonts w:ascii="Arial" w:eastAsia="Calibri" w:hAnsi="Arial" w:cs="Arial"/>
                <w:iCs/>
                <w:color w:val="0070C0"/>
                <w:sz w:val="18"/>
                <w:szCs w:val="18"/>
              </w:rPr>
              <w:t xml:space="preserve">debe incorporarse el siguiente texto: </w:t>
            </w:r>
          </w:p>
          <w:p w14:paraId="4CD901F7" w14:textId="77777777" w:rsidR="00722202" w:rsidRPr="00B9191F" w:rsidRDefault="00722202">
            <w:pPr>
              <w:ind w:left="30"/>
              <w:jc w:val="both"/>
              <w:rPr>
                <w:rFonts w:ascii="Arial" w:eastAsia="Calibri" w:hAnsi="Arial" w:cs="Arial"/>
                <w:iCs/>
                <w:color w:val="0070C0"/>
                <w:sz w:val="18"/>
                <w:szCs w:val="18"/>
              </w:rPr>
            </w:pPr>
          </w:p>
          <w:p w14:paraId="6CF91ABD" w14:textId="61028049" w:rsidR="6AE2180F" w:rsidRPr="00B9191F" w:rsidRDefault="007E06E7" w:rsidP="008C65A6">
            <w:pPr>
              <w:ind w:left="30"/>
              <w:jc w:val="both"/>
              <w:rPr>
                <w:rFonts w:ascii="Arial" w:eastAsia="Calibri" w:hAnsi="Arial" w:cs="Arial"/>
                <w:iCs/>
                <w:color w:val="0070C0"/>
                <w:sz w:val="18"/>
                <w:szCs w:val="18"/>
              </w:rPr>
            </w:pPr>
            <w:r w:rsidRPr="00B9191F">
              <w:rPr>
                <w:rFonts w:ascii="Arial" w:eastAsia="Calibri" w:hAnsi="Arial" w:cs="Arial"/>
                <w:color w:val="0070C0"/>
                <w:sz w:val="18"/>
                <w:szCs w:val="18"/>
              </w:rPr>
              <w:t>“</w:t>
            </w:r>
            <w:r w:rsidR="5CF4408D" w:rsidRPr="00B9191F">
              <w:rPr>
                <w:rFonts w:ascii="Arial" w:eastAsia="Calibri" w:hAnsi="Arial" w:cs="Arial"/>
                <w:color w:val="0070C0"/>
                <w:sz w:val="18"/>
                <w:szCs w:val="18"/>
              </w:rPr>
              <w:t>C</w:t>
            </w:r>
            <w:r w:rsidR="72B8F45F" w:rsidRPr="00B9191F">
              <w:rPr>
                <w:rFonts w:ascii="Arial" w:eastAsia="Calibri" w:hAnsi="Arial" w:cs="Arial"/>
                <w:color w:val="0070C0"/>
                <w:sz w:val="18"/>
                <w:szCs w:val="18"/>
              </w:rPr>
              <w:t>ualquiera de las partes tiene el derecho a solicitar una conciliación dentro del plazo de caducidad correspondiente, según lo señalado en el artículo 82 de la Ley</w:t>
            </w:r>
            <w:r w:rsidR="00A61374" w:rsidRPr="00B9191F">
              <w:rPr>
                <w:rFonts w:ascii="Arial" w:eastAsia="Calibri" w:hAnsi="Arial" w:cs="Arial"/>
                <w:color w:val="0070C0"/>
                <w:sz w:val="18"/>
                <w:szCs w:val="18"/>
              </w:rPr>
              <w:t xml:space="preserve"> N° 32069, Ley</w:t>
            </w:r>
            <w:r w:rsidR="72B8F45F" w:rsidRPr="00B9191F">
              <w:rPr>
                <w:rFonts w:ascii="Arial" w:eastAsia="Calibri" w:hAnsi="Arial" w:cs="Arial"/>
                <w:color w:val="0070C0"/>
                <w:sz w:val="18"/>
                <w:szCs w:val="18"/>
              </w:rPr>
              <w:t xml:space="preserve"> General de Contrataciones Públicas, sin perjuicio de recurrir al arbitraje, en caso no se llegue a un acuerdo entre ambas partes o se llegue a un acuerdo parcial. Las controversias sobre nulidad del contrato solo pueden ser sometidas a arbitraje</w:t>
            </w:r>
            <w:r w:rsidRPr="00B9191F">
              <w:rPr>
                <w:rFonts w:ascii="Arial" w:eastAsia="Calibri" w:hAnsi="Arial" w:cs="Arial"/>
                <w:color w:val="0070C0"/>
                <w:sz w:val="18"/>
                <w:szCs w:val="18"/>
              </w:rPr>
              <w:t>”</w:t>
            </w:r>
          </w:p>
        </w:tc>
      </w:tr>
    </w:tbl>
    <w:p w14:paraId="4B8BA7DB" w14:textId="523DABF7" w:rsidR="007E06E7" w:rsidRPr="00B9191F" w:rsidRDefault="007E06E7" w:rsidP="1EC1671E">
      <w:pPr>
        <w:widowControl w:val="0"/>
        <w:ind w:left="352"/>
        <w:jc w:val="both"/>
        <w:rPr>
          <w:rFonts w:ascii="Arial" w:eastAsia="Aptos" w:hAnsi="Arial" w:cs="Arial"/>
          <w:bCs/>
          <w:iCs/>
          <w:color w:val="0070C0"/>
          <w:sz w:val="18"/>
          <w:szCs w:val="18"/>
        </w:rPr>
      </w:pPr>
      <w:r w:rsidRPr="00B9191F">
        <w:rPr>
          <w:rFonts w:ascii="Arial" w:eastAsia="Aptos" w:hAnsi="Arial" w:cs="Arial"/>
          <w:bCs/>
          <w:color w:val="0070C0"/>
          <w:sz w:val="18"/>
          <w:szCs w:val="18"/>
        </w:rPr>
        <w:t>Esta</w:t>
      </w:r>
      <w:r w:rsidRPr="00B9191F">
        <w:rPr>
          <w:rFonts w:ascii="Arial" w:eastAsia="Aptos" w:hAnsi="Arial" w:cs="Arial"/>
          <w:bCs/>
          <w:color w:val="000000" w:themeColor="text1"/>
          <w:sz w:val="18"/>
          <w:szCs w:val="18"/>
        </w:rPr>
        <w:t xml:space="preserve"> </w:t>
      </w:r>
      <w:r w:rsidRPr="00B9191F">
        <w:rPr>
          <w:rFonts w:ascii="Arial" w:eastAsia="Aptos" w:hAnsi="Arial" w:cs="Arial"/>
          <w:bCs/>
          <w:color w:val="0070C0"/>
          <w:sz w:val="18"/>
          <w:szCs w:val="18"/>
        </w:rPr>
        <w:t>nota debe ser eliminada una vez culminada la elaboración de las bases</w:t>
      </w:r>
    </w:p>
    <w:p w14:paraId="43CCA8DE" w14:textId="34B6B67B" w:rsidR="007E06E7" w:rsidRPr="00B9191F" w:rsidDel="000A0C07" w:rsidRDefault="007E06E7" w:rsidP="1EC1671E">
      <w:pPr>
        <w:widowControl w:val="0"/>
        <w:ind w:left="352"/>
        <w:jc w:val="both"/>
        <w:rPr>
          <w:rFonts w:ascii="Aptos" w:eastAsia="Aptos" w:hAnsi="Aptos" w:cs="Aptos"/>
          <w:b/>
          <w:bCs/>
          <w:i/>
          <w:iCs/>
          <w:color w:val="000000" w:themeColor="text1"/>
          <w:sz w:val="18"/>
          <w:szCs w:val="18"/>
        </w:rPr>
      </w:pPr>
    </w:p>
    <w:p w14:paraId="7154ACB2" w14:textId="6600DEFC" w:rsidR="1EC1671E" w:rsidRPr="00B9191F" w:rsidRDefault="435F069C" w:rsidP="1EC1671E">
      <w:pPr>
        <w:widowControl w:val="0"/>
        <w:ind w:left="352"/>
        <w:jc w:val="both"/>
        <w:rPr>
          <w:rFonts w:ascii="Arial" w:hAnsi="Arial" w:cs="Arial"/>
          <w:sz w:val="20"/>
          <w:szCs w:val="20"/>
          <w:lang w:val="es-ES"/>
        </w:rPr>
      </w:pPr>
      <w:r w:rsidRPr="00B9191F">
        <w:rPr>
          <w:rFonts w:ascii="Arial" w:hAnsi="Arial" w:cs="Arial"/>
          <w:sz w:val="20"/>
          <w:szCs w:val="20"/>
        </w:rPr>
        <w:t xml:space="preserve">El Laudo arbitral emitido es inapelable, definitivo y obligatorio para las partes desde el momento de su notificación, según lo previsto en el numeral </w:t>
      </w:r>
      <w:r w:rsidR="2AAFBF30" w:rsidRPr="00B9191F">
        <w:rPr>
          <w:rFonts w:ascii="Arial" w:hAnsi="Arial" w:cs="Arial"/>
          <w:sz w:val="20"/>
          <w:szCs w:val="20"/>
        </w:rPr>
        <w:t xml:space="preserve">84.9 </w:t>
      </w:r>
      <w:r w:rsidRPr="00B9191F">
        <w:rPr>
          <w:rFonts w:ascii="Arial" w:hAnsi="Arial" w:cs="Arial"/>
          <w:sz w:val="20"/>
          <w:szCs w:val="20"/>
        </w:rPr>
        <w:t xml:space="preserve">del artículo </w:t>
      </w:r>
      <w:r w:rsidR="33E05793" w:rsidRPr="00B9191F">
        <w:rPr>
          <w:rFonts w:ascii="Arial" w:hAnsi="Arial" w:cs="Arial"/>
          <w:sz w:val="20"/>
          <w:szCs w:val="20"/>
        </w:rPr>
        <w:t xml:space="preserve">84 </w:t>
      </w:r>
      <w:r w:rsidRPr="00B9191F">
        <w:rPr>
          <w:rFonts w:ascii="Arial" w:hAnsi="Arial" w:cs="Arial"/>
          <w:sz w:val="20"/>
          <w:szCs w:val="20"/>
        </w:rPr>
        <w:t>de la Ley</w:t>
      </w:r>
      <w:r w:rsidR="00A61374" w:rsidRPr="00B9191F">
        <w:rPr>
          <w:rFonts w:ascii="Arial" w:hAnsi="Arial" w:cs="Arial"/>
          <w:sz w:val="20"/>
          <w:szCs w:val="20"/>
        </w:rPr>
        <w:t xml:space="preserve"> N° 32069, Ley</w:t>
      </w:r>
      <w:r w:rsidRPr="00B9191F">
        <w:rPr>
          <w:rFonts w:ascii="Arial" w:hAnsi="Arial" w:cs="Arial"/>
          <w:sz w:val="20"/>
          <w:szCs w:val="20"/>
        </w:rPr>
        <w:t xml:space="preserve"> </w:t>
      </w:r>
      <w:r w:rsidR="00531FE2" w:rsidRPr="00B9191F">
        <w:rPr>
          <w:rFonts w:ascii="Arial" w:hAnsi="Arial" w:cs="Arial"/>
          <w:sz w:val="20"/>
          <w:szCs w:val="20"/>
        </w:rPr>
        <w:t xml:space="preserve">General </w:t>
      </w:r>
      <w:r w:rsidRPr="00B9191F">
        <w:rPr>
          <w:rFonts w:ascii="Arial" w:hAnsi="Arial" w:cs="Arial"/>
          <w:sz w:val="20"/>
          <w:szCs w:val="20"/>
        </w:rPr>
        <w:t xml:space="preserve">de Contrataciones </w:t>
      </w:r>
      <w:r w:rsidR="00531FE2" w:rsidRPr="00B9191F">
        <w:rPr>
          <w:rFonts w:ascii="Arial" w:hAnsi="Arial" w:cs="Arial"/>
          <w:sz w:val="20"/>
          <w:szCs w:val="20"/>
        </w:rPr>
        <w:t>Públicas</w:t>
      </w:r>
      <w:r w:rsidRPr="00B9191F">
        <w:rPr>
          <w:rFonts w:ascii="Arial" w:hAnsi="Arial" w:cs="Arial"/>
          <w:sz w:val="20"/>
          <w:szCs w:val="20"/>
        </w:rPr>
        <w:t>.</w:t>
      </w:r>
    </w:p>
    <w:p w14:paraId="0B8D859F" w14:textId="014002E8" w:rsidR="779A1813" w:rsidRPr="00B9191F" w:rsidRDefault="779A1813" w:rsidP="779A1813">
      <w:pPr>
        <w:widowControl w:val="0"/>
        <w:ind w:left="352"/>
        <w:jc w:val="both"/>
        <w:rPr>
          <w:rFonts w:ascii="Arial" w:hAnsi="Arial" w:cs="Arial"/>
          <w:sz w:val="20"/>
          <w:szCs w:val="20"/>
          <w:lang w:val="es-ES"/>
        </w:rPr>
      </w:pPr>
    </w:p>
    <w:p w14:paraId="3F165A82" w14:textId="25CFDA0C" w:rsidR="322CE53E" w:rsidRPr="00AE77EE" w:rsidRDefault="322CE53E" w:rsidP="2F06CD7B">
      <w:pPr>
        <w:widowControl w:val="0"/>
        <w:spacing w:line="259" w:lineRule="auto"/>
        <w:ind w:left="352"/>
        <w:jc w:val="both"/>
        <w:rPr>
          <w:rFonts w:ascii="Arial" w:eastAsia="Arial" w:hAnsi="Arial" w:cs="Arial"/>
          <w:sz w:val="20"/>
          <w:szCs w:val="20"/>
          <w:lang w:val="es-ES"/>
        </w:rPr>
      </w:pPr>
      <w:r w:rsidRPr="00AE77EE">
        <w:rPr>
          <w:rFonts w:ascii="Arial" w:eastAsia="Arial" w:hAnsi="Arial" w:cs="Arial"/>
          <w:b/>
          <w:sz w:val="20"/>
          <w:szCs w:val="20"/>
          <w:u w:val="single"/>
        </w:rPr>
        <w:t xml:space="preserve">CLÁUSULA </w:t>
      </w:r>
      <w:r w:rsidR="00BC5312" w:rsidRPr="00AE77EE">
        <w:rPr>
          <w:rFonts w:ascii="Arial" w:eastAsia="Arial" w:hAnsi="Arial" w:cs="Arial"/>
          <w:b/>
          <w:bCs/>
          <w:sz w:val="20"/>
          <w:szCs w:val="20"/>
          <w:u w:val="single"/>
        </w:rPr>
        <w:t>DECIMO</w:t>
      </w:r>
      <w:r w:rsidR="006845BB" w:rsidRPr="00AE77EE">
        <w:rPr>
          <w:rFonts w:ascii="Arial" w:eastAsia="Arial" w:hAnsi="Arial" w:cs="Arial"/>
          <w:b/>
          <w:bCs/>
          <w:sz w:val="20"/>
          <w:szCs w:val="20"/>
          <w:u w:val="single"/>
        </w:rPr>
        <w:t>CTAV</w:t>
      </w:r>
      <w:r w:rsidR="59D64460" w:rsidRPr="00AE77EE">
        <w:rPr>
          <w:rFonts w:ascii="Arial" w:eastAsia="Arial" w:hAnsi="Arial" w:cs="Arial"/>
          <w:b/>
          <w:bCs/>
          <w:sz w:val="20"/>
          <w:szCs w:val="20"/>
          <w:u w:val="single"/>
        </w:rPr>
        <w:t>A</w:t>
      </w:r>
      <w:r w:rsidRPr="00AE77EE">
        <w:rPr>
          <w:rFonts w:ascii="Arial" w:eastAsia="Arial" w:hAnsi="Arial" w:cs="Arial"/>
          <w:b/>
          <w:sz w:val="20"/>
          <w:szCs w:val="20"/>
          <w:u w:val="single"/>
        </w:rPr>
        <w:t>: CONVENIO ARBITRAL</w:t>
      </w:r>
    </w:p>
    <w:p w14:paraId="76B7AECF" w14:textId="2A724C94" w:rsidR="779A1813" w:rsidRPr="00AE77EE" w:rsidRDefault="779A1813" w:rsidP="2F06CD7B">
      <w:pPr>
        <w:widowControl w:val="0"/>
        <w:ind w:left="349"/>
        <w:jc w:val="both"/>
        <w:rPr>
          <w:rFonts w:ascii="Arial" w:eastAsia="Arial" w:hAnsi="Arial" w:cs="Arial"/>
          <w:sz w:val="20"/>
          <w:szCs w:val="20"/>
          <w:lang w:val="es-ES"/>
        </w:rPr>
      </w:pPr>
    </w:p>
    <w:p w14:paraId="311AA082" w14:textId="1983AD95" w:rsidR="006331E4" w:rsidRPr="00B9191F" w:rsidRDefault="00904866" w:rsidP="006331E4">
      <w:pPr>
        <w:widowControl w:val="0"/>
        <w:spacing w:line="259" w:lineRule="auto"/>
        <w:ind w:left="349"/>
        <w:jc w:val="both"/>
        <w:rPr>
          <w:rFonts w:ascii="Arial" w:eastAsia="Arial" w:hAnsi="Arial" w:cs="Arial"/>
          <w:sz w:val="20"/>
          <w:szCs w:val="20"/>
        </w:rPr>
      </w:pPr>
      <w:r w:rsidRPr="00AE77EE">
        <w:rPr>
          <w:rFonts w:ascii="Arial" w:eastAsia="Arial" w:hAnsi="Arial" w:cs="Arial"/>
          <w:sz w:val="20"/>
          <w:szCs w:val="20"/>
        </w:rPr>
        <w:t>L</w:t>
      </w:r>
      <w:r w:rsidR="322CE53E" w:rsidRPr="00AE77EE">
        <w:rPr>
          <w:rFonts w:ascii="Arial" w:eastAsia="Arial" w:hAnsi="Arial" w:cs="Arial"/>
          <w:sz w:val="20"/>
          <w:szCs w:val="20"/>
        </w:rPr>
        <w:t xml:space="preserve">as partes </w:t>
      </w:r>
      <w:r w:rsidR="009909F6" w:rsidRPr="00AE77EE">
        <w:rPr>
          <w:rFonts w:ascii="Arial" w:eastAsia="Arial" w:hAnsi="Arial" w:cs="Arial"/>
          <w:sz w:val="20"/>
          <w:szCs w:val="20"/>
        </w:rPr>
        <w:t>acuerdan que todo litigio y controversia resultante de este contrato o relativ</w:t>
      </w:r>
      <w:r w:rsidR="067F5908" w:rsidRPr="00AE77EE">
        <w:rPr>
          <w:rFonts w:ascii="Arial" w:eastAsia="Arial" w:hAnsi="Arial" w:cs="Arial"/>
          <w:sz w:val="20"/>
          <w:szCs w:val="20"/>
        </w:rPr>
        <w:t>o</w:t>
      </w:r>
      <w:r w:rsidR="009909F6" w:rsidRPr="00AE77EE">
        <w:rPr>
          <w:rFonts w:ascii="Arial" w:eastAsia="Arial" w:hAnsi="Arial" w:cs="Arial"/>
          <w:sz w:val="20"/>
          <w:szCs w:val="20"/>
        </w:rPr>
        <w:t xml:space="preserve"> a éste</w:t>
      </w:r>
      <w:r w:rsidR="00783C79" w:rsidRPr="00AE77EE">
        <w:rPr>
          <w:rFonts w:ascii="Arial" w:eastAsia="Arial" w:hAnsi="Arial" w:cs="Arial"/>
          <w:sz w:val="20"/>
          <w:szCs w:val="20"/>
        </w:rPr>
        <w:t xml:space="preserve">, se </w:t>
      </w:r>
      <w:r w:rsidR="000541C8" w:rsidRPr="00AE77EE">
        <w:rPr>
          <w:rFonts w:ascii="Arial" w:eastAsia="Arial" w:hAnsi="Arial" w:cs="Arial"/>
          <w:sz w:val="20"/>
          <w:szCs w:val="20"/>
        </w:rPr>
        <w:t xml:space="preserve">resolverá </w:t>
      </w:r>
      <w:r w:rsidR="00783C79" w:rsidRPr="00AE77EE">
        <w:rPr>
          <w:rFonts w:ascii="Arial" w:eastAsia="Arial" w:hAnsi="Arial" w:cs="Arial"/>
          <w:sz w:val="20"/>
          <w:szCs w:val="20"/>
        </w:rPr>
        <w:t>mediante</w:t>
      </w:r>
      <w:r w:rsidR="009A6A91" w:rsidRPr="00AE77EE">
        <w:rPr>
          <w:rFonts w:ascii="Arial" w:eastAsia="Arial" w:hAnsi="Arial" w:cs="Arial"/>
          <w:sz w:val="20"/>
          <w:szCs w:val="20"/>
        </w:rPr>
        <w:t xml:space="preserve"> </w:t>
      </w:r>
      <w:r w:rsidR="322CE53E" w:rsidRPr="00AE77EE">
        <w:rPr>
          <w:rFonts w:ascii="Arial" w:eastAsia="Arial" w:hAnsi="Arial" w:cs="Arial"/>
          <w:sz w:val="20"/>
          <w:szCs w:val="20"/>
        </w:rPr>
        <w:t xml:space="preserve">arbitraje de acuerdo con </w:t>
      </w:r>
      <w:r w:rsidR="00464755" w:rsidRPr="00AE77EE">
        <w:rPr>
          <w:rFonts w:ascii="Arial" w:eastAsia="Arial" w:hAnsi="Arial" w:cs="Arial"/>
          <w:sz w:val="20"/>
          <w:szCs w:val="20"/>
        </w:rPr>
        <w:t>el artículo</w:t>
      </w:r>
      <w:r w:rsidR="322CE53E" w:rsidRPr="00AE77EE">
        <w:rPr>
          <w:rFonts w:ascii="Arial" w:eastAsia="Arial" w:hAnsi="Arial" w:cs="Arial"/>
          <w:sz w:val="20"/>
          <w:szCs w:val="20"/>
        </w:rPr>
        <w:t xml:space="preserve"> 332 del </w:t>
      </w:r>
      <w:r w:rsidR="006331E4" w:rsidRPr="00AE77EE">
        <w:rPr>
          <w:rFonts w:ascii="Arial" w:hAnsi="Arial" w:cs="Arial"/>
          <w:sz w:val="20"/>
          <w:szCs w:val="20"/>
        </w:rPr>
        <w:t xml:space="preserve">Reglamento </w:t>
      </w:r>
      <w:bookmarkStart w:id="14" w:name="_Hlk192074360"/>
      <w:r w:rsidR="006331E4" w:rsidRPr="00AE77EE">
        <w:rPr>
          <w:rFonts w:ascii="Arial" w:hAnsi="Arial" w:cs="Arial"/>
          <w:sz w:val="20"/>
          <w:szCs w:val="20"/>
        </w:rPr>
        <w:t>de la Ley N° 32069, Ley General de Contrataciones Públicas, aprobado por Decreto Supremo N° 009-2025-EF</w:t>
      </w:r>
      <w:bookmarkEnd w:id="14"/>
      <w:r w:rsidR="002F6B5D" w:rsidRPr="00AE77EE">
        <w:rPr>
          <w:rFonts w:ascii="Arial" w:eastAsia="Arial" w:hAnsi="Arial" w:cs="Arial"/>
          <w:sz w:val="20"/>
          <w:szCs w:val="20"/>
        </w:rPr>
        <w:t xml:space="preserve">. </w:t>
      </w:r>
      <w:r w:rsidRPr="00AE77EE">
        <w:rPr>
          <w:rFonts w:ascii="Arial" w:eastAsia="Arial" w:hAnsi="Arial" w:cs="Arial"/>
          <w:sz w:val="20"/>
          <w:szCs w:val="20"/>
        </w:rPr>
        <w:t>El arbitraje es organizado y administrado por [</w:t>
      </w:r>
      <w:r w:rsidRPr="00AE77EE">
        <w:rPr>
          <w:rFonts w:ascii="Arial" w:eastAsia="Arial" w:hAnsi="Arial" w:cs="Arial"/>
          <w:b/>
          <w:bCs/>
          <w:sz w:val="20"/>
          <w:szCs w:val="20"/>
          <w:u w:val="single"/>
        </w:rPr>
        <w:t xml:space="preserve">CONSIGNAR </w:t>
      </w:r>
      <w:r w:rsidRPr="00AE77EE" w:rsidDel="00904866">
        <w:rPr>
          <w:rFonts w:ascii="Arial" w:eastAsia="Arial" w:hAnsi="Arial" w:cs="Arial"/>
          <w:b/>
          <w:bCs/>
          <w:sz w:val="20"/>
          <w:szCs w:val="20"/>
          <w:u w:val="single"/>
        </w:rPr>
        <w:t>LA INSTITUCIÓN ARBITRAL</w:t>
      </w:r>
      <w:r w:rsidRPr="00AE77EE">
        <w:rPr>
          <w:rFonts w:ascii="Arial" w:eastAsia="Arial" w:hAnsi="Arial" w:cs="Arial"/>
          <w:sz w:val="20"/>
          <w:szCs w:val="20"/>
        </w:rPr>
        <w:t>]</w:t>
      </w:r>
      <w:r w:rsidR="322CE53E" w:rsidRPr="00AE77EE">
        <w:rPr>
          <w:rFonts w:ascii="Arial" w:eastAsia="Arial" w:hAnsi="Arial" w:cs="Arial"/>
          <w:sz w:val="20"/>
          <w:szCs w:val="20"/>
        </w:rPr>
        <w:t xml:space="preserve"> </w:t>
      </w:r>
      <w:r w:rsidR="00AC0AE0" w:rsidRPr="00AE77EE">
        <w:rPr>
          <w:rFonts w:ascii="Arial" w:eastAsia="Arial" w:hAnsi="Arial" w:cs="Arial"/>
          <w:sz w:val="20"/>
          <w:szCs w:val="20"/>
        </w:rPr>
        <w:t>de conformidad con sus reglamentos y estatutos vigentes</w:t>
      </w:r>
      <w:r w:rsidR="00E746A9" w:rsidRPr="00AE77EE">
        <w:rPr>
          <w:rFonts w:ascii="Arial" w:eastAsia="Arial" w:hAnsi="Arial" w:cs="Arial"/>
          <w:sz w:val="20"/>
          <w:szCs w:val="20"/>
        </w:rPr>
        <w:t>, a los cuales las partes se someten libremente</w:t>
      </w:r>
      <w:r w:rsidR="00693833" w:rsidRPr="00AE77EE">
        <w:rPr>
          <w:rFonts w:ascii="Arial" w:eastAsia="Arial" w:hAnsi="Arial" w:cs="Arial"/>
          <w:sz w:val="20"/>
          <w:szCs w:val="20"/>
        </w:rPr>
        <w:t xml:space="preserve"> </w:t>
      </w:r>
      <w:r w:rsidR="322CE53E" w:rsidRPr="00AE77EE">
        <w:rPr>
          <w:rFonts w:ascii="Arial" w:eastAsia="Arial" w:hAnsi="Arial" w:cs="Arial"/>
          <w:sz w:val="20"/>
          <w:szCs w:val="20"/>
        </w:rPr>
        <w:t xml:space="preserve">y considerando </w:t>
      </w:r>
      <w:r w:rsidR="00387F8D" w:rsidRPr="00AE77EE">
        <w:rPr>
          <w:rFonts w:ascii="Arial" w:eastAsia="Arial" w:hAnsi="Arial" w:cs="Arial"/>
          <w:b/>
          <w:bCs/>
          <w:sz w:val="20"/>
          <w:szCs w:val="20"/>
          <w:u w:val="single"/>
        </w:rPr>
        <w:t xml:space="preserve">[INDICAR LAS ESTIPULACIONES ADICIONALES QUE LAS PARTES HAYAN ACORDADO SEGÚN EL NUMERAL 332.3 DEL ARTÍCULO 332 DEL </w:t>
      </w:r>
      <w:r w:rsidR="006331E4" w:rsidRPr="00AE77EE">
        <w:rPr>
          <w:rFonts w:ascii="Arial" w:eastAsia="Arial" w:hAnsi="Arial" w:cs="Arial"/>
          <w:b/>
          <w:bCs/>
          <w:sz w:val="20"/>
          <w:szCs w:val="20"/>
          <w:u w:val="single"/>
        </w:rPr>
        <w:t>REGLAMENTO DE LA LEY N° 32069, LEY GENERAL DE CONTRATACIONES PÚBLICAS, APROBADO POR DECRETO SUPREMO N° 009-2025-EF].</w:t>
      </w:r>
    </w:p>
    <w:p w14:paraId="3AF2F066" w14:textId="658C6062" w:rsidR="00FA3BC8" w:rsidRPr="00B9191F" w:rsidRDefault="00FA3BC8" w:rsidP="2F06CD7B">
      <w:pPr>
        <w:widowControl w:val="0"/>
        <w:spacing w:line="259" w:lineRule="auto"/>
        <w:ind w:left="349"/>
        <w:jc w:val="both"/>
        <w:rPr>
          <w:rFonts w:ascii="Arial" w:eastAsia="Arial" w:hAnsi="Arial" w:cs="Arial"/>
          <w:sz w:val="20"/>
          <w:szCs w:val="20"/>
        </w:rPr>
      </w:pPr>
    </w:p>
    <w:tbl>
      <w:tblPr>
        <w:tblStyle w:val="Tabladecuadrcula1clara-nfasis51"/>
        <w:tblW w:w="8788" w:type="dxa"/>
        <w:tblInd w:w="279" w:type="dxa"/>
        <w:tblBorders>
          <w:top w:val="single" w:sz="4" w:space="0" w:color="D0CECE"/>
          <w:left w:val="single" w:sz="4" w:space="0" w:color="D0CECE"/>
          <w:bottom w:val="single" w:sz="4" w:space="0" w:color="D0CECE"/>
          <w:right w:val="single" w:sz="4" w:space="0" w:color="D0CECE"/>
          <w:insideH w:val="single" w:sz="4" w:space="0" w:color="D0CECE"/>
          <w:insideV w:val="single" w:sz="4" w:space="0" w:color="D0CECE"/>
        </w:tblBorders>
        <w:tblLook w:val="04A0" w:firstRow="1" w:lastRow="0" w:firstColumn="1" w:lastColumn="0" w:noHBand="0" w:noVBand="1"/>
      </w:tblPr>
      <w:tblGrid>
        <w:gridCol w:w="8788"/>
      </w:tblGrid>
      <w:tr w:rsidR="2073C336" w:rsidRPr="00B9191F" w14:paraId="2A3CBE18" w14:textId="77777777" w:rsidTr="001C6392">
        <w:trPr>
          <w:cnfStyle w:val="100000000000" w:firstRow="1" w:lastRow="0" w:firstColumn="0" w:lastColumn="0" w:oddVBand="0" w:evenVBand="0" w:oddHBand="0" w:evenHBand="0" w:firstRowFirstColumn="0" w:firstRowLastColumn="0" w:lastRowFirstColumn="0" w:lastRowLastColumn="0"/>
          <w:trHeight w:val="126"/>
        </w:trPr>
        <w:tc>
          <w:tcPr>
            <w:cnfStyle w:val="001000000000" w:firstRow="0" w:lastRow="0" w:firstColumn="1" w:lastColumn="0" w:oddVBand="0" w:evenVBand="0" w:oddHBand="0" w:evenHBand="0" w:firstRowFirstColumn="0" w:firstRowLastColumn="0" w:lastRowFirstColumn="0" w:lastRowLastColumn="0"/>
            <w:tcW w:w="8788" w:type="dxa"/>
            <w:vAlign w:val="center"/>
          </w:tcPr>
          <w:p w14:paraId="661F58D5" w14:textId="13F26136" w:rsidR="2073C336" w:rsidRPr="00B9191F" w:rsidRDefault="006455B8" w:rsidP="006E2423">
            <w:pPr>
              <w:widowControl w:val="0"/>
              <w:spacing w:before="120" w:after="120" w:line="259" w:lineRule="auto"/>
              <w:jc w:val="both"/>
              <w:rPr>
                <w:rFonts w:ascii="Arial" w:eastAsia="Arial" w:hAnsi="Arial" w:cs="Arial"/>
                <w:b w:val="0"/>
                <w:iCs/>
                <w:color w:val="FF0000"/>
                <w:sz w:val="18"/>
                <w:szCs w:val="18"/>
                <w:lang w:val="es-ES"/>
              </w:rPr>
            </w:pPr>
            <w:r w:rsidRPr="00B9191F">
              <w:rPr>
                <w:rFonts w:ascii="Arial" w:eastAsia="Arial" w:hAnsi="Arial" w:cs="Arial"/>
                <w:iCs/>
                <w:color w:val="FF0000"/>
                <w:sz w:val="18"/>
                <w:szCs w:val="18"/>
              </w:rPr>
              <w:t>Advertencia</w:t>
            </w:r>
          </w:p>
        </w:tc>
      </w:tr>
      <w:tr w:rsidR="2073C336" w:rsidRPr="00B9191F" w14:paraId="18DD4F25" w14:textId="77777777" w:rsidTr="001C6392">
        <w:trPr>
          <w:trHeight w:val="928"/>
        </w:trPr>
        <w:tc>
          <w:tcPr>
            <w:cnfStyle w:val="001000000000" w:firstRow="0" w:lastRow="0" w:firstColumn="1" w:lastColumn="0" w:oddVBand="0" w:evenVBand="0" w:oddHBand="0" w:evenHBand="0" w:firstRowFirstColumn="0" w:firstRowLastColumn="0" w:lastRowFirstColumn="0" w:lastRowLastColumn="0"/>
            <w:tcW w:w="8788" w:type="dxa"/>
            <w:vAlign w:val="center"/>
          </w:tcPr>
          <w:p w14:paraId="439C1115" w14:textId="2F391600" w:rsidR="00F36561" w:rsidRPr="00FD138A" w:rsidRDefault="5EB0A056" w:rsidP="00FF7D8E">
            <w:pPr>
              <w:pStyle w:val="Prrafodelista"/>
              <w:numPr>
                <w:ilvl w:val="0"/>
                <w:numId w:val="44"/>
              </w:numPr>
              <w:spacing w:before="100" w:beforeAutospacing="1"/>
              <w:ind w:left="346" w:hanging="357"/>
              <w:jc w:val="both"/>
              <w:rPr>
                <w:rFonts w:ascii="Arial" w:hAnsi="Arial" w:cs="Arial"/>
                <w:b w:val="0"/>
                <w:bCs w:val="0"/>
                <w:color w:val="FF0000"/>
                <w:sz w:val="18"/>
                <w:szCs w:val="18"/>
              </w:rPr>
            </w:pPr>
            <w:r w:rsidRPr="2FBC2CDC">
              <w:rPr>
                <w:rFonts w:ascii="Arial" w:eastAsia="Arial" w:hAnsi="Arial" w:cs="Arial"/>
                <w:b w:val="0"/>
                <w:bCs w:val="0"/>
                <w:color w:val="FF0000"/>
                <w:sz w:val="18"/>
                <w:szCs w:val="18"/>
                <w:lang w:val="es-ES"/>
              </w:rPr>
              <w:lastRenderedPageBreak/>
              <w:t>De conformidad con el numeral 332.2 del artículo 332 del Reglamento</w:t>
            </w:r>
            <w:r w:rsidR="7C6AFC2D" w:rsidRPr="2FBC2CDC">
              <w:rPr>
                <w:rFonts w:ascii="Arial" w:eastAsia="Arial" w:hAnsi="Arial" w:cs="Arial"/>
                <w:b w:val="0"/>
                <w:bCs w:val="0"/>
                <w:color w:val="FF0000"/>
                <w:sz w:val="18"/>
                <w:szCs w:val="18"/>
                <w:lang w:val="es-ES"/>
              </w:rPr>
              <w:t xml:space="preserve"> </w:t>
            </w:r>
            <w:r w:rsidR="7C6AFC2D" w:rsidRPr="2FBC2CDC">
              <w:rPr>
                <w:rFonts w:ascii="Arial" w:eastAsia="Arial" w:hAnsi="Arial" w:cs="Arial"/>
                <w:b w:val="0"/>
                <w:bCs w:val="0"/>
                <w:color w:val="FF0000"/>
                <w:sz w:val="18"/>
                <w:szCs w:val="18"/>
              </w:rPr>
              <w:t>de la Ley N° 32069, Ley General de Contrataciones Públicas, aprobado por Decreto Supremo N° 009-2025-EF</w:t>
            </w:r>
            <w:r w:rsidRPr="2FBC2CDC">
              <w:rPr>
                <w:rFonts w:ascii="Arial" w:eastAsia="Arial" w:hAnsi="Arial" w:cs="Arial"/>
                <w:b w:val="0"/>
                <w:bCs w:val="0"/>
                <w:color w:val="FF0000"/>
                <w:sz w:val="18"/>
                <w:szCs w:val="18"/>
                <w:lang w:val="es-ES"/>
              </w:rPr>
              <w:t>, l</w:t>
            </w:r>
            <w:r w:rsidR="6B9D8F4D" w:rsidRPr="2FBC2CDC">
              <w:rPr>
                <w:rFonts w:ascii="Arial" w:eastAsia="Arial" w:hAnsi="Arial" w:cs="Arial"/>
                <w:b w:val="0"/>
                <w:bCs w:val="0"/>
                <w:color w:val="FF0000"/>
                <w:sz w:val="18"/>
                <w:szCs w:val="18"/>
              </w:rPr>
              <w:t xml:space="preserve">a Institución Arbitral es elegida por el postor ganador de la buena pro </w:t>
            </w:r>
            <w:r w:rsidR="6B9D8F4D" w:rsidRPr="2FBC2CDC">
              <w:rPr>
                <w:rFonts w:ascii="Arial" w:hAnsi="Arial" w:cs="Arial"/>
                <w:b w:val="0"/>
                <w:bCs w:val="0"/>
                <w:color w:val="FF0000"/>
                <w:sz w:val="18"/>
                <w:szCs w:val="18"/>
              </w:rPr>
              <w:t>del listado de instituciones arbitrales propuest</w:t>
            </w:r>
            <w:r w:rsidR="00BC231F">
              <w:rPr>
                <w:rFonts w:ascii="Arial" w:hAnsi="Arial" w:cs="Arial"/>
                <w:b w:val="0"/>
                <w:bCs w:val="0"/>
                <w:color w:val="FF0000"/>
                <w:sz w:val="18"/>
                <w:szCs w:val="18"/>
              </w:rPr>
              <w:t>o</w:t>
            </w:r>
            <w:r w:rsidR="6B9D8F4D" w:rsidRPr="2FBC2CDC">
              <w:rPr>
                <w:rFonts w:ascii="Arial" w:hAnsi="Arial" w:cs="Arial"/>
                <w:b w:val="0"/>
                <w:bCs w:val="0"/>
                <w:color w:val="FF0000"/>
                <w:sz w:val="18"/>
                <w:szCs w:val="18"/>
              </w:rPr>
              <w:t xml:space="preserve"> por la entidad contratante en las bases del procedimiento de selección o, en su defecto, es elegida por la entidad contratante del listado de Instituciones Arbitrales adicionales propuesto por el mismo postor. En este último supuesto, si la entidad contratante tampoco elige alguna de las Instituciones Arbitrales propuestas por el postor ganador de la buena pro, se consolida una lista de seis Instituciones Arbitrales y se realiza un sorteo, a través de la Pladicop, para definir dicha institución</w:t>
            </w:r>
            <w:r w:rsidR="006970FB">
              <w:rPr>
                <w:rStyle w:val="Refdenotaalpie"/>
                <w:rFonts w:ascii="Arial" w:hAnsi="Arial" w:cs="Arial"/>
                <w:b w:val="0"/>
                <w:bCs w:val="0"/>
                <w:color w:val="FF0000"/>
                <w:sz w:val="18"/>
                <w:szCs w:val="18"/>
              </w:rPr>
              <w:footnoteReference w:id="22"/>
            </w:r>
            <w:r w:rsidR="6B9D8F4D" w:rsidRPr="2FBC2CDC">
              <w:rPr>
                <w:rFonts w:ascii="Arial" w:hAnsi="Arial" w:cs="Arial"/>
                <w:b w:val="0"/>
                <w:bCs w:val="0"/>
                <w:color w:val="FF0000"/>
                <w:sz w:val="18"/>
                <w:szCs w:val="18"/>
              </w:rPr>
              <w:t xml:space="preserve">. </w:t>
            </w:r>
          </w:p>
          <w:p w14:paraId="36181C62" w14:textId="77777777" w:rsidR="00FD138A" w:rsidRPr="00B9191F" w:rsidRDefault="00FD138A" w:rsidP="00ED44F7">
            <w:pPr>
              <w:pStyle w:val="Prrafodelista"/>
              <w:spacing w:before="100" w:beforeAutospacing="1"/>
              <w:ind w:left="346"/>
              <w:jc w:val="both"/>
              <w:rPr>
                <w:rFonts w:ascii="Arial" w:hAnsi="Arial" w:cs="Arial"/>
                <w:b w:val="0"/>
                <w:bCs w:val="0"/>
                <w:color w:val="FF0000"/>
                <w:sz w:val="18"/>
                <w:szCs w:val="18"/>
              </w:rPr>
            </w:pPr>
          </w:p>
          <w:p w14:paraId="0D7C121A" w14:textId="61D3E4F3" w:rsidR="00ED44F7" w:rsidRPr="00FF7D8E" w:rsidRDefault="00924BB9" w:rsidP="00FF7D8E">
            <w:pPr>
              <w:pStyle w:val="Prrafodelista"/>
              <w:numPr>
                <w:ilvl w:val="0"/>
                <w:numId w:val="44"/>
              </w:numPr>
              <w:spacing w:before="100" w:beforeAutospacing="1"/>
              <w:ind w:left="346" w:hanging="357"/>
              <w:jc w:val="both"/>
              <w:rPr>
                <w:rFonts w:ascii="Arial" w:hAnsi="Arial" w:cs="Arial"/>
                <w:b w:val="0"/>
                <w:bCs w:val="0"/>
                <w:color w:val="FF0000"/>
                <w:sz w:val="18"/>
                <w:szCs w:val="18"/>
              </w:rPr>
            </w:pPr>
            <w:r w:rsidRPr="00B9191F">
              <w:rPr>
                <w:rFonts w:ascii="Arial" w:eastAsia="Arial" w:hAnsi="Arial" w:cs="Arial"/>
                <w:b w:val="0"/>
                <w:bCs w:val="0"/>
                <w:color w:val="FF0000"/>
                <w:sz w:val="18"/>
                <w:szCs w:val="18"/>
              </w:rPr>
              <w:t xml:space="preserve">Las partes pueden establecer estipulaciones adicionales o modificatorias del convenio arbitral, en la </w:t>
            </w:r>
            <w:r w:rsidRPr="00FF7D8E">
              <w:rPr>
                <w:rFonts w:ascii="Arial" w:hAnsi="Arial" w:cs="Arial"/>
                <w:b w:val="0"/>
                <w:bCs w:val="0"/>
                <w:color w:val="FF0000"/>
                <w:sz w:val="18"/>
                <w:szCs w:val="18"/>
              </w:rPr>
              <w:t>medida que no contravengan las disposiciones de la normativa de contrataciones públicas y/o las disposiciones especiales contenidas en la normativa general de arbitraje.</w:t>
            </w:r>
          </w:p>
          <w:p w14:paraId="78181B91" w14:textId="77777777" w:rsidR="00FF7D8E" w:rsidRPr="00FF7D8E" w:rsidRDefault="00FF7D8E" w:rsidP="00FF7D8E">
            <w:pPr>
              <w:pStyle w:val="Prrafodelista"/>
              <w:spacing w:before="100" w:beforeAutospacing="1"/>
              <w:ind w:left="346"/>
              <w:jc w:val="both"/>
              <w:rPr>
                <w:rFonts w:ascii="Arial" w:hAnsi="Arial" w:cs="Arial"/>
                <w:b w:val="0"/>
                <w:bCs w:val="0"/>
                <w:color w:val="FF0000"/>
                <w:sz w:val="18"/>
                <w:szCs w:val="18"/>
              </w:rPr>
            </w:pPr>
          </w:p>
          <w:p w14:paraId="7C9BA993" w14:textId="77AC6847" w:rsidR="2073C336" w:rsidRPr="00B9191F" w:rsidRDefault="00924BB9" w:rsidP="00FF7D8E">
            <w:pPr>
              <w:pStyle w:val="Prrafodelista"/>
              <w:numPr>
                <w:ilvl w:val="0"/>
                <w:numId w:val="44"/>
              </w:numPr>
              <w:spacing w:before="100" w:beforeAutospacing="1"/>
              <w:ind w:left="346" w:hanging="357"/>
              <w:jc w:val="both"/>
              <w:rPr>
                <w:rFonts w:eastAsia="Arial"/>
                <w:iCs/>
                <w:lang w:val="es-ES"/>
              </w:rPr>
            </w:pPr>
            <w:r w:rsidRPr="00FF7D8E">
              <w:rPr>
                <w:rFonts w:ascii="Arial" w:hAnsi="Arial" w:cs="Arial"/>
                <w:b w:val="0"/>
                <w:bCs w:val="0"/>
                <w:color w:val="FF0000"/>
                <w:sz w:val="18"/>
                <w:szCs w:val="18"/>
              </w:rPr>
              <w:t>El arbitraje es resuelto por árbitro único o por un tribunal arbitral conformado por tres árbitros, según el acuerdo de las partes, conforme a lo dispuesto en numeral 84.2 del artículo 84 de la Ley N°32069, Ley General de Contrataciones Públicas. En caso de duda o falta de acuerdo, el arbitraje es resuelto por árbitro único, a no ser que la complejidad o cuantía de las controversias justifique la conformación de un tribunal arbitral, lo cual es determinado por las partes o conforme al Reglamento</w:t>
            </w:r>
            <w:r w:rsidRPr="00B9191F">
              <w:rPr>
                <w:rFonts w:ascii="Arial" w:eastAsia="Arial" w:hAnsi="Arial" w:cs="Arial"/>
                <w:b w:val="0"/>
                <w:bCs w:val="0"/>
                <w:color w:val="FF0000"/>
                <w:sz w:val="18"/>
                <w:szCs w:val="18"/>
              </w:rPr>
              <w:t xml:space="preserve"> de la institución arbitral competente. En el caso de los arbitrajes ad hoc, la controversia es resuelta por arbitro único.</w:t>
            </w:r>
            <w:r w:rsidRPr="00B9191F">
              <w:rPr>
                <w:rFonts w:ascii="Arial" w:eastAsia="Arial" w:hAnsi="Arial" w:cs="Arial"/>
                <w:color w:val="FF0000"/>
                <w:sz w:val="18"/>
                <w:szCs w:val="18"/>
              </w:rPr>
              <w:t xml:space="preserve">                                      </w:t>
            </w:r>
          </w:p>
        </w:tc>
      </w:tr>
    </w:tbl>
    <w:p w14:paraId="29926359" w14:textId="77777777" w:rsidR="2073C336" w:rsidRPr="00B9191F" w:rsidRDefault="2073C336" w:rsidP="2073C336">
      <w:pPr>
        <w:widowControl w:val="0"/>
        <w:ind w:left="352"/>
        <w:jc w:val="both"/>
        <w:rPr>
          <w:rFonts w:ascii="Arial" w:hAnsi="Arial" w:cs="Arial"/>
          <w:sz w:val="20"/>
          <w:szCs w:val="20"/>
        </w:rPr>
      </w:pPr>
    </w:p>
    <w:p w14:paraId="3BE94CB8" w14:textId="73740959" w:rsidR="00F17D49" w:rsidRDefault="4B8B185F" w:rsidP="515029A5">
      <w:pPr>
        <w:widowControl w:val="0"/>
        <w:spacing w:line="259" w:lineRule="auto"/>
        <w:ind w:firstLine="270"/>
        <w:jc w:val="both"/>
        <w:rPr>
          <w:rFonts w:ascii="Arial" w:hAnsi="Arial" w:cs="Arial"/>
          <w:b/>
          <w:sz w:val="20"/>
          <w:szCs w:val="20"/>
          <w:u w:val="single"/>
        </w:rPr>
      </w:pPr>
      <w:r w:rsidRPr="00B9191F">
        <w:rPr>
          <w:rFonts w:ascii="Arial" w:hAnsi="Arial" w:cs="Arial"/>
          <w:b/>
          <w:sz w:val="20"/>
          <w:szCs w:val="20"/>
        </w:rPr>
        <w:t xml:space="preserve"> </w:t>
      </w:r>
      <w:r w:rsidR="00F17D49" w:rsidRPr="00B9191F">
        <w:rPr>
          <w:rFonts w:ascii="Arial" w:hAnsi="Arial" w:cs="Arial"/>
          <w:b/>
          <w:sz w:val="20"/>
          <w:szCs w:val="20"/>
          <w:u w:val="single"/>
        </w:rPr>
        <w:t xml:space="preserve">CLÁUSULA </w:t>
      </w:r>
      <w:r w:rsidR="006845BB" w:rsidRPr="00B9191F">
        <w:rPr>
          <w:rFonts w:ascii="Arial" w:hAnsi="Arial" w:cs="Arial"/>
          <w:b/>
          <w:bCs/>
          <w:sz w:val="20"/>
          <w:szCs w:val="20"/>
          <w:u w:val="single"/>
        </w:rPr>
        <w:t>DECIMONOVEN</w:t>
      </w:r>
      <w:r w:rsidR="7C46CFA7" w:rsidRPr="00B9191F">
        <w:rPr>
          <w:rFonts w:ascii="Arial" w:hAnsi="Arial" w:cs="Arial"/>
          <w:b/>
          <w:bCs/>
          <w:sz w:val="20"/>
          <w:szCs w:val="20"/>
          <w:u w:val="single"/>
        </w:rPr>
        <w:t>A</w:t>
      </w:r>
      <w:r w:rsidR="00F17D49" w:rsidRPr="00B9191F">
        <w:rPr>
          <w:rFonts w:ascii="Arial" w:hAnsi="Arial" w:cs="Arial"/>
          <w:b/>
          <w:sz w:val="20"/>
          <w:szCs w:val="20"/>
          <w:u w:val="single"/>
        </w:rPr>
        <w:t>: FACULTAD DE ELEVAR A ESCRITURA PÚBLICA</w:t>
      </w:r>
    </w:p>
    <w:p w14:paraId="0ACCDAF5" w14:textId="77777777" w:rsidR="009F3B52" w:rsidRPr="00B9191F" w:rsidRDefault="009F3B52" w:rsidP="515029A5">
      <w:pPr>
        <w:widowControl w:val="0"/>
        <w:spacing w:line="259" w:lineRule="auto"/>
        <w:ind w:firstLine="270"/>
        <w:jc w:val="both"/>
        <w:rPr>
          <w:rFonts w:ascii="Arial" w:hAnsi="Arial" w:cs="Arial"/>
          <w:b/>
          <w:sz w:val="20"/>
          <w:szCs w:val="20"/>
          <w:u w:val="single"/>
          <w:lang w:val="es-ES"/>
        </w:rPr>
      </w:pPr>
    </w:p>
    <w:p w14:paraId="003104F1" w14:textId="77777777" w:rsidR="00F17D49" w:rsidRPr="00B9191F" w:rsidRDefault="00F17D49" w:rsidP="009F3B52">
      <w:pPr>
        <w:widowControl w:val="0"/>
        <w:ind w:left="284"/>
        <w:jc w:val="both"/>
        <w:rPr>
          <w:rFonts w:ascii="Arial" w:hAnsi="Arial" w:cs="Arial"/>
          <w:sz w:val="20"/>
          <w:szCs w:val="20"/>
        </w:rPr>
      </w:pPr>
      <w:r w:rsidRPr="00B9191F">
        <w:rPr>
          <w:rFonts w:ascii="Arial" w:hAnsi="Arial" w:cs="Arial"/>
          <w:sz w:val="20"/>
          <w:szCs w:val="20"/>
        </w:rPr>
        <w:t xml:space="preserve">Cualquiera de las partes </w:t>
      </w:r>
      <w:r w:rsidR="000B6CCF" w:rsidRPr="00B9191F">
        <w:rPr>
          <w:rFonts w:ascii="Arial" w:hAnsi="Arial" w:cs="Arial"/>
          <w:sz w:val="20"/>
          <w:szCs w:val="20"/>
        </w:rPr>
        <w:t>puede</w:t>
      </w:r>
      <w:r w:rsidRPr="00B9191F">
        <w:rPr>
          <w:rFonts w:ascii="Arial" w:hAnsi="Arial" w:cs="Arial"/>
          <w:sz w:val="20"/>
          <w:szCs w:val="20"/>
        </w:rPr>
        <w:t xml:space="preserve"> elevar el presente contrato a Escritura Pública corriendo con todos los gastos que demande esta formalidad.</w:t>
      </w:r>
    </w:p>
    <w:p w14:paraId="739739B6" w14:textId="77777777" w:rsidR="00F17D49" w:rsidRPr="00B9191F" w:rsidRDefault="00F17D49" w:rsidP="00DD1A61">
      <w:pPr>
        <w:widowControl w:val="0"/>
        <w:ind w:left="349"/>
        <w:jc w:val="both"/>
        <w:rPr>
          <w:rFonts w:ascii="Arial" w:hAnsi="Arial" w:cs="Arial"/>
          <w:sz w:val="20"/>
          <w:szCs w:val="20"/>
        </w:rPr>
      </w:pPr>
    </w:p>
    <w:p w14:paraId="798D7AB6" w14:textId="4280261D" w:rsidR="00D1159B" w:rsidRPr="00B9191F" w:rsidRDefault="00D1159B" w:rsidP="00D1159B">
      <w:pPr>
        <w:spacing w:after="160" w:line="259" w:lineRule="auto"/>
        <w:ind w:left="284"/>
        <w:jc w:val="both"/>
        <w:rPr>
          <w:rFonts w:ascii="Arial" w:hAnsi="Arial" w:cs="Arial"/>
          <w:b/>
          <w:bCs/>
          <w:sz w:val="20"/>
          <w:szCs w:val="20"/>
          <w:u w:val="single"/>
        </w:rPr>
      </w:pPr>
      <w:r w:rsidRPr="00B9191F">
        <w:rPr>
          <w:rFonts w:ascii="Arial" w:hAnsi="Arial" w:cs="Arial"/>
          <w:b/>
          <w:bCs/>
          <w:sz w:val="20"/>
          <w:szCs w:val="20"/>
          <w:u w:val="single"/>
        </w:rPr>
        <w:t>CLÁUSULA VIGÉSIMA: NOTIFICACIONES DURANTE LA EJECUCIÓN CONTRACTUAL</w:t>
      </w:r>
    </w:p>
    <w:p w14:paraId="43A99027" w14:textId="30C5376B" w:rsidR="00D1159B" w:rsidRPr="00B9191F" w:rsidRDefault="00D1159B" w:rsidP="00D1159B">
      <w:pPr>
        <w:spacing w:after="160" w:line="259" w:lineRule="auto"/>
        <w:ind w:left="284"/>
        <w:jc w:val="both"/>
        <w:rPr>
          <w:rFonts w:ascii="Arial" w:hAnsi="Arial" w:cs="Arial"/>
          <w:sz w:val="20"/>
          <w:szCs w:val="20"/>
        </w:rPr>
      </w:pPr>
      <w:r w:rsidRPr="2FBC2CDC">
        <w:rPr>
          <w:rFonts w:ascii="Arial" w:hAnsi="Arial" w:cs="Arial"/>
          <w:sz w:val="20"/>
          <w:szCs w:val="20"/>
        </w:rPr>
        <w:t xml:space="preserve">Las partes declaran el siguiente domicilio para efecto de las notificaciones que se realicen vía notarial conforme </w:t>
      </w:r>
      <w:r w:rsidR="4ED12D15" w:rsidRPr="2FBC2CDC">
        <w:rPr>
          <w:rFonts w:ascii="Arial" w:hAnsi="Arial" w:cs="Arial"/>
          <w:sz w:val="20"/>
          <w:szCs w:val="20"/>
        </w:rPr>
        <w:t xml:space="preserve">a </w:t>
      </w:r>
      <w:r w:rsidRPr="2FBC2CDC">
        <w:rPr>
          <w:rFonts w:ascii="Arial" w:hAnsi="Arial" w:cs="Arial"/>
          <w:sz w:val="20"/>
          <w:szCs w:val="20"/>
        </w:rPr>
        <w:t>la D</w:t>
      </w:r>
      <w:r w:rsidR="00724BE4" w:rsidRPr="2FBC2CDC">
        <w:rPr>
          <w:rFonts w:ascii="Arial" w:hAnsi="Arial" w:cs="Arial"/>
          <w:sz w:val="20"/>
          <w:szCs w:val="20"/>
        </w:rPr>
        <w:t>e</w:t>
      </w:r>
      <w:r w:rsidRPr="2FBC2CDC">
        <w:rPr>
          <w:rFonts w:ascii="Arial" w:hAnsi="Arial" w:cs="Arial"/>
          <w:sz w:val="20"/>
          <w:szCs w:val="20"/>
        </w:rPr>
        <w:t>cimo</w:t>
      </w:r>
      <w:r w:rsidR="00724BE4" w:rsidRPr="2FBC2CDC">
        <w:rPr>
          <w:rFonts w:ascii="Arial" w:hAnsi="Arial" w:cs="Arial"/>
          <w:sz w:val="20"/>
          <w:szCs w:val="20"/>
        </w:rPr>
        <w:t>t</w:t>
      </w:r>
      <w:r w:rsidRPr="2FBC2CDC">
        <w:rPr>
          <w:rFonts w:ascii="Arial" w:hAnsi="Arial" w:cs="Arial"/>
          <w:sz w:val="20"/>
          <w:szCs w:val="20"/>
        </w:rPr>
        <w:t>ercera Disposición Complementaria Transitoria del Reglamento</w:t>
      </w:r>
      <w:r w:rsidR="5E3CEB55" w:rsidRPr="2FBC2CDC">
        <w:rPr>
          <w:rFonts w:ascii="Arial" w:hAnsi="Arial" w:cs="Arial"/>
          <w:sz w:val="20"/>
          <w:szCs w:val="20"/>
        </w:rPr>
        <w:t xml:space="preserve"> de la Ley </w:t>
      </w:r>
      <w:r w:rsidR="57F6CC65" w:rsidRPr="2FBC2CDC">
        <w:rPr>
          <w:rFonts w:ascii="Arial" w:hAnsi="Arial" w:cs="Arial"/>
          <w:sz w:val="20"/>
          <w:szCs w:val="20"/>
        </w:rPr>
        <w:t>N° 32069, Ley General de Contrataciones Públicas</w:t>
      </w:r>
      <w:r w:rsidRPr="2FBC2CDC">
        <w:rPr>
          <w:rFonts w:ascii="Arial" w:hAnsi="Arial" w:cs="Arial"/>
          <w:sz w:val="20"/>
          <w:szCs w:val="20"/>
        </w:rPr>
        <w:t>:</w:t>
      </w:r>
    </w:p>
    <w:p w14:paraId="5B0C0D18" w14:textId="77777777" w:rsidR="00D1159B" w:rsidRPr="00B9191F" w:rsidRDefault="00D1159B" w:rsidP="00D1159B">
      <w:pPr>
        <w:spacing w:after="160" w:line="259" w:lineRule="auto"/>
        <w:ind w:left="284"/>
        <w:jc w:val="both"/>
        <w:rPr>
          <w:rFonts w:ascii="Arial" w:hAnsi="Arial" w:cs="Arial"/>
          <w:sz w:val="20"/>
          <w:szCs w:val="20"/>
        </w:rPr>
      </w:pPr>
      <w:r w:rsidRPr="00B9191F">
        <w:rPr>
          <w:rFonts w:ascii="Arial" w:hAnsi="Arial" w:cs="Arial"/>
          <w:b/>
          <w:bCs/>
          <w:sz w:val="20"/>
          <w:szCs w:val="20"/>
        </w:rPr>
        <w:t>DOMICILIO DE LA ENTIDAD CONTRATANTE:</w:t>
      </w:r>
      <w:r w:rsidRPr="00B9191F">
        <w:rPr>
          <w:rFonts w:ascii="Arial" w:hAnsi="Arial" w:cs="Arial"/>
          <w:sz w:val="20"/>
          <w:szCs w:val="20"/>
        </w:rPr>
        <w:t xml:space="preserve"> [...........................]</w:t>
      </w:r>
    </w:p>
    <w:p w14:paraId="785F4541" w14:textId="77777777" w:rsidR="00D1159B" w:rsidRPr="00B9191F" w:rsidRDefault="00D1159B" w:rsidP="00D1159B">
      <w:pPr>
        <w:spacing w:after="160" w:line="259" w:lineRule="auto"/>
        <w:ind w:left="284"/>
        <w:jc w:val="both"/>
        <w:rPr>
          <w:rFonts w:ascii="Arial" w:hAnsi="Arial" w:cs="Arial"/>
          <w:b/>
          <w:bCs/>
          <w:sz w:val="20"/>
          <w:szCs w:val="20"/>
        </w:rPr>
      </w:pPr>
      <w:r w:rsidRPr="00B9191F">
        <w:rPr>
          <w:rFonts w:ascii="Arial" w:hAnsi="Arial" w:cs="Arial"/>
          <w:b/>
          <w:bCs/>
          <w:sz w:val="20"/>
          <w:szCs w:val="20"/>
        </w:rPr>
        <w:t>DOMICILIO DEL CONTRATISTA: [</w:t>
      </w:r>
      <w:r w:rsidRPr="00B15ADD">
        <w:rPr>
          <w:rFonts w:ascii="Arial" w:hAnsi="Arial" w:cs="Arial"/>
          <w:b/>
          <w:bCs/>
          <w:sz w:val="20"/>
          <w:szCs w:val="20"/>
          <w:u w:val="single"/>
        </w:rPr>
        <w:t>CONSIGNAR EL DOMICILIO SEÑALADO POR EL POSTOR GANADOR DE LA BUENA PRO AL PRESENTAR LOS REQUISITOS PARA EL PERFECCIONAMIENTO DEL CONTRATO</w:t>
      </w:r>
      <w:r w:rsidRPr="00B9191F">
        <w:rPr>
          <w:rFonts w:ascii="Arial" w:hAnsi="Arial" w:cs="Arial"/>
          <w:b/>
          <w:bCs/>
          <w:sz w:val="20"/>
          <w:szCs w:val="20"/>
        </w:rPr>
        <w:t>]</w:t>
      </w:r>
    </w:p>
    <w:p w14:paraId="79F0D242" w14:textId="77777777" w:rsidR="00D1159B" w:rsidRPr="00B9191F" w:rsidRDefault="00D1159B" w:rsidP="00D1159B">
      <w:pPr>
        <w:spacing w:after="160" w:line="259" w:lineRule="auto"/>
        <w:ind w:left="284"/>
        <w:jc w:val="both"/>
        <w:rPr>
          <w:rFonts w:ascii="Arial" w:hAnsi="Arial" w:cs="Arial"/>
          <w:sz w:val="20"/>
          <w:szCs w:val="20"/>
        </w:rPr>
      </w:pPr>
      <w:r w:rsidRPr="00B9191F">
        <w:rPr>
          <w:rFonts w:ascii="Arial" w:hAnsi="Arial" w:cs="Arial"/>
          <w:sz w:val="20"/>
          <w:szCs w:val="20"/>
        </w:rPr>
        <w:t>La variación del domicilio aquí declarado de alguna de las partes debe ser comunicada a la otra parte, formalmente y por escrito, con una anticipación no menor de quince días calendario.</w:t>
      </w:r>
    </w:p>
    <w:p w14:paraId="26BF33BA" w14:textId="77777777" w:rsidR="00D1159B" w:rsidRPr="00B9191F" w:rsidRDefault="00D1159B" w:rsidP="00D1159B">
      <w:pPr>
        <w:spacing w:after="160" w:line="259" w:lineRule="auto"/>
        <w:ind w:left="284"/>
        <w:jc w:val="both"/>
        <w:rPr>
          <w:rFonts w:ascii="Arial" w:hAnsi="Arial" w:cs="Arial"/>
          <w:sz w:val="20"/>
          <w:szCs w:val="20"/>
        </w:rPr>
      </w:pPr>
      <w:r w:rsidRPr="00B9191F">
        <w:rPr>
          <w:rFonts w:ascii="Arial" w:hAnsi="Arial" w:cs="Arial"/>
          <w:sz w:val="20"/>
          <w:szCs w:val="20"/>
        </w:rPr>
        <w:t>El CONTRATISTA señala el siguiente correo electrónico para efectos de las notificaciones que se realicen durante la ejecución del presente contrato, que no se realicen a través del SEACE de la Pladicop:</w:t>
      </w:r>
    </w:p>
    <w:p w14:paraId="103022E4" w14:textId="77777777" w:rsidR="00D1159B" w:rsidRPr="00B9191F" w:rsidRDefault="00D1159B" w:rsidP="00D1159B">
      <w:pPr>
        <w:spacing w:after="160" w:line="259" w:lineRule="auto"/>
        <w:ind w:left="284"/>
        <w:jc w:val="both"/>
        <w:rPr>
          <w:rFonts w:ascii="Arial" w:hAnsi="Arial" w:cs="Arial"/>
          <w:b/>
          <w:bCs/>
          <w:sz w:val="20"/>
          <w:szCs w:val="20"/>
        </w:rPr>
      </w:pPr>
      <w:r w:rsidRPr="00B9191F">
        <w:rPr>
          <w:rFonts w:ascii="Arial" w:hAnsi="Arial" w:cs="Arial"/>
          <w:b/>
          <w:bCs/>
          <w:sz w:val="20"/>
          <w:szCs w:val="20"/>
        </w:rPr>
        <w:t>CORREO ELECTRÓNICO CONTRATISTA: [</w:t>
      </w:r>
      <w:r w:rsidRPr="004940BA">
        <w:rPr>
          <w:rFonts w:ascii="Arial" w:hAnsi="Arial" w:cs="Arial"/>
          <w:b/>
          <w:bCs/>
          <w:sz w:val="20"/>
          <w:szCs w:val="20"/>
          <w:u w:val="single"/>
        </w:rPr>
        <w:t>CONSIGNAR EL CORREO ELECTRÓNICO SEÑALADO POR EL POSTOR GANADOR DE LA BUENA PRO AL PRESENTAR LOS REQUISITOS PARA EL PERFECCIONAMIENTO DEL CONTRATO</w:t>
      </w:r>
      <w:r w:rsidRPr="00B9191F">
        <w:rPr>
          <w:rFonts w:ascii="Arial" w:hAnsi="Arial" w:cs="Arial"/>
          <w:b/>
          <w:bCs/>
          <w:sz w:val="20"/>
          <w:szCs w:val="20"/>
        </w:rPr>
        <w:t>]</w:t>
      </w:r>
    </w:p>
    <w:p w14:paraId="21B740C6" w14:textId="77777777" w:rsidR="00D1159B" w:rsidRPr="00B9191F" w:rsidRDefault="00D1159B" w:rsidP="00D1159B">
      <w:pPr>
        <w:spacing w:after="160" w:line="259" w:lineRule="auto"/>
        <w:ind w:left="284"/>
        <w:jc w:val="both"/>
        <w:rPr>
          <w:rFonts w:ascii="Arial" w:hAnsi="Arial" w:cs="Arial"/>
          <w:sz w:val="20"/>
          <w:szCs w:val="20"/>
        </w:rPr>
      </w:pPr>
      <w:r w:rsidRPr="00B9191F">
        <w:rPr>
          <w:rFonts w:ascii="Arial" w:hAnsi="Arial" w:cs="Arial"/>
          <w:sz w:val="20"/>
          <w:szCs w:val="20"/>
        </w:rPr>
        <w:t>La variación del correo electrónico aquí declarado debe ser comunicada a la entidad contratante, formalmente y por escrito, con una anticipación no menor de cinco días calendario.</w:t>
      </w:r>
    </w:p>
    <w:p w14:paraId="7EE7EDCA" w14:textId="6C7AE232" w:rsidR="00DB1099" w:rsidRPr="00B9191F" w:rsidRDefault="00DB1099" w:rsidP="00DC5C03">
      <w:pPr>
        <w:widowControl w:val="0"/>
        <w:ind w:left="284"/>
        <w:jc w:val="both"/>
        <w:rPr>
          <w:rFonts w:ascii="Arial" w:hAnsi="Arial" w:cs="Arial"/>
          <w:sz w:val="20"/>
          <w:szCs w:val="20"/>
        </w:rPr>
      </w:pPr>
      <w:r w:rsidRPr="00B9191F">
        <w:rPr>
          <w:rFonts w:ascii="Arial" w:hAnsi="Arial" w:cs="Arial"/>
          <w:sz w:val="20"/>
          <w:szCs w:val="20"/>
        </w:rPr>
        <w:t>De acuerdo con las bases integradas, la oferta y las disposiciones del presente contrato, las partes lo firman por duplicado en señal de conformidad en la ciudad de [................] al [</w:t>
      </w:r>
      <w:r w:rsidRPr="005379AE">
        <w:rPr>
          <w:rFonts w:ascii="Arial" w:hAnsi="Arial" w:cs="Arial"/>
          <w:b/>
          <w:bCs/>
          <w:sz w:val="20"/>
          <w:szCs w:val="20"/>
          <w:u w:val="single"/>
        </w:rPr>
        <w:t>CONSIGNAR FECHA</w:t>
      </w:r>
      <w:r w:rsidRPr="00B9191F">
        <w:rPr>
          <w:rFonts w:ascii="Arial" w:hAnsi="Arial" w:cs="Arial"/>
          <w:sz w:val="20"/>
          <w:szCs w:val="20"/>
          <w:u w:val="single"/>
        </w:rPr>
        <w:t>].</w:t>
      </w:r>
    </w:p>
    <w:p w14:paraId="5409C62F" w14:textId="1604DBFC" w:rsidR="002652C7" w:rsidRPr="00B9191F" w:rsidRDefault="002652C7" w:rsidP="00612A4F">
      <w:pPr>
        <w:widowControl w:val="0"/>
        <w:jc w:val="both"/>
        <w:rPr>
          <w:rFonts w:ascii="Arial" w:hAnsi="Arial" w:cs="Arial"/>
          <w:sz w:val="20"/>
          <w:szCs w:val="20"/>
        </w:rPr>
      </w:pPr>
    </w:p>
    <w:p w14:paraId="6D38E83D" w14:textId="7EB4DD46" w:rsidR="00F17D49" w:rsidRPr="00B9191F" w:rsidRDefault="00F17D49" w:rsidP="3CAA8A9F">
      <w:pPr>
        <w:widowControl w:val="0"/>
        <w:ind w:left="349"/>
        <w:jc w:val="both"/>
        <w:rPr>
          <w:rFonts w:ascii="Arial" w:hAnsi="Arial" w:cs="Arial"/>
          <w:sz w:val="20"/>
          <w:szCs w:val="20"/>
        </w:rPr>
      </w:pPr>
    </w:p>
    <w:tbl>
      <w:tblPr>
        <w:tblW w:w="8647" w:type="dxa"/>
        <w:tblInd w:w="419" w:type="dxa"/>
        <w:tblLayout w:type="fixed"/>
        <w:tblCellMar>
          <w:left w:w="70" w:type="dxa"/>
          <w:right w:w="70" w:type="dxa"/>
        </w:tblCellMar>
        <w:tblLook w:val="0000" w:firstRow="0" w:lastRow="0" w:firstColumn="0" w:lastColumn="0" w:noHBand="0" w:noVBand="0"/>
      </w:tblPr>
      <w:tblGrid>
        <w:gridCol w:w="3165"/>
        <w:gridCol w:w="2599"/>
        <w:gridCol w:w="2883"/>
      </w:tblGrid>
      <w:tr w:rsidR="00F17D49" w:rsidRPr="00B9191F" w14:paraId="2E97E671" w14:textId="77777777" w:rsidTr="5AA62CFE">
        <w:trPr>
          <w:cantSplit/>
          <w:trHeight w:val="300"/>
        </w:trPr>
        <w:tc>
          <w:tcPr>
            <w:tcW w:w="3165" w:type="dxa"/>
            <w:tcBorders>
              <w:top w:val="single" w:sz="6" w:space="0" w:color="auto"/>
            </w:tcBorders>
          </w:tcPr>
          <w:p w14:paraId="3B326A91" w14:textId="468BCF48" w:rsidR="00F17D49" w:rsidRPr="00B9191F" w:rsidRDefault="38AFDD85" w:rsidP="3CAA8A9F">
            <w:pPr>
              <w:widowControl w:val="0"/>
              <w:jc w:val="both"/>
              <w:rPr>
                <w:rFonts w:ascii="Arial" w:hAnsi="Arial" w:cs="Arial"/>
                <w:sz w:val="20"/>
                <w:szCs w:val="20"/>
              </w:rPr>
            </w:pPr>
            <w:r w:rsidRPr="00B9191F">
              <w:rPr>
                <w:rFonts w:ascii="Arial" w:hAnsi="Arial" w:cs="Arial"/>
                <w:sz w:val="20"/>
                <w:szCs w:val="20"/>
              </w:rPr>
              <w:lastRenderedPageBreak/>
              <w:t>“LA ENTIDAD</w:t>
            </w:r>
            <w:r w:rsidR="44BA6589" w:rsidRPr="00B9191F">
              <w:rPr>
                <w:rFonts w:ascii="Arial" w:hAnsi="Arial" w:cs="Arial"/>
                <w:sz w:val="20"/>
                <w:szCs w:val="20"/>
              </w:rPr>
              <w:t xml:space="preserve"> CONTRATANTE</w:t>
            </w:r>
            <w:r w:rsidRPr="00B9191F">
              <w:rPr>
                <w:rFonts w:ascii="Arial" w:hAnsi="Arial" w:cs="Arial"/>
                <w:sz w:val="20"/>
                <w:szCs w:val="20"/>
              </w:rPr>
              <w:t>”</w:t>
            </w:r>
          </w:p>
        </w:tc>
        <w:tc>
          <w:tcPr>
            <w:tcW w:w="2599" w:type="dxa"/>
          </w:tcPr>
          <w:p w14:paraId="182F00A3" w14:textId="77777777" w:rsidR="00F17D49" w:rsidRPr="00B9191F" w:rsidRDefault="00F17D49" w:rsidP="3CAA8A9F">
            <w:pPr>
              <w:widowControl w:val="0"/>
              <w:jc w:val="both"/>
              <w:rPr>
                <w:rFonts w:ascii="Arial" w:hAnsi="Arial" w:cs="Arial"/>
                <w:sz w:val="20"/>
                <w:szCs w:val="20"/>
              </w:rPr>
            </w:pPr>
          </w:p>
        </w:tc>
        <w:tc>
          <w:tcPr>
            <w:tcW w:w="2883" w:type="dxa"/>
            <w:tcBorders>
              <w:top w:val="single" w:sz="6" w:space="0" w:color="auto"/>
            </w:tcBorders>
          </w:tcPr>
          <w:p w14:paraId="5E383D63" w14:textId="77777777" w:rsidR="00F17D49" w:rsidRPr="00B9191F" w:rsidRDefault="00F17D49" w:rsidP="3CAA8A9F">
            <w:pPr>
              <w:widowControl w:val="0"/>
              <w:ind w:left="708" w:hanging="708"/>
              <w:jc w:val="both"/>
              <w:rPr>
                <w:rFonts w:ascii="Arial" w:hAnsi="Arial" w:cs="Arial"/>
                <w:sz w:val="20"/>
                <w:szCs w:val="20"/>
              </w:rPr>
            </w:pPr>
            <w:r w:rsidRPr="00B9191F">
              <w:rPr>
                <w:rFonts w:ascii="Arial" w:hAnsi="Arial" w:cs="Arial"/>
                <w:sz w:val="20"/>
                <w:szCs w:val="20"/>
              </w:rPr>
              <w:t xml:space="preserve">      “EL CONTRATISTA”</w:t>
            </w:r>
          </w:p>
        </w:tc>
      </w:tr>
    </w:tbl>
    <w:tbl>
      <w:tblPr>
        <w:tblStyle w:val="Tabladecuadrcula1clara-nfasis510"/>
        <w:tblpPr w:leftFromText="141" w:rightFromText="141" w:vertAnchor="text" w:horzAnchor="margin" w:tblpX="279" w:tblpY="237"/>
        <w:tblW w:w="8651"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651"/>
      </w:tblGrid>
      <w:tr w:rsidR="00AF3148" w:rsidRPr="00B9191F" w14:paraId="57EFC933" w14:textId="77777777" w:rsidTr="2FBC2CDC">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651" w:type="dxa"/>
            <w:vAlign w:val="center"/>
          </w:tcPr>
          <w:p w14:paraId="32F0B8D6" w14:textId="002FE377" w:rsidR="00AF3148" w:rsidRPr="00B9191F" w:rsidRDefault="006D677B" w:rsidP="00DA6A19">
            <w:pPr>
              <w:jc w:val="both"/>
              <w:rPr>
                <w:rFonts w:ascii="Arial" w:hAnsi="Arial" w:cs="Arial"/>
                <w:color w:val="3333CC"/>
                <w:sz w:val="18"/>
                <w:szCs w:val="18"/>
                <w:lang w:val="es-ES"/>
              </w:rPr>
            </w:pPr>
            <w:r w:rsidRPr="00B9191F">
              <w:rPr>
                <w:rFonts w:ascii="Arial" w:hAnsi="Arial" w:cs="Arial"/>
                <w:color w:val="FF0000"/>
                <w:sz w:val="18"/>
                <w:szCs w:val="18"/>
              </w:rPr>
              <w:t>Advertencia</w:t>
            </w:r>
          </w:p>
        </w:tc>
      </w:tr>
      <w:tr w:rsidR="00AF3148" w:rsidRPr="00B9191F" w14:paraId="084623AA" w14:textId="77777777" w:rsidTr="009C3B3E">
        <w:trPr>
          <w:trHeight w:val="1475"/>
        </w:trPr>
        <w:tc>
          <w:tcPr>
            <w:cnfStyle w:val="001000000000" w:firstRow="0" w:lastRow="0" w:firstColumn="1" w:lastColumn="0" w:oddVBand="0" w:evenVBand="0" w:oddHBand="0" w:evenHBand="0" w:firstRowFirstColumn="0" w:firstRowLastColumn="0" w:lastRowFirstColumn="0" w:lastRowLastColumn="0"/>
            <w:tcW w:w="8651" w:type="dxa"/>
            <w:vAlign w:val="center"/>
          </w:tcPr>
          <w:p w14:paraId="031FCE82" w14:textId="44A5AA7C" w:rsidR="00207403" w:rsidRPr="0015161D" w:rsidRDefault="00207403" w:rsidP="00B80BB7">
            <w:pPr>
              <w:widowControl w:val="0"/>
              <w:numPr>
                <w:ilvl w:val="0"/>
                <w:numId w:val="45"/>
              </w:numPr>
              <w:tabs>
                <w:tab w:val="clear" w:pos="720"/>
              </w:tabs>
              <w:ind w:left="310"/>
              <w:jc w:val="both"/>
              <w:rPr>
                <w:rFonts w:ascii="Arial" w:eastAsia="Arial" w:hAnsi="Arial" w:cs="Arial"/>
                <w:b w:val="0"/>
                <w:bCs w:val="0"/>
                <w:color w:val="FF0000"/>
                <w:sz w:val="18"/>
                <w:szCs w:val="18"/>
              </w:rPr>
            </w:pPr>
            <w:r w:rsidRPr="00B9191F">
              <w:rPr>
                <w:rFonts w:ascii="Arial" w:eastAsia="Arial" w:hAnsi="Arial" w:cs="Arial"/>
                <w:b w:val="0"/>
                <w:bCs w:val="0"/>
                <w:color w:val="FF0000"/>
                <w:sz w:val="18"/>
                <w:szCs w:val="18"/>
              </w:rPr>
              <w:t>El contrato se suscribe mediante firma digital, siempre que el postor ganador de la buena pro cuente con certificado digital emitido por una entidad de certificación</w:t>
            </w:r>
            <w:r w:rsidR="00E3386E" w:rsidRPr="00B9191F">
              <w:rPr>
                <w:rFonts w:ascii="Arial" w:eastAsia="Arial" w:hAnsi="Arial" w:cs="Arial"/>
                <w:color w:val="FF0000"/>
                <w:sz w:val="18"/>
                <w:szCs w:val="18"/>
              </w:rPr>
              <w:t>,</w:t>
            </w:r>
            <w:r w:rsidR="00E3386E" w:rsidRPr="00B9191F">
              <w:rPr>
                <w:rFonts w:ascii="Arial" w:eastAsia="Arial" w:hAnsi="Arial" w:cs="Arial"/>
                <w:b w:val="0"/>
                <w:bCs w:val="0"/>
                <w:color w:val="FF0000"/>
                <w:sz w:val="18"/>
                <w:szCs w:val="18"/>
              </w:rPr>
              <w:t xml:space="preserve"> </w:t>
            </w:r>
            <w:r w:rsidRPr="00B9191F">
              <w:rPr>
                <w:rFonts w:ascii="Arial" w:eastAsia="Arial" w:hAnsi="Arial" w:cs="Arial"/>
                <w:b w:val="0"/>
                <w:bCs w:val="0"/>
                <w:color w:val="FF0000"/>
                <w:sz w:val="18"/>
                <w:szCs w:val="18"/>
              </w:rPr>
              <w:t>de acuerdo con la normativa de la materia; caso contrario, se suscribe manualmente. </w:t>
            </w:r>
          </w:p>
          <w:p w14:paraId="22FADADC" w14:textId="77777777" w:rsidR="0015161D" w:rsidRPr="00B9191F" w:rsidRDefault="0015161D" w:rsidP="0015161D">
            <w:pPr>
              <w:widowControl w:val="0"/>
              <w:ind w:left="310"/>
              <w:jc w:val="both"/>
              <w:rPr>
                <w:rFonts w:ascii="Arial" w:eastAsia="Arial" w:hAnsi="Arial" w:cs="Arial"/>
                <w:b w:val="0"/>
                <w:bCs w:val="0"/>
                <w:color w:val="FF0000"/>
                <w:sz w:val="18"/>
                <w:szCs w:val="18"/>
              </w:rPr>
            </w:pPr>
          </w:p>
          <w:p w14:paraId="2506931A" w14:textId="45B99FA5" w:rsidR="00AF3148" w:rsidRPr="009C3B3E" w:rsidRDefault="460C7A37" w:rsidP="009C3B3E">
            <w:pPr>
              <w:widowControl w:val="0"/>
              <w:numPr>
                <w:ilvl w:val="0"/>
                <w:numId w:val="46"/>
              </w:numPr>
              <w:tabs>
                <w:tab w:val="clear" w:pos="720"/>
              </w:tabs>
              <w:ind w:left="310"/>
              <w:jc w:val="both"/>
              <w:rPr>
                <w:rFonts w:ascii="Arial" w:eastAsia="Arial" w:hAnsi="Arial" w:cs="Arial"/>
                <w:b w:val="0"/>
                <w:bCs w:val="0"/>
                <w:color w:val="FF0000"/>
                <w:sz w:val="18"/>
                <w:szCs w:val="18"/>
              </w:rPr>
            </w:pPr>
            <w:r w:rsidRPr="2FBC2CDC">
              <w:rPr>
                <w:rFonts w:ascii="Arial" w:eastAsia="Arial" w:hAnsi="Arial" w:cs="Arial"/>
                <w:b w:val="0"/>
                <w:bCs w:val="0"/>
                <w:color w:val="FF0000"/>
                <w:sz w:val="18"/>
                <w:szCs w:val="18"/>
              </w:rPr>
              <w:t>De conformidad con el numeral 87.3 del artículo 87 del Reglamento</w:t>
            </w:r>
            <w:r w:rsidR="01CB7FEC" w:rsidRPr="2FBC2CDC">
              <w:rPr>
                <w:rFonts w:ascii="Arial" w:eastAsia="Arial" w:hAnsi="Arial" w:cs="Arial"/>
                <w:b w:val="0"/>
                <w:bCs w:val="0"/>
                <w:color w:val="FF0000"/>
                <w:sz w:val="18"/>
                <w:szCs w:val="18"/>
              </w:rPr>
              <w:t xml:space="preserve"> de la Ley N° 32069, Ley General de Contrataciones Públicas, aprobado por Decreto Supremo N° 009-2025-EF</w:t>
            </w:r>
            <w:r w:rsidRPr="2FBC2CDC">
              <w:rPr>
                <w:rFonts w:ascii="Arial" w:eastAsia="Arial" w:hAnsi="Arial" w:cs="Arial"/>
                <w:b w:val="0"/>
                <w:bCs w:val="0"/>
                <w:color w:val="FF0000"/>
                <w:sz w:val="18"/>
                <w:szCs w:val="18"/>
              </w:rPr>
              <w:t>, excepcionalmente, la entidad contratante puede sustentar la imposibilidad de suscribir el contrato mediante firma digital, supuesto en el cual la suscripción se realiza manualmente. </w:t>
            </w:r>
          </w:p>
        </w:tc>
      </w:tr>
    </w:tbl>
    <w:p w14:paraId="161BF16B" w14:textId="77777777" w:rsidR="00C93458" w:rsidRPr="00B9191F" w:rsidRDefault="00C93458" w:rsidP="0033491C">
      <w:pPr>
        <w:widowControl w:val="0"/>
        <w:ind w:left="349"/>
        <w:jc w:val="both"/>
        <w:rPr>
          <w:rFonts w:ascii="Arial" w:hAnsi="Arial" w:cs="Arial"/>
          <w:sz w:val="20"/>
          <w:szCs w:val="20"/>
        </w:rPr>
      </w:pPr>
    </w:p>
    <w:p w14:paraId="49095230" w14:textId="77777777" w:rsidR="00C93458" w:rsidRPr="00B9191F" w:rsidRDefault="00C93458" w:rsidP="0033491C">
      <w:pPr>
        <w:widowControl w:val="0"/>
        <w:ind w:left="349"/>
        <w:jc w:val="both"/>
        <w:rPr>
          <w:rFonts w:ascii="Arial" w:hAnsi="Arial" w:cs="Arial"/>
          <w:sz w:val="20"/>
          <w:szCs w:val="20"/>
        </w:rPr>
      </w:pPr>
    </w:p>
    <w:p w14:paraId="05A2DDBF" w14:textId="77777777" w:rsidR="00C93458" w:rsidRPr="00B9191F" w:rsidRDefault="00C93458" w:rsidP="0033491C">
      <w:pPr>
        <w:widowControl w:val="0"/>
        <w:ind w:left="349"/>
        <w:jc w:val="both"/>
        <w:rPr>
          <w:rFonts w:ascii="Arial" w:hAnsi="Arial" w:cs="Arial"/>
          <w:sz w:val="20"/>
          <w:szCs w:val="20"/>
        </w:rPr>
      </w:pPr>
    </w:p>
    <w:p w14:paraId="1F0A3798" w14:textId="4017018E" w:rsidR="2CBF097B" w:rsidRPr="00B9191F" w:rsidRDefault="2CBF097B" w:rsidP="00943E7E">
      <w:pPr>
        <w:widowControl w:val="0"/>
        <w:jc w:val="both"/>
        <w:rPr>
          <w:rFonts w:ascii="Arial" w:hAnsi="Arial" w:cs="Arial"/>
          <w:b/>
          <w:sz w:val="28"/>
          <w:szCs w:val="28"/>
        </w:rPr>
      </w:pPr>
    </w:p>
    <w:p w14:paraId="1921B68C" w14:textId="0464FF1E" w:rsidR="2CBF097B" w:rsidRPr="00B9191F" w:rsidRDefault="2CBF097B"/>
    <w:p w14:paraId="474AC6A0" w14:textId="0E14F531" w:rsidR="2CBF097B" w:rsidRPr="00B9191F" w:rsidRDefault="2CBF097B"/>
    <w:p w14:paraId="5C836392" w14:textId="67F35F76" w:rsidR="2CBF097B" w:rsidRPr="00B9191F" w:rsidRDefault="2CBF097B"/>
    <w:p w14:paraId="49864017" w14:textId="48E85357" w:rsidR="2CBF097B" w:rsidRPr="00B9191F" w:rsidRDefault="2CBF097B"/>
    <w:p w14:paraId="52CFE29F" w14:textId="17E512FD" w:rsidR="2CBF097B" w:rsidRPr="00B9191F" w:rsidRDefault="2CBF097B"/>
    <w:p w14:paraId="132FE5CB" w14:textId="527517DA" w:rsidR="2CBF097B" w:rsidRPr="00B9191F" w:rsidRDefault="2CBF097B"/>
    <w:p w14:paraId="1EF5AA48" w14:textId="3B4A0B12" w:rsidR="2CBF097B" w:rsidRPr="00B9191F" w:rsidRDefault="2CBF097B"/>
    <w:p w14:paraId="40AB0825" w14:textId="3F4C2B64" w:rsidR="2CBF097B" w:rsidRPr="00B9191F" w:rsidRDefault="2CBF097B"/>
    <w:p w14:paraId="05840F85" w14:textId="706CE699" w:rsidR="0033491C" w:rsidRPr="00B9191F" w:rsidRDefault="0033491C" w:rsidP="00DD1A61"/>
    <w:p w14:paraId="281B21D0" w14:textId="77777777" w:rsidR="00643C8A" w:rsidRPr="00B9191F" w:rsidRDefault="00643C8A" w:rsidP="00DD1A61"/>
    <w:p w14:paraId="265F7CA5" w14:textId="77777777" w:rsidR="00643C8A" w:rsidRPr="00B9191F" w:rsidRDefault="00643C8A" w:rsidP="00DD1A61"/>
    <w:p w14:paraId="2AFFFD2E" w14:textId="77777777" w:rsidR="00643C8A" w:rsidRDefault="00643C8A" w:rsidP="00DD1A61"/>
    <w:p w14:paraId="10279092" w14:textId="77777777" w:rsidR="00532325" w:rsidRDefault="00532325" w:rsidP="00DD1A61"/>
    <w:p w14:paraId="114C9714" w14:textId="77777777" w:rsidR="00532325" w:rsidRDefault="00532325" w:rsidP="00DD1A61"/>
    <w:p w14:paraId="0DDB0437" w14:textId="77777777" w:rsidR="00532325" w:rsidRDefault="00532325" w:rsidP="00DD1A61"/>
    <w:p w14:paraId="1ED12F81" w14:textId="77777777" w:rsidR="00532325" w:rsidRDefault="00532325" w:rsidP="00DD1A61"/>
    <w:p w14:paraId="69DDAA46" w14:textId="77777777" w:rsidR="00532325" w:rsidRDefault="00532325" w:rsidP="00DD1A61"/>
    <w:p w14:paraId="0AB6BC4E" w14:textId="77777777" w:rsidR="00532325" w:rsidRDefault="00532325" w:rsidP="00DD1A61"/>
    <w:p w14:paraId="25E3288D" w14:textId="77777777" w:rsidR="00532325" w:rsidRDefault="00532325" w:rsidP="00DD1A61"/>
    <w:p w14:paraId="48DA448B" w14:textId="77777777" w:rsidR="00532325" w:rsidRDefault="00532325" w:rsidP="00DD1A61"/>
    <w:p w14:paraId="091C5629" w14:textId="77777777" w:rsidR="00532325" w:rsidRDefault="00532325" w:rsidP="00DD1A61"/>
    <w:p w14:paraId="29FE7292" w14:textId="77777777" w:rsidR="00532325" w:rsidRDefault="00532325" w:rsidP="00DD1A61"/>
    <w:p w14:paraId="33366A3E" w14:textId="77777777" w:rsidR="00532325" w:rsidRDefault="00532325" w:rsidP="00DD1A61"/>
    <w:p w14:paraId="348A232C" w14:textId="77777777" w:rsidR="00532325" w:rsidRDefault="00532325" w:rsidP="00DD1A61"/>
    <w:p w14:paraId="2C0FE6AE" w14:textId="77777777" w:rsidR="00532325" w:rsidRDefault="00532325" w:rsidP="00DD1A61"/>
    <w:p w14:paraId="2E291937" w14:textId="77777777" w:rsidR="00532325" w:rsidRDefault="00532325" w:rsidP="00DD1A61"/>
    <w:p w14:paraId="5D84CDF0" w14:textId="77777777" w:rsidR="00532325" w:rsidRDefault="00532325" w:rsidP="00DD1A61"/>
    <w:p w14:paraId="66907627" w14:textId="77777777" w:rsidR="00532325" w:rsidRDefault="00532325" w:rsidP="00DD1A61"/>
    <w:p w14:paraId="73FE9E28" w14:textId="77777777" w:rsidR="00532325" w:rsidRDefault="00532325" w:rsidP="00DD1A61"/>
    <w:p w14:paraId="31DD776C" w14:textId="77777777" w:rsidR="00532325" w:rsidRDefault="00532325" w:rsidP="00DD1A61"/>
    <w:p w14:paraId="33480EBE" w14:textId="77777777" w:rsidR="00532325" w:rsidRDefault="00532325" w:rsidP="00DD1A61"/>
    <w:p w14:paraId="7FEA3E9F" w14:textId="77777777" w:rsidR="00532325" w:rsidRDefault="00532325" w:rsidP="00DD1A61"/>
    <w:p w14:paraId="1036233D" w14:textId="77777777" w:rsidR="00532325" w:rsidRDefault="00532325" w:rsidP="00DD1A61"/>
    <w:p w14:paraId="0039EAAD" w14:textId="77777777" w:rsidR="00532325" w:rsidRDefault="00532325" w:rsidP="00DD1A61"/>
    <w:p w14:paraId="363F1CCE" w14:textId="77777777" w:rsidR="00532325" w:rsidRDefault="00532325" w:rsidP="00DD1A61"/>
    <w:p w14:paraId="092A42B0" w14:textId="77777777" w:rsidR="00532325" w:rsidRDefault="00532325" w:rsidP="00DD1A61"/>
    <w:p w14:paraId="6A6CB1A2" w14:textId="77777777" w:rsidR="00532325" w:rsidRDefault="00532325" w:rsidP="00DD1A61"/>
    <w:p w14:paraId="580609DC" w14:textId="77777777" w:rsidR="00532325" w:rsidRDefault="00532325" w:rsidP="00DD1A61"/>
    <w:p w14:paraId="10ACE336" w14:textId="77777777" w:rsidR="00532325" w:rsidRDefault="00532325" w:rsidP="00DD1A61"/>
    <w:p w14:paraId="2373BD98" w14:textId="77777777" w:rsidR="00532325" w:rsidRDefault="00532325" w:rsidP="00DD1A61"/>
    <w:p w14:paraId="0AF042E7" w14:textId="77777777" w:rsidR="00532325" w:rsidRDefault="00532325" w:rsidP="00DD1A61"/>
    <w:p w14:paraId="5E0635BB" w14:textId="77777777" w:rsidR="00532325" w:rsidRDefault="00532325" w:rsidP="00DD1A61"/>
    <w:p w14:paraId="3944057D" w14:textId="77777777" w:rsidR="00532325" w:rsidRDefault="00532325" w:rsidP="00DD1A61"/>
    <w:p w14:paraId="03486701" w14:textId="77777777" w:rsidR="00532325" w:rsidRDefault="00532325" w:rsidP="00DD1A61"/>
    <w:p w14:paraId="58FCC4C6" w14:textId="77777777" w:rsidR="00532325" w:rsidRDefault="00532325" w:rsidP="00DD1A61"/>
    <w:p w14:paraId="784261EA" w14:textId="77777777" w:rsidR="00532325" w:rsidRDefault="00532325" w:rsidP="00DD1A61"/>
    <w:p w14:paraId="13735FBC" w14:textId="77777777" w:rsidR="00532325" w:rsidRDefault="00532325" w:rsidP="00DD1A61"/>
    <w:p w14:paraId="0870F448" w14:textId="77777777" w:rsidR="00532325" w:rsidRDefault="00532325" w:rsidP="00DD1A61"/>
    <w:p w14:paraId="16B81417" w14:textId="77777777" w:rsidR="00532325" w:rsidRDefault="00532325" w:rsidP="00DD1A61"/>
    <w:p w14:paraId="0D294D15" w14:textId="77777777" w:rsidR="00532325" w:rsidRDefault="00532325" w:rsidP="00DD1A61"/>
    <w:p w14:paraId="645985C4" w14:textId="77777777" w:rsidR="00532325" w:rsidRDefault="00532325" w:rsidP="00DD1A61"/>
    <w:p w14:paraId="26C88EF7" w14:textId="77777777" w:rsidR="00532325" w:rsidRPr="00B9191F" w:rsidRDefault="00532325" w:rsidP="00DD1A61"/>
    <w:p w14:paraId="61C1AF7B" w14:textId="77777777" w:rsidR="00643C8A" w:rsidRPr="00B9191F" w:rsidRDefault="00643C8A" w:rsidP="00DD1A61"/>
    <w:p w14:paraId="6DE30DC6" w14:textId="77777777" w:rsidR="00643C8A" w:rsidRPr="00B9191F" w:rsidRDefault="00643C8A" w:rsidP="00DD1A61"/>
    <w:p w14:paraId="6AA51356" w14:textId="77777777" w:rsidR="00643C8A" w:rsidRPr="00B9191F" w:rsidRDefault="00643C8A" w:rsidP="00DD1A61"/>
    <w:p w14:paraId="1144FB53" w14:textId="77777777" w:rsidR="00643C8A" w:rsidRPr="00B9191F" w:rsidRDefault="00643C8A" w:rsidP="00DD1A61"/>
    <w:p w14:paraId="28D650E4" w14:textId="77777777" w:rsidR="00AF3148" w:rsidRPr="00B9191F" w:rsidRDefault="00AF3148" w:rsidP="00DD1A61">
      <w:pPr>
        <w:rPr>
          <w:rFonts w:ascii="Arial" w:hAnsi="Arial" w:cs="Arial"/>
          <w:sz w:val="20"/>
          <w:szCs w:val="20"/>
        </w:rPr>
      </w:pPr>
    </w:p>
    <w:p w14:paraId="6DB173A6" w14:textId="0F654A28" w:rsidR="00C93458" w:rsidRPr="00B9191F" w:rsidRDefault="00C93458" w:rsidP="00DD1A61">
      <w:pPr>
        <w:rPr>
          <w:rFonts w:ascii="Arial" w:hAnsi="Arial" w:cs="Arial"/>
          <w:sz w:val="20"/>
          <w:szCs w:val="20"/>
        </w:rPr>
      </w:pPr>
    </w:p>
    <w:p w14:paraId="4BAEA077" w14:textId="77777777" w:rsidR="00C93458" w:rsidRPr="00B9191F" w:rsidRDefault="00C93458" w:rsidP="00DD1A61">
      <w:pPr>
        <w:rPr>
          <w:rFonts w:ascii="Arial" w:hAnsi="Arial" w:cs="Arial"/>
          <w:sz w:val="20"/>
          <w:szCs w:val="20"/>
        </w:rPr>
      </w:pPr>
    </w:p>
    <w:p w14:paraId="054EC422" w14:textId="77777777" w:rsidR="00C93458" w:rsidRPr="00B9191F" w:rsidRDefault="00C93458" w:rsidP="00DD1A61">
      <w:pPr>
        <w:rPr>
          <w:rFonts w:ascii="Arial" w:hAnsi="Arial" w:cs="Arial"/>
          <w:sz w:val="20"/>
          <w:szCs w:val="20"/>
        </w:rPr>
      </w:pPr>
    </w:p>
    <w:p w14:paraId="2FC14073" w14:textId="5C2F1A97" w:rsidR="00F854D2" w:rsidRPr="00B9191F" w:rsidRDefault="00F854D2" w:rsidP="00DD1A61">
      <w:pPr>
        <w:jc w:val="center"/>
        <w:rPr>
          <w:rFonts w:ascii="Arial" w:hAnsi="Arial" w:cs="Arial"/>
          <w:b/>
          <w:sz w:val="28"/>
          <w:szCs w:val="28"/>
        </w:rPr>
      </w:pPr>
      <w:r w:rsidRPr="00B9191F">
        <w:rPr>
          <w:rFonts w:ascii="Arial" w:hAnsi="Arial" w:cs="Arial"/>
          <w:b/>
          <w:sz w:val="28"/>
          <w:szCs w:val="28"/>
        </w:rPr>
        <w:t>ANEXOS</w:t>
      </w:r>
    </w:p>
    <w:p w14:paraId="5AF2F5E4" w14:textId="77777777" w:rsidR="00F17D49" w:rsidRPr="00B9191F" w:rsidRDefault="00F17D49" w:rsidP="00DD1A61">
      <w:pPr>
        <w:widowControl w:val="0"/>
        <w:ind w:left="360"/>
        <w:jc w:val="both"/>
        <w:rPr>
          <w:rFonts w:ascii="Arial" w:hAnsi="Arial" w:cs="Arial"/>
          <w:i/>
          <w:sz w:val="20"/>
          <w:szCs w:val="20"/>
        </w:rPr>
      </w:pPr>
    </w:p>
    <w:p w14:paraId="35D00F09" w14:textId="77777777" w:rsidR="00F17D49" w:rsidRPr="00B9191F" w:rsidRDefault="00F17D49" w:rsidP="00DD1A61">
      <w:pPr>
        <w:widowControl w:val="0"/>
        <w:ind w:left="360"/>
        <w:jc w:val="both"/>
        <w:rPr>
          <w:rFonts w:ascii="Arial" w:hAnsi="Arial" w:cs="Arial"/>
          <w:i/>
          <w:sz w:val="20"/>
          <w:szCs w:val="20"/>
        </w:rPr>
      </w:pPr>
    </w:p>
    <w:p w14:paraId="09DD92A1" w14:textId="77777777" w:rsidR="00F17D49" w:rsidRPr="00B9191F" w:rsidRDefault="00F17D49" w:rsidP="00DD1A61">
      <w:pPr>
        <w:widowControl w:val="0"/>
        <w:ind w:left="360"/>
        <w:jc w:val="both"/>
        <w:rPr>
          <w:rFonts w:ascii="Arial" w:hAnsi="Arial" w:cs="Arial"/>
          <w:i/>
          <w:sz w:val="20"/>
          <w:szCs w:val="20"/>
        </w:rPr>
      </w:pPr>
    </w:p>
    <w:p w14:paraId="144EF379" w14:textId="77777777" w:rsidR="00F17D49" w:rsidRPr="00B9191F" w:rsidRDefault="00F17D49" w:rsidP="00DD1A61">
      <w:pPr>
        <w:widowControl w:val="0"/>
        <w:ind w:left="360"/>
        <w:jc w:val="both"/>
        <w:rPr>
          <w:rFonts w:ascii="Arial" w:hAnsi="Arial" w:cs="Arial"/>
          <w:i/>
          <w:sz w:val="20"/>
          <w:szCs w:val="20"/>
        </w:rPr>
      </w:pPr>
    </w:p>
    <w:p w14:paraId="33DF1949" w14:textId="77777777" w:rsidR="00F17D49" w:rsidRPr="00B9191F" w:rsidRDefault="00F17D49" w:rsidP="00DD1A61">
      <w:pPr>
        <w:widowControl w:val="0"/>
        <w:ind w:left="360"/>
        <w:jc w:val="both"/>
        <w:rPr>
          <w:rFonts w:ascii="Arial" w:hAnsi="Arial" w:cs="Arial"/>
          <w:i/>
          <w:sz w:val="20"/>
          <w:szCs w:val="20"/>
        </w:rPr>
      </w:pPr>
    </w:p>
    <w:p w14:paraId="1243739F" w14:textId="33BD6C71" w:rsidR="006777F1" w:rsidRPr="008E398E" w:rsidRDefault="00F17D49" w:rsidP="00DD1A61">
      <w:pPr>
        <w:widowControl w:val="0"/>
        <w:autoSpaceDE w:val="0"/>
        <w:autoSpaceDN w:val="0"/>
        <w:adjustRightInd w:val="0"/>
        <w:jc w:val="both"/>
        <w:rPr>
          <w:rFonts w:ascii="Arial" w:hAnsi="Arial" w:cs="Arial"/>
          <w:i/>
          <w:sz w:val="20"/>
          <w:szCs w:val="20"/>
        </w:rPr>
      </w:pPr>
      <w:r w:rsidRPr="00B9191F">
        <w:rPr>
          <w:rFonts w:ascii="Arial" w:hAnsi="Arial" w:cs="Arial"/>
          <w:i/>
          <w:sz w:val="20"/>
          <w:szCs w:val="20"/>
        </w:rPr>
        <w:br w:type="page"/>
      </w:r>
    </w:p>
    <w:p w14:paraId="40B75941" w14:textId="39B72D69" w:rsidR="00791A47" w:rsidRPr="00663D6A" w:rsidRDefault="00F17D49" w:rsidP="00791A47">
      <w:pPr>
        <w:widowControl w:val="0"/>
        <w:jc w:val="center"/>
        <w:rPr>
          <w:rFonts w:ascii="Arial" w:hAnsi="Arial" w:cs="Arial"/>
          <w:b/>
          <w:sz w:val="20"/>
          <w:szCs w:val="20"/>
        </w:rPr>
      </w:pPr>
      <w:r w:rsidRPr="00663D6A">
        <w:rPr>
          <w:rFonts w:ascii="Arial" w:hAnsi="Arial" w:cs="Arial"/>
          <w:b/>
          <w:bCs/>
          <w:sz w:val="20"/>
          <w:szCs w:val="20"/>
        </w:rPr>
        <w:lastRenderedPageBreak/>
        <w:t>ANEXO Nº 1</w:t>
      </w:r>
    </w:p>
    <w:p w14:paraId="54E7D8D2" w14:textId="77777777" w:rsidR="00791A47" w:rsidRPr="00663D6A" w:rsidRDefault="00791A47" w:rsidP="00791A47">
      <w:pPr>
        <w:widowControl w:val="0"/>
        <w:tabs>
          <w:tab w:val="left" w:pos="3544"/>
        </w:tabs>
        <w:jc w:val="center"/>
        <w:rPr>
          <w:rFonts w:ascii="Arial" w:hAnsi="Arial" w:cs="Arial"/>
          <w:sz w:val="20"/>
          <w:szCs w:val="20"/>
          <w:lang w:val="es-MX"/>
        </w:rPr>
      </w:pPr>
    </w:p>
    <w:tbl>
      <w:tblPr>
        <w:tblW w:w="8644" w:type="dxa"/>
        <w:tblInd w:w="212" w:type="dxa"/>
        <w:tblLayout w:type="fixed"/>
        <w:tblCellMar>
          <w:left w:w="70" w:type="dxa"/>
          <w:right w:w="70" w:type="dxa"/>
        </w:tblCellMar>
        <w:tblLook w:val="0000" w:firstRow="0" w:lastRow="0" w:firstColumn="0" w:lastColumn="0" w:noHBand="0" w:noVBand="0"/>
      </w:tblPr>
      <w:tblGrid>
        <w:gridCol w:w="8644"/>
      </w:tblGrid>
      <w:tr w:rsidR="00791A47" w:rsidRPr="00663D6A" w14:paraId="0BFA789A" w14:textId="77777777" w:rsidTr="001A116F">
        <w:trPr>
          <w:trHeight w:val="200"/>
        </w:trPr>
        <w:tc>
          <w:tcPr>
            <w:tcW w:w="8644" w:type="dxa"/>
            <w:shd w:val="clear" w:color="000000" w:fill="FFFFFF"/>
          </w:tcPr>
          <w:p w14:paraId="5D75D1B2" w14:textId="77777777" w:rsidR="00791A47" w:rsidRPr="00663D6A" w:rsidRDefault="00791A47" w:rsidP="00DA6A19">
            <w:pPr>
              <w:pStyle w:val="Textoindependiente"/>
              <w:widowControl w:val="0"/>
              <w:spacing w:after="0"/>
              <w:jc w:val="center"/>
              <w:rPr>
                <w:rFonts w:ascii="Arial" w:hAnsi="Arial" w:cs="Arial"/>
                <w:b/>
                <w:sz w:val="20"/>
                <w:szCs w:val="20"/>
              </w:rPr>
            </w:pPr>
            <w:r w:rsidRPr="00663D6A">
              <w:rPr>
                <w:rFonts w:ascii="Arial" w:hAnsi="Arial" w:cs="Arial"/>
                <w:b/>
                <w:sz w:val="20"/>
                <w:szCs w:val="20"/>
              </w:rPr>
              <w:t xml:space="preserve">DECLARACIÓN JURADA DE DATOS DEL POSTOR </w:t>
            </w:r>
          </w:p>
        </w:tc>
      </w:tr>
    </w:tbl>
    <w:p w14:paraId="55D71879" w14:textId="22BE5589" w:rsidR="0EC47517" w:rsidRPr="00B9191F" w:rsidRDefault="0EC47517" w:rsidP="0EC47517">
      <w:pPr>
        <w:widowControl w:val="0"/>
        <w:jc w:val="both"/>
        <w:rPr>
          <w:rFonts w:ascii="Arial" w:hAnsi="Arial" w:cs="Arial"/>
          <w:sz w:val="20"/>
          <w:szCs w:val="20"/>
        </w:rPr>
      </w:pPr>
    </w:p>
    <w:p w14:paraId="75CC9299" w14:textId="77777777" w:rsidR="00791A47" w:rsidRPr="00B9191F" w:rsidRDefault="00791A47" w:rsidP="00791A47">
      <w:pPr>
        <w:widowControl w:val="0"/>
        <w:jc w:val="both"/>
        <w:rPr>
          <w:rFonts w:ascii="Arial" w:hAnsi="Arial" w:cs="Arial"/>
          <w:sz w:val="20"/>
          <w:szCs w:val="20"/>
        </w:rPr>
      </w:pPr>
      <w:r w:rsidRPr="00B9191F">
        <w:rPr>
          <w:rFonts w:ascii="Arial" w:hAnsi="Arial" w:cs="Arial"/>
          <w:sz w:val="20"/>
          <w:szCs w:val="20"/>
        </w:rPr>
        <w:t>Señores</w:t>
      </w:r>
    </w:p>
    <w:p w14:paraId="4420F0AB" w14:textId="50FA2F32" w:rsidR="00791A47" w:rsidRPr="00B9191F" w:rsidRDefault="00791A47" w:rsidP="00791A47">
      <w:pPr>
        <w:widowControl w:val="0"/>
        <w:autoSpaceDE w:val="0"/>
        <w:autoSpaceDN w:val="0"/>
        <w:adjustRightInd w:val="0"/>
        <w:jc w:val="both"/>
        <w:rPr>
          <w:rFonts w:ascii="Arial" w:eastAsia="Arial" w:hAnsi="Arial" w:cs="Arial"/>
          <w:sz w:val="20"/>
          <w:szCs w:val="20"/>
        </w:rPr>
      </w:pPr>
      <w:r w:rsidRPr="00B9191F">
        <w:rPr>
          <w:rFonts w:ascii="Arial" w:hAnsi="Arial" w:cs="Arial"/>
          <w:b/>
          <w:sz w:val="20"/>
          <w:szCs w:val="20"/>
        </w:rPr>
        <w:t>EVALUADORES</w:t>
      </w:r>
    </w:p>
    <w:p w14:paraId="370B75AF" w14:textId="51954285" w:rsidR="00791A47" w:rsidRPr="00B9191F" w:rsidRDefault="00376A21" w:rsidP="00791A47">
      <w:pPr>
        <w:widowControl w:val="0"/>
        <w:spacing w:line="259" w:lineRule="auto"/>
        <w:jc w:val="both"/>
        <w:rPr>
          <w:rFonts w:ascii="Arial" w:hAnsi="Arial" w:cs="Arial"/>
          <w:b/>
          <w:bCs/>
          <w:sz w:val="20"/>
        </w:rPr>
      </w:pPr>
      <w:r w:rsidRPr="00B9191F">
        <w:rPr>
          <w:rFonts w:ascii="Arial" w:hAnsi="Arial" w:cs="Arial"/>
          <w:b/>
          <w:bCs/>
          <w:sz w:val="20"/>
          <w:szCs w:val="20"/>
        </w:rPr>
        <w:t>CONCURSO PÚBLICO ABREVIADO PARA LA CONTRATACIÓN DE EXPERTOS Y GERENTES DE PROYECTOS</w:t>
      </w:r>
      <w:r w:rsidR="004C6E43" w:rsidRPr="00B9191F">
        <w:rPr>
          <w:rFonts w:ascii="Arial" w:hAnsi="Arial" w:cs="Arial"/>
          <w:b/>
          <w:bCs/>
          <w:sz w:val="20"/>
          <w:szCs w:val="20"/>
        </w:rPr>
        <w:t xml:space="preserve"> N°</w:t>
      </w:r>
      <w:r w:rsidRPr="00B9191F">
        <w:rPr>
          <w:rFonts w:ascii="Arial" w:hAnsi="Arial" w:cs="Arial"/>
          <w:b/>
          <w:bCs/>
          <w:sz w:val="20"/>
          <w:szCs w:val="20"/>
        </w:rPr>
        <w:t xml:space="preserve"> </w:t>
      </w:r>
      <w:r w:rsidR="00791A47" w:rsidRPr="00B9191F">
        <w:rPr>
          <w:rFonts w:ascii="Arial" w:hAnsi="Arial" w:cs="Arial"/>
          <w:b/>
          <w:bCs/>
          <w:sz w:val="20"/>
        </w:rPr>
        <w:t>[</w:t>
      </w:r>
      <w:r w:rsidR="00791A47" w:rsidRPr="00B9191F">
        <w:rPr>
          <w:rFonts w:ascii="Arial" w:hAnsi="Arial" w:cs="Arial"/>
          <w:b/>
          <w:bCs/>
          <w:sz w:val="20"/>
          <w:u w:val="single"/>
        </w:rPr>
        <w:t>CONSIGNAR NOMENCLATURA DEL PROCEDIMIENTO</w:t>
      </w:r>
      <w:r w:rsidR="008F1D48" w:rsidRPr="00B9191F">
        <w:rPr>
          <w:rFonts w:ascii="Arial" w:hAnsi="Arial" w:cs="Arial"/>
          <w:b/>
          <w:bCs/>
          <w:sz w:val="20"/>
          <w:u w:val="single"/>
        </w:rPr>
        <w:t xml:space="preserve"> DE SELECCIÓN</w:t>
      </w:r>
      <w:r w:rsidR="00791A47" w:rsidRPr="00B9191F">
        <w:rPr>
          <w:rFonts w:ascii="Arial" w:hAnsi="Arial" w:cs="Arial"/>
          <w:b/>
          <w:bCs/>
          <w:sz w:val="20"/>
          <w:u w:val="single"/>
        </w:rPr>
        <w:t>]</w:t>
      </w:r>
    </w:p>
    <w:p w14:paraId="4DAE84FA" w14:textId="77777777" w:rsidR="00791A47" w:rsidRPr="00B9191F" w:rsidRDefault="00791A47" w:rsidP="00791A47">
      <w:pPr>
        <w:widowControl w:val="0"/>
        <w:autoSpaceDE w:val="0"/>
        <w:autoSpaceDN w:val="0"/>
        <w:adjustRightInd w:val="0"/>
        <w:jc w:val="both"/>
        <w:rPr>
          <w:rFonts w:ascii="Arial" w:hAnsi="Arial" w:cs="Arial"/>
          <w:sz w:val="20"/>
        </w:rPr>
      </w:pPr>
      <w:r w:rsidRPr="00B9191F">
        <w:rPr>
          <w:rFonts w:ascii="Arial" w:hAnsi="Arial" w:cs="Arial"/>
          <w:sz w:val="20"/>
        </w:rPr>
        <w:t>Presente.-</w:t>
      </w:r>
    </w:p>
    <w:p w14:paraId="3B3052D2" w14:textId="77777777" w:rsidR="00791A47" w:rsidRPr="00B9191F" w:rsidRDefault="00791A47" w:rsidP="00791A47">
      <w:pPr>
        <w:widowControl w:val="0"/>
        <w:autoSpaceDE w:val="0"/>
        <w:autoSpaceDN w:val="0"/>
        <w:adjustRightInd w:val="0"/>
        <w:jc w:val="both"/>
        <w:rPr>
          <w:rFonts w:ascii="Arial" w:hAnsi="Arial" w:cs="Arial"/>
          <w:sz w:val="20"/>
        </w:rPr>
      </w:pPr>
    </w:p>
    <w:p w14:paraId="47E620A0" w14:textId="52A2D3E7" w:rsidR="00791A47" w:rsidRPr="00B9191F" w:rsidRDefault="00791A47" w:rsidP="4DEFF91C">
      <w:pPr>
        <w:widowControl w:val="0"/>
        <w:jc w:val="both"/>
        <w:rPr>
          <w:rFonts w:ascii="Arial" w:hAnsi="Arial" w:cs="Arial"/>
          <w:sz w:val="20"/>
          <w:szCs w:val="20"/>
        </w:rPr>
      </w:pPr>
      <w:r w:rsidRPr="00B9191F">
        <w:rPr>
          <w:rFonts w:ascii="Arial" w:hAnsi="Arial" w:cs="Arial"/>
          <w:sz w:val="20"/>
          <w:szCs w:val="20"/>
        </w:rPr>
        <w:t xml:space="preserve">El que se suscribe, </w:t>
      </w:r>
      <w:r w:rsidR="00931B80" w:rsidRPr="00931B80">
        <w:rPr>
          <w:rFonts w:ascii="Arial" w:hAnsi="Arial" w:cs="Arial"/>
          <w:b/>
          <w:bCs/>
          <w:sz w:val="20"/>
          <w:szCs w:val="20"/>
        </w:rPr>
        <w:t xml:space="preserve">[……………..], </w:t>
      </w:r>
      <w:r w:rsidR="00931B80" w:rsidRPr="00931B80">
        <w:rPr>
          <w:rFonts w:ascii="Arial" w:hAnsi="Arial" w:cs="Arial"/>
          <w:sz w:val="20"/>
          <w:szCs w:val="20"/>
        </w:rPr>
        <w:t>postor o apoderado de</w:t>
      </w:r>
      <w:r w:rsidR="00931B80" w:rsidRPr="00931B80">
        <w:rPr>
          <w:rFonts w:ascii="Arial" w:hAnsi="Arial" w:cs="Arial"/>
          <w:b/>
          <w:bCs/>
          <w:sz w:val="20"/>
          <w:szCs w:val="20"/>
        </w:rPr>
        <w:t xml:space="preserve"> [</w:t>
      </w:r>
      <w:r w:rsidR="00931B80" w:rsidRPr="00931B80">
        <w:rPr>
          <w:rFonts w:ascii="Arial" w:hAnsi="Arial" w:cs="Arial"/>
          <w:b/>
          <w:bCs/>
          <w:sz w:val="20"/>
          <w:szCs w:val="20"/>
          <w:u w:val="single"/>
        </w:rPr>
        <w:t>CONSIGNAR SEGÚN CORRESPONDA</w:t>
      </w:r>
      <w:r w:rsidR="00931B80" w:rsidRPr="00931B80">
        <w:rPr>
          <w:rFonts w:ascii="Arial" w:hAnsi="Arial" w:cs="Arial"/>
          <w:b/>
          <w:bCs/>
          <w:sz w:val="20"/>
          <w:szCs w:val="20"/>
        </w:rPr>
        <w:t>]</w:t>
      </w:r>
      <w:r w:rsidRPr="00B9191F">
        <w:rPr>
          <w:rFonts w:ascii="Arial" w:hAnsi="Arial" w:cs="Arial"/>
          <w:b/>
          <w:bCs/>
          <w:sz w:val="20"/>
          <w:szCs w:val="20"/>
        </w:rPr>
        <w:t>,</w:t>
      </w:r>
      <w:r w:rsidRPr="00B9191F">
        <w:rPr>
          <w:rFonts w:ascii="Arial" w:hAnsi="Arial" w:cs="Arial"/>
          <w:sz w:val="20"/>
          <w:szCs w:val="20"/>
        </w:rPr>
        <w:t xml:space="preserve"> identificado con </w:t>
      </w:r>
      <w:r w:rsidRPr="00B9191F">
        <w:rPr>
          <w:rFonts w:ascii="Arial" w:hAnsi="Arial" w:cs="Arial"/>
          <w:b/>
          <w:bCs/>
          <w:sz w:val="20"/>
          <w:szCs w:val="20"/>
        </w:rPr>
        <w:t>[</w:t>
      </w:r>
      <w:r w:rsidRPr="00B9191F">
        <w:rPr>
          <w:rFonts w:ascii="Arial" w:hAnsi="Arial" w:cs="Arial"/>
          <w:b/>
          <w:bCs/>
          <w:sz w:val="20"/>
          <w:szCs w:val="20"/>
          <w:u w:val="single"/>
        </w:rPr>
        <w:t>CONSIGNAR TIPO DE DOCUMENTO DE IDENTIDAD</w:t>
      </w:r>
      <w:r w:rsidRPr="00B9191F">
        <w:rPr>
          <w:rFonts w:ascii="Arial" w:hAnsi="Arial" w:cs="Arial"/>
          <w:b/>
          <w:bCs/>
          <w:sz w:val="20"/>
          <w:szCs w:val="20"/>
        </w:rPr>
        <w:t>]</w:t>
      </w:r>
      <w:r w:rsidRPr="00B9191F">
        <w:rPr>
          <w:rFonts w:ascii="Arial" w:hAnsi="Arial" w:cs="Arial"/>
          <w:sz w:val="20"/>
          <w:szCs w:val="20"/>
        </w:rPr>
        <w:t xml:space="preserve"> N° </w:t>
      </w:r>
      <w:r w:rsidRPr="00B9191F">
        <w:rPr>
          <w:rFonts w:ascii="Arial" w:hAnsi="Arial" w:cs="Arial"/>
          <w:b/>
          <w:bCs/>
          <w:sz w:val="20"/>
          <w:szCs w:val="20"/>
        </w:rPr>
        <w:t>[</w:t>
      </w:r>
      <w:r w:rsidRPr="00B9191F">
        <w:rPr>
          <w:rFonts w:ascii="Arial" w:hAnsi="Arial" w:cs="Arial"/>
          <w:b/>
          <w:bCs/>
          <w:sz w:val="20"/>
          <w:szCs w:val="20"/>
          <w:u w:val="single"/>
        </w:rPr>
        <w:t>CONSIGNAR NÚMERO DE DOCUMENTO DE IDENTIDAD</w:t>
      </w:r>
      <w:r w:rsidRPr="00B9191F">
        <w:rPr>
          <w:rFonts w:ascii="Arial" w:hAnsi="Arial" w:cs="Arial"/>
          <w:b/>
          <w:bCs/>
          <w:sz w:val="20"/>
          <w:szCs w:val="20"/>
        </w:rPr>
        <w:t>]</w:t>
      </w:r>
      <w:r w:rsidRPr="00B9191F">
        <w:rPr>
          <w:rFonts w:ascii="Arial" w:hAnsi="Arial" w:cs="Arial"/>
          <w:sz w:val="20"/>
          <w:szCs w:val="20"/>
        </w:rPr>
        <w:t xml:space="preserve">, con poder inscrito en la </w:t>
      </w:r>
      <w:r w:rsidR="00154A20" w:rsidRPr="00B9191F">
        <w:rPr>
          <w:rFonts w:ascii="Arial" w:hAnsi="Arial" w:cs="Arial"/>
          <w:sz w:val="20"/>
          <w:szCs w:val="20"/>
        </w:rPr>
        <w:t xml:space="preserve">Sede Registral </w:t>
      </w:r>
      <w:r w:rsidRPr="00B9191F">
        <w:rPr>
          <w:rFonts w:ascii="Arial" w:hAnsi="Arial" w:cs="Arial"/>
          <w:sz w:val="20"/>
          <w:szCs w:val="20"/>
        </w:rPr>
        <w:t xml:space="preserve">de </w:t>
      </w:r>
      <w:r w:rsidRPr="00B9191F">
        <w:rPr>
          <w:rFonts w:ascii="Arial" w:hAnsi="Arial" w:cs="Arial"/>
          <w:b/>
          <w:bCs/>
          <w:sz w:val="20"/>
          <w:szCs w:val="20"/>
        </w:rPr>
        <w:t>[</w:t>
      </w:r>
      <w:r w:rsidRPr="00B9191F">
        <w:rPr>
          <w:rFonts w:ascii="Arial" w:hAnsi="Arial" w:cs="Arial"/>
          <w:b/>
          <w:bCs/>
          <w:sz w:val="20"/>
          <w:szCs w:val="20"/>
          <w:u w:val="single"/>
        </w:rPr>
        <w:t>CONSIGNAR</w:t>
      </w:r>
      <w:r w:rsidRPr="00B9191F">
        <w:rPr>
          <w:rFonts w:ascii="Arial" w:hAnsi="Arial" w:cs="Arial"/>
          <w:b/>
          <w:bCs/>
          <w:sz w:val="20"/>
          <w:szCs w:val="20"/>
        </w:rPr>
        <w:t>]</w:t>
      </w:r>
      <w:r w:rsidRPr="00B9191F">
        <w:rPr>
          <w:rFonts w:ascii="Arial" w:hAnsi="Arial" w:cs="Arial"/>
          <w:sz w:val="20"/>
          <w:szCs w:val="20"/>
        </w:rPr>
        <w:t xml:space="preserve"> en la </w:t>
      </w:r>
      <w:r w:rsidR="04C71B5E" w:rsidRPr="00B9191F">
        <w:rPr>
          <w:rFonts w:ascii="Arial" w:hAnsi="Arial" w:cs="Arial"/>
          <w:sz w:val="20"/>
          <w:szCs w:val="20"/>
        </w:rPr>
        <w:t>Partida Registral</w:t>
      </w:r>
      <w:r w:rsidRPr="00B9191F">
        <w:rPr>
          <w:rFonts w:ascii="Arial" w:hAnsi="Arial" w:cs="Arial"/>
          <w:sz w:val="20"/>
          <w:szCs w:val="20"/>
        </w:rPr>
        <w:t xml:space="preserve"> Nº </w:t>
      </w:r>
      <w:r w:rsidRPr="00B9191F">
        <w:rPr>
          <w:rFonts w:ascii="Arial" w:hAnsi="Arial" w:cs="Arial"/>
          <w:b/>
          <w:bCs/>
          <w:sz w:val="20"/>
          <w:szCs w:val="20"/>
        </w:rPr>
        <w:t>[</w:t>
      </w:r>
      <w:r w:rsidR="6FB23198" w:rsidRPr="00B9191F">
        <w:rPr>
          <w:rFonts w:ascii="Arial" w:hAnsi="Arial" w:cs="Arial"/>
          <w:b/>
          <w:bCs/>
          <w:sz w:val="20"/>
          <w:szCs w:val="20"/>
          <w:u w:val="single"/>
        </w:rPr>
        <w:t>CONSIGNAR</w:t>
      </w:r>
      <w:r w:rsidRPr="00B9191F">
        <w:rPr>
          <w:rFonts w:ascii="Arial" w:hAnsi="Arial" w:cs="Arial"/>
          <w:b/>
          <w:bCs/>
          <w:sz w:val="20"/>
          <w:szCs w:val="20"/>
        </w:rPr>
        <w:t>]</w:t>
      </w:r>
      <w:r w:rsidRPr="00B9191F">
        <w:rPr>
          <w:rFonts w:ascii="Arial" w:hAnsi="Arial" w:cs="Arial"/>
          <w:sz w:val="20"/>
          <w:szCs w:val="20"/>
        </w:rPr>
        <w:t xml:space="preserve"> Asiento Nº </w:t>
      </w:r>
      <w:r w:rsidRPr="00B9191F">
        <w:rPr>
          <w:rFonts w:ascii="Arial" w:hAnsi="Arial" w:cs="Arial"/>
          <w:b/>
          <w:bCs/>
          <w:sz w:val="20"/>
          <w:szCs w:val="20"/>
        </w:rPr>
        <w:t>[</w:t>
      </w:r>
      <w:r w:rsidR="6FB23198" w:rsidRPr="00B9191F">
        <w:rPr>
          <w:rFonts w:ascii="Arial" w:hAnsi="Arial" w:cs="Arial"/>
          <w:b/>
          <w:bCs/>
          <w:sz w:val="20"/>
          <w:szCs w:val="20"/>
          <w:u w:val="single"/>
        </w:rPr>
        <w:t>CONSIGNAR</w:t>
      </w:r>
      <w:r w:rsidRPr="00B9191F">
        <w:rPr>
          <w:rFonts w:ascii="Arial" w:hAnsi="Arial" w:cs="Arial"/>
          <w:b/>
          <w:bCs/>
          <w:sz w:val="20"/>
          <w:szCs w:val="20"/>
        </w:rPr>
        <w:t>]</w:t>
      </w:r>
      <w:r w:rsidRPr="00B9191F">
        <w:rPr>
          <w:rFonts w:ascii="Arial" w:hAnsi="Arial" w:cs="Arial"/>
          <w:sz w:val="20"/>
          <w:szCs w:val="20"/>
        </w:rPr>
        <w:t>, DECLARO BAJO JURAMENTO que la siguiente información se sujeta a la verdad:</w:t>
      </w:r>
    </w:p>
    <w:p w14:paraId="627E67E6" w14:textId="77777777" w:rsidR="00791A47" w:rsidRPr="00B9191F" w:rsidRDefault="00791A47" w:rsidP="00791A47">
      <w:pPr>
        <w:widowControl w:val="0"/>
        <w:ind w:right="-1"/>
        <w:jc w:val="both"/>
        <w:rPr>
          <w:rFonts w:ascii="Arial" w:hAnsi="Arial" w:cs="Arial"/>
          <w:sz w:val="20"/>
        </w:rPr>
      </w:pPr>
    </w:p>
    <w:tbl>
      <w:tblPr>
        <w:tblW w:w="8914"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20" w:type="dxa"/>
          <w:right w:w="120" w:type="dxa"/>
        </w:tblCellMar>
        <w:tblLook w:val="0000" w:firstRow="0" w:lastRow="0" w:firstColumn="0" w:lastColumn="0" w:noHBand="0" w:noVBand="0"/>
      </w:tblPr>
      <w:tblGrid>
        <w:gridCol w:w="3461"/>
        <w:gridCol w:w="1645"/>
        <w:gridCol w:w="1420"/>
        <w:gridCol w:w="2388"/>
      </w:tblGrid>
      <w:tr w:rsidR="0017073F" w:rsidRPr="00B9191F" w14:paraId="22D506C8" w14:textId="77777777">
        <w:trPr>
          <w:trHeight w:val="300"/>
        </w:trPr>
        <w:tc>
          <w:tcPr>
            <w:tcW w:w="3461" w:type="dxa"/>
            <w:tcBorders>
              <w:right w:val="nil"/>
            </w:tcBorders>
          </w:tcPr>
          <w:p w14:paraId="2664D13A" w14:textId="1C9B3B1C" w:rsidR="00791A47" w:rsidRPr="00B9191F" w:rsidRDefault="00791A47" w:rsidP="00DA6A19">
            <w:pPr>
              <w:widowControl w:val="0"/>
              <w:ind w:right="-1"/>
              <w:rPr>
                <w:rFonts w:ascii="Arial" w:hAnsi="Arial" w:cs="Arial"/>
                <w:sz w:val="20"/>
              </w:rPr>
            </w:pPr>
            <w:bookmarkStart w:id="15" w:name="_Hlk515983264"/>
            <w:r w:rsidRPr="00B9191F">
              <w:rPr>
                <w:rFonts w:ascii="Arial" w:hAnsi="Arial" w:cs="Arial"/>
                <w:sz w:val="20"/>
              </w:rPr>
              <w:t>Nombre:</w:t>
            </w:r>
          </w:p>
        </w:tc>
        <w:tc>
          <w:tcPr>
            <w:tcW w:w="5453" w:type="dxa"/>
            <w:gridSpan w:val="3"/>
            <w:tcBorders>
              <w:left w:val="nil"/>
            </w:tcBorders>
          </w:tcPr>
          <w:p w14:paraId="04BB5C6A" w14:textId="77777777" w:rsidR="00791A47" w:rsidRPr="00B9191F" w:rsidRDefault="00791A47" w:rsidP="00DA6A19">
            <w:pPr>
              <w:widowControl w:val="0"/>
              <w:ind w:right="-1"/>
              <w:rPr>
                <w:rFonts w:ascii="Arial" w:hAnsi="Arial" w:cs="Arial"/>
                <w:sz w:val="20"/>
              </w:rPr>
            </w:pPr>
          </w:p>
        </w:tc>
      </w:tr>
      <w:tr w:rsidR="00D62291" w:rsidRPr="00B9191F" w14:paraId="33AB3280" w14:textId="77777777">
        <w:trPr>
          <w:trHeight w:val="300"/>
        </w:trPr>
        <w:tc>
          <w:tcPr>
            <w:tcW w:w="3461" w:type="dxa"/>
            <w:tcBorders>
              <w:bottom w:val="single" w:sz="4" w:space="0" w:color="auto"/>
              <w:right w:val="nil"/>
            </w:tcBorders>
          </w:tcPr>
          <w:p w14:paraId="6171E9F1" w14:textId="77777777" w:rsidR="00791A47" w:rsidRPr="00B9191F" w:rsidRDefault="00791A47" w:rsidP="00DA6A19">
            <w:pPr>
              <w:widowControl w:val="0"/>
              <w:ind w:right="-1"/>
              <w:rPr>
                <w:rFonts w:ascii="Arial" w:hAnsi="Arial" w:cs="Arial"/>
                <w:sz w:val="20"/>
              </w:rPr>
            </w:pPr>
            <w:r w:rsidRPr="00B9191F">
              <w:rPr>
                <w:rFonts w:ascii="Arial" w:hAnsi="Arial" w:cs="Arial"/>
                <w:sz w:val="20"/>
              </w:rPr>
              <w:t>Domicilio Legal:</w:t>
            </w:r>
          </w:p>
        </w:tc>
        <w:tc>
          <w:tcPr>
            <w:tcW w:w="5453" w:type="dxa"/>
            <w:gridSpan w:val="3"/>
            <w:tcBorders>
              <w:left w:val="nil"/>
              <w:bottom w:val="single" w:sz="4" w:space="0" w:color="auto"/>
            </w:tcBorders>
          </w:tcPr>
          <w:p w14:paraId="6A28A0BC" w14:textId="77777777" w:rsidR="00791A47" w:rsidRPr="00B9191F" w:rsidRDefault="00791A47" w:rsidP="00DA6A19">
            <w:pPr>
              <w:widowControl w:val="0"/>
              <w:ind w:right="-1"/>
              <w:rPr>
                <w:rFonts w:ascii="Arial" w:hAnsi="Arial" w:cs="Arial"/>
                <w:sz w:val="20"/>
              </w:rPr>
            </w:pPr>
          </w:p>
        </w:tc>
      </w:tr>
      <w:tr w:rsidR="00D62291" w:rsidRPr="00B9191F" w14:paraId="5B85F6D7" w14:textId="77777777">
        <w:trPr>
          <w:trHeight w:val="300"/>
        </w:trPr>
        <w:tc>
          <w:tcPr>
            <w:tcW w:w="3461" w:type="dxa"/>
            <w:tcBorders>
              <w:right w:val="single" w:sz="4" w:space="0" w:color="auto"/>
            </w:tcBorders>
          </w:tcPr>
          <w:p w14:paraId="49BD290C" w14:textId="77777777" w:rsidR="00791A47" w:rsidRPr="00B9191F" w:rsidRDefault="00791A47" w:rsidP="00DA6A19">
            <w:pPr>
              <w:widowControl w:val="0"/>
              <w:ind w:right="-1"/>
              <w:rPr>
                <w:rFonts w:ascii="Arial" w:hAnsi="Arial" w:cs="Arial"/>
                <w:sz w:val="20"/>
              </w:rPr>
            </w:pPr>
            <w:r w:rsidRPr="00B9191F">
              <w:rPr>
                <w:rFonts w:ascii="Arial" w:hAnsi="Arial" w:cs="Arial"/>
                <w:sz w:val="20"/>
              </w:rPr>
              <w:t>RUC:</w:t>
            </w:r>
          </w:p>
        </w:tc>
        <w:tc>
          <w:tcPr>
            <w:tcW w:w="1645" w:type="dxa"/>
            <w:tcBorders>
              <w:left w:val="single" w:sz="4" w:space="0" w:color="auto"/>
              <w:right w:val="single" w:sz="4" w:space="0" w:color="auto"/>
            </w:tcBorders>
          </w:tcPr>
          <w:p w14:paraId="78DC9550" w14:textId="77777777" w:rsidR="00791A47" w:rsidRPr="00B9191F" w:rsidRDefault="00791A47" w:rsidP="00DA6A19">
            <w:pPr>
              <w:widowControl w:val="0"/>
              <w:ind w:right="-1"/>
              <w:rPr>
                <w:rFonts w:ascii="Arial" w:hAnsi="Arial" w:cs="Arial"/>
                <w:sz w:val="20"/>
              </w:rPr>
            </w:pPr>
            <w:r w:rsidRPr="00B9191F">
              <w:rPr>
                <w:rFonts w:ascii="Arial" w:hAnsi="Arial" w:cs="Arial"/>
                <w:sz w:val="20"/>
              </w:rPr>
              <w:t>Teléfono (s):</w:t>
            </w:r>
          </w:p>
        </w:tc>
        <w:tc>
          <w:tcPr>
            <w:tcW w:w="1420" w:type="dxa"/>
            <w:tcBorders>
              <w:left w:val="single" w:sz="4" w:space="0" w:color="auto"/>
              <w:right w:val="single" w:sz="4" w:space="0" w:color="auto"/>
            </w:tcBorders>
          </w:tcPr>
          <w:p w14:paraId="415903BE" w14:textId="77777777" w:rsidR="00791A47" w:rsidRPr="00B9191F" w:rsidRDefault="00791A47" w:rsidP="00DA6A19">
            <w:pPr>
              <w:widowControl w:val="0"/>
              <w:ind w:right="-1"/>
              <w:rPr>
                <w:rFonts w:ascii="Arial" w:hAnsi="Arial" w:cs="Arial"/>
                <w:sz w:val="20"/>
              </w:rPr>
            </w:pPr>
          </w:p>
        </w:tc>
        <w:tc>
          <w:tcPr>
            <w:tcW w:w="2388" w:type="dxa"/>
            <w:tcBorders>
              <w:left w:val="single" w:sz="4" w:space="0" w:color="auto"/>
            </w:tcBorders>
          </w:tcPr>
          <w:p w14:paraId="0EF1563C" w14:textId="77777777" w:rsidR="00791A47" w:rsidRPr="00B9191F" w:rsidRDefault="00791A47" w:rsidP="00DA6A19">
            <w:pPr>
              <w:widowControl w:val="0"/>
              <w:ind w:right="-1"/>
              <w:jc w:val="center"/>
              <w:rPr>
                <w:rFonts w:ascii="Arial" w:hAnsi="Arial" w:cs="Arial"/>
                <w:sz w:val="20"/>
              </w:rPr>
            </w:pPr>
          </w:p>
        </w:tc>
      </w:tr>
      <w:tr w:rsidR="002F71EE" w:rsidRPr="00B9191F" w14:paraId="4BC9B045" w14:textId="77777777">
        <w:trPr>
          <w:trHeight w:val="300"/>
        </w:trPr>
        <w:tc>
          <w:tcPr>
            <w:tcW w:w="8914" w:type="dxa"/>
            <w:gridSpan w:val="4"/>
            <w:tcBorders>
              <w:bottom w:val="single" w:sz="4" w:space="0" w:color="auto"/>
            </w:tcBorders>
          </w:tcPr>
          <w:p w14:paraId="2A3EF1A9" w14:textId="77777777" w:rsidR="00791A47" w:rsidRPr="00B9191F" w:rsidRDefault="00791A47" w:rsidP="00DA6A19">
            <w:pPr>
              <w:widowControl w:val="0"/>
              <w:ind w:right="-1"/>
              <w:rPr>
                <w:rFonts w:ascii="Arial" w:hAnsi="Arial" w:cs="Arial"/>
                <w:sz w:val="20"/>
              </w:rPr>
            </w:pPr>
            <w:r w:rsidRPr="00B9191F">
              <w:rPr>
                <w:rFonts w:ascii="Arial" w:hAnsi="Arial" w:cs="Arial"/>
                <w:sz w:val="20"/>
              </w:rPr>
              <w:t>Correo electrónico:</w:t>
            </w:r>
          </w:p>
        </w:tc>
      </w:tr>
      <w:bookmarkEnd w:id="15"/>
    </w:tbl>
    <w:p w14:paraId="21C98A18" w14:textId="77777777" w:rsidR="00791A47" w:rsidRPr="00B9191F" w:rsidRDefault="00791A47" w:rsidP="00791A47">
      <w:pPr>
        <w:widowControl w:val="0"/>
        <w:autoSpaceDE w:val="0"/>
        <w:autoSpaceDN w:val="0"/>
        <w:adjustRightInd w:val="0"/>
        <w:jc w:val="both"/>
        <w:rPr>
          <w:rFonts w:ascii="Arial" w:hAnsi="Arial" w:cs="Arial"/>
          <w:sz w:val="20"/>
          <w:szCs w:val="20"/>
        </w:rPr>
      </w:pPr>
    </w:p>
    <w:p w14:paraId="4BC3778F" w14:textId="77777777" w:rsidR="00791A47" w:rsidRPr="00B9191F" w:rsidRDefault="00791A47" w:rsidP="00791A47">
      <w:pPr>
        <w:widowControl w:val="0"/>
        <w:autoSpaceDE w:val="0"/>
        <w:autoSpaceDN w:val="0"/>
        <w:adjustRightInd w:val="0"/>
        <w:jc w:val="both"/>
        <w:rPr>
          <w:rFonts w:ascii="Arial" w:hAnsi="Arial" w:cs="Arial"/>
          <w:b/>
          <w:sz w:val="20"/>
          <w:szCs w:val="20"/>
        </w:rPr>
      </w:pPr>
      <w:bookmarkStart w:id="16" w:name="_Hlk515984166"/>
      <w:r w:rsidRPr="00B9191F">
        <w:rPr>
          <w:rFonts w:ascii="Arial" w:hAnsi="Arial" w:cs="Arial"/>
          <w:b/>
          <w:sz w:val="20"/>
          <w:szCs w:val="20"/>
        </w:rPr>
        <w:t>Autorización de notificación por correo electrónico:</w:t>
      </w:r>
    </w:p>
    <w:p w14:paraId="24CE95AC" w14:textId="77777777" w:rsidR="00791A47" w:rsidRPr="00B9191F" w:rsidRDefault="00791A47" w:rsidP="00791A47">
      <w:pPr>
        <w:widowControl w:val="0"/>
        <w:autoSpaceDE w:val="0"/>
        <w:autoSpaceDN w:val="0"/>
        <w:adjustRightInd w:val="0"/>
        <w:jc w:val="both"/>
        <w:rPr>
          <w:rFonts w:ascii="Arial" w:hAnsi="Arial" w:cs="Arial"/>
          <w:sz w:val="20"/>
          <w:szCs w:val="20"/>
        </w:rPr>
      </w:pPr>
    </w:p>
    <w:p w14:paraId="3267C7DB" w14:textId="77777777" w:rsidR="00791A47" w:rsidRPr="00B9191F" w:rsidRDefault="00791A47" w:rsidP="00791A47">
      <w:pPr>
        <w:widowControl w:val="0"/>
        <w:ind w:right="-1"/>
        <w:jc w:val="both"/>
        <w:rPr>
          <w:rFonts w:ascii="Arial" w:hAnsi="Arial" w:cs="Arial"/>
          <w:sz w:val="20"/>
        </w:rPr>
      </w:pPr>
      <w:r w:rsidRPr="00B9191F">
        <w:rPr>
          <w:rFonts w:ascii="Arial" w:hAnsi="Arial" w:cs="Arial"/>
          <w:sz w:val="20"/>
        </w:rPr>
        <w:t xml:space="preserve">Autorizo que se notifiquen al correo electrónico indicado las siguientes actuaciones: </w:t>
      </w:r>
    </w:p>
    <w:p w14:paraId="19EA5B2E" w14:textId="77777777" w:rsidR="00791A47" w:rsidRPr="00B9191F" w:rsidRDefault="00791A47" w:rsidP="00791A47">
      <w:pPr>
        <w:widowControl w:val="0"/>
        <w:ind w:right="-1"/>
        <w:jc w:val="both"/>
        <w:rPr>
          <w:rFonts w:ascii="Arial" w:hAnsi="Arial" w:cs="Arial"/>
          <w:sz w:val="20"/>
          <w:szCs w:val="20"/>
        </w:rPr>
      </w:pPr>
    </w:p>
    <w:p w14:paraId="3BB13657" w14:textId="4C5D4498" w:rsidR="00791A47" w:rsidRPr="00B9191F" w:rsidRDefault="00791A47" w:rsidP="00B80BB7">
      <w:pPr>
        <w:pStyle w:val="Prrafodelista"/>
        <w:widowControl w:val="0"/>
        <w:numPr>
          <w:ilvl w:val="0"/>
          <w:numId w:val="16"/>
        </w:numPr>
        <w:autoSpaceDE w:val="0"/>
        <w:autoSpaceDN w:val="0"/>
        <w:adjustRightInd w:val="0"/>
        <w:jc w:val="both"/>
        <w:rPr>
          <w:rFonts w:ascii="Arial" w:hAnsi="Arial" w:cs="Arial"/>
          <w:sz w:val="20"/>
          <w:szCs w:val="20"/>
        </w:rPr>
      </w:pPr>
      <w:r w:rsidRPr="00B9191F">
        <w:rPr>
          <w:rFonts w:ascii="Arial" w:hAnsi="Arial" w:cs="Arial"/>
          <w:sz w:val="20"/>
          <w:szCs w:val="20"/>
        </w:rPr>
        <w:t>Solicitud de subsanación de los requisitos para perfeccionar el contrato.</w:t>
      </w:r>
    </w:p>
    <w:p w14:paraId="187E7E4D" w14:textId="1605D878" w:rsidR="00791A47" w:rsidRPr="00B9191F" w:rsidRDefault="00791A47" w:rsidP="00B80BB7">
      <w:pPr>
        <w:pStyle w:val="Prrafodelista"/>
        <w:widowControl w:val="0"/>
        <w:numPr>
          <w:ilvl w:val="0"/>
          <w:numId w:val="16"/>
        </w:numPr>
        <w:autoSpaceDE w:val="0"/>
        <w:autoSpaceDN w:val="0"/>
        <w:adjustRightInd w:val="0"/>
        <w:jc w:val="both"/>
        <w:rPr>
          <w:rFonts w:ascii="Arial" w:hAnsi="Arial" w:cs="Arial"/>
          <w:sz w:val="20"/>
          <w:szCs w:val="20"/>
        </w:rPr>
      </w:pPr>
      <w:r w:rsidRPr="00B9191F">
        <w:rPr>
          <w:rFonts w:ascii="Arial" w:hAnsi="Arial" w:cs="Arial"/>
          <w:sz w:val="20"/>
          <w:szCs w:val="20"/>
        </w:rPr>
        <w:t xml:space="preserve">Solicitud para presentar los documentos para perfeccionar el contrato, según orden de prelación, de conformidad con lo previsto en el artículo </w:t>
      </w:r>
      <w:r w:rsidRPr="00B9191F">
        <w:rPr>
          <w:rFonts w:ascii="Arial" w:hAnsi="Arial" w:cs="Arial"/>
          <w:sz w:val="20"/>
        </w:rPr>
        <w:t>9</w:t>
      </w:r>
      <w:r w:rsidR="008E250E" w:rsidRPr="00B9191F">
        <w:rPr>
          <w:rFonts w:ascii="Arial" w:hAnsi="Arial" w:cs="Arial"/>
          <w:sz w:val="20"/>
        </w:rPr>
        <w:t>1</w:t>
      </w:r>
      <w:r w:rsidRPr="00B9191F">
        <w:rPr>
          <w:rFonts w:ascii="Arial" w:hAnsi="Arial" w:cs="Arial"/>
          <w:sz w:val="20"/>
          <w:szCs w:val="20"/>
        </w:rPr>
        <w:t xml:space="preserve"> del Reglamento</w:t>
      </w:r>
      <w:r w:rsidR="00612A4F" w:rsidRPr="00B9191F">
        <w:rPr>
          <w:rFonts w:ascii="Arial" w:hAnsi="Arial" w:cs="Arial"/>
          <w:sz w:val="20"/>
          <w:szCs w:val="20"/>
        </w:rPr>
        <w:t xml:space="preserve"> de la Ley N° 32069, Ley General de Contrataciones Públicas, aprobado por Decreto Supremo N° 009-2025-EF.</w:t>
      </w:r>
    </w:p>
    <w:p w14:paraId="47C00984" w14:textId="77777777" w:rsidR="00791A47" w:rsidRPr="00B9191F" w:rsidRDefault="00791A47" w:rsidP="00B80BB7">
      <w:pPr>
        <w:pStyle w:val="Prrafodelista"/>
        <w:widowControl w:val="0"/>
        <w:numPr>
          <w:ilvl w:val="0"/>
          <w:numId w:val="16"/>
        </w:numPr>
        <w:autoSpaceDE w:val="0"/>
        <w:autoSpaceDN w:val="0"/>
        <w:adjustRightInd w:val="0"/>
        <w:jc w:val="both"/>
        <w:rPr>
          <w:rFonts w:ascii="Arial" w:hAnsi="Arial" w:cs="Arial"/>
          <w:sz w:val="20"/>
          <w:szCs w:val="20"/>
        </w:rPr>
      </w:pPr>
      <w:r w:rsidRPr="00B9191F">
        <w:rPr>
          <w:rFonts w:ascii="Arial" w:hAnsi="Arial" w:cs="Arial"/>
          <w:sz w:val="20"/>
          <w:szCs w:val="20"/>
        </w:rPr>
        <w:t>Respuesta a la solicitud de acceso al expediente de contratación.</w:t>
      </w:r>
    </w:p>
    <w:p w14:paraId="7A00AFB5" w14:textId="07AC92F3" w:rsidR="00791A47" w:rsidRPr="00796B0E" w:rsidRDefault="00791A47" w:rsidP="00B80BB7">
      <w:pPr>
        <w:pStyle w:val="Prrafodelista"/>
        <w:widowControl w:val="0"/>
        <w:numPr>
          <w:ilvl w:val="0"/>
          <w:numId w:val="16"/>
        </w:numPr>
        <w:autoSpaceDE w:val="0"/>
        <w:autoSpaceDN w:val="0"/>
        <w:adjustRightInd w:val="0"/>
        <w:jc w:val="both"/>
        <w:rPr>
          <w:rFonts w:ascii="Arial" w:hAnsi="Arial" w:cs="Arial"/>
          <w:sz w:val="20"/>
          <w:szCs w:val="20"/>
        </w:rPr>
      </w:pPr>
      <w:r w:rsidRPr="00B9191F">
        <w:rPr>
          <w:rFonts w:ascii="Arial" w:hAnsi="Arial" w:cs="Arial"/>
          <w:sz w:val="20"/>
          <w:szCs w:val="20"/>
        </w:rPr>
        <w:t>Notificación de la orden de servicio</w:t>
      </w:r>
      <w:r w:rsidR="00186F63" w:rsidRPr="00B9191F">
        <w:rPr>
          <w:rFonts w:ascii="Arial" w:hAnsi="Arial" w:cs="Arial"/>
          <w:sz w:val="20"/>
          <w:szCs w:val="20"/>
        </w:rPr>
        <w:t>, de ser el caso</w:t>
      </w:r>
      <w:r w:rsidR="003F18F2" w:rsidRPr="00B9191F">
        <w:rPr>
          <w:rFonts w:ascii="Arial" w:hAnsi="Arial" w:cs="Arial"/>
          <w:sz w:val="20"/>
          <w:szCs w:val="20"/>
        </w:rPr>
        <w:t>.</w:t>
      </w:r>
    </w:p>
    <w:p w14:paraId="0761B702" w14:textId="77777777" w:rsidR="00791A47" w:rsidRPr="00B9191F" w:rsidRDefault="00791A47" w:rsidP="00791A47">
      <w:pPr>
        <w:widowControl w:val="0"/>
        <w:autoSpaceDE w:val="0"/>
        <w:autoSpaceDN w:val="0"/>
        <w:adjustRightInd w:val="0"/>
        <w:jc w:val="both"/>
        <w:rPr>
          <w:rFonts w:ascii="Arial" w:hAnsi="Arial" w:cs="Arial"/>
          <w:sz w:val="20"/>
        </w:rPr>
      </w:pPr>
    </w:p>
    <w:bookmarkEnd w:id="16"/>
    <w:p w14:paraId="53512634" w14:textId="77777777" w:rsidR="00791A47" w:rsidRPr="00B9191F" w:rsidRDefault="00791A47" w:rsidP="00791A47">
      <w:pPr>
        <w:widowControl w:val="0"/>
        <w:autoSpaceDE w:val="0"/>
        <w:autoSpaceDN w:val="0"/>
        <w:adjustRightInd w:val="0"/>
        <w:jc w:val="both"/>
        <w:rPr>
          <w:rFonts w:ascii="Arial" w:hAnsi="Arial" w:cs="Arial"/>
          <w:sz w:val="20"/>
        </w:rPr>
      </w:pPr>
    </w:p>
    <w:p w14:paraId="7E3E8978" w14:textId="77777777" w:rsidR="00791A47" w:rsidRPr="00D67673" w:rsidRDefault="00791A47" w:rsidP="00791A47">
      <w:pPr>
        <w:widowControl w:val="0"/>
        <w:autoSpaceDE w:val="0"/>
        <w:autoSpaceDN w:val="0"/>
        <w:adjustRightInd w:val="0"/>
        <w:jc w:val="both"/>
        <w:rPr>
          <w:rFonts w:ascii="Arial" w:hAnsi="Arial" w:cs="Arial"/>
          <w:b/>
          <w:bCs/>
          <w:i/>
          <w:iCs/>
          <w:sz w:val="20"/>
          <w:u w:val="single"/>
        </w:rPr>
      </w:pPr>
      <w:r w:rsidRPr="00D67673">
        <w:rPr>
          <w:rFonts w:ascii="Arial" w:hAnsi="Arial" w:cs="Arial"/>
          <w:b/>
          <w:bCs/>
          <w:sz w:val="20"/>
          <w:szCs w:val="20"/>
          <w:u w:val="single"/>
        </w:rPr>
        <w:t>[CONSIGNAR CIUDAD Y FECHA]</w:t>
      </w:r>
    </w:p>
    <w:p w14:paraId="402CC5E4" w14:textId="77777777" w:rsidR="00791A47" w:rsidRPr="00B9191F" w:rsidRDefault="00791A47" w:rsidP="00791A47">
      <w:pPr>
        <w:widowControl w:val="0"/>
        <w:ind w:right="-1"/>
        <w:jc w:val="both"/>
        <w:rPr>
          <w:rFonts w:ascii="Arial" w:hAnsi="Arial" w:cs="Arial"/>
          <w:sz w:val="20"/>
          <w:szCs w:val="20"/>
        </w:rPr>
      </w:pPr>
    </w:p>
    <w:tbl>
      <w:tblPr>
        <w:tblW w:w="0" w:type="auto"/>
        <w:jc w:val="center"/>
        <w:tblLayout w:type="fixed"/>
        <w:tblCellMar>
          <w:left w:w="70" w:type="dxa"/>
          <w:right w:w="70" w:type="dxa"/>
        </w:tblCellMar>
        <w:tblLook w:val="0000" w:firstRow="0" w:lastRow="0" w:firstColumn="0" w:lastColumn="0" w:noHBand="0" w:noVBand="0"/>
      </w:tblPr>
      <w:tblGrid>
        <w:gridCol w:w="4606"/>
      </w:tblGrid>
      <w:tr w:rsidR="00791A47" w:rsidRPr="00B9191F" w14:paraId="6DBCD321" w14:textId="77777777" w:rsidTr="00DA6A19">
        <w:trPr>
          <w:jc w:val="center"/>
        </w:trPr>
        <w:tc>
          <w:tcPr>
            <w:tcW w:w="4606" w:type="dxa"/>
          </w:tcPr>
          <w:p w14:paraId="15F38224" w14:textId="77777777" w:rsidR="00791A47" w:rsidRPr="00B9191F" w:rsidRDefault="00791A47" w:rsidP="00DA6A19">
            <w:pPr>
              <w:widowControl w:val="0"/>
              <w:ind w:right="-1"/>
              <w:jc w:val="center"/>
              <w:rPr>
                <w:rFonts w:ascii="Arial" w:hAnsi="Arial" w:cs="Arial"/>
                <w:sz w:val="20"/>
              </w:rPr>
            </w:pPr>
          </w:p>
          <w:p w14:paraId="39D45D6B" w14:textId="77777777" w:rsidR="00791A47" w:rsidRPr="00B9191F" w:rsidRDefault="00791A47" w:rsidP="00DA6A19">
            <w:pPr>
              <w:widowControl w:val="0"/>
              <w:ind w:right="-1"/>
              <w:jc w:val="center"/>
              <w:rPr>
                <w:rFonts w:ascii="Arial" w:hAnsi="Arial" w:cs="Arial"/>
                <w:sz w:val="20"/>
              </w:rPr>
            </w:pPr>
            <w:r w:rsidRPr="00B9191F">
              <w:rPr>
                <w:rFonts w:ascii="Arial" w:hAnsi="Arial" w:cs="Arial"/>
                <w:sz w:val="20"/>
              </w:rPr>
              <w:t>……...........................................................</w:t>
            </w:r>
          </w:p>
          <w:p w14:paraId="2310B082" w14:textId="6A4E9BBD" w:rsidR="00791A47" w:rsidRPr="00B9191F" w:rsidRDefault="00791A47" w:rsidP="00DA6A19">
            <w:pPr>
              <w:widowControl w:val="0"/>
              <w:jc w:val="center"/>
              <w:rPr>
                <w:rFonts w:ascii="Arial" w:hAnsi="Arial" w:cs="Arial"/>
                <w:b/>
                <w:sz w:val="20"/>
                <w:szCs w:val="20"/>
              </w:rPr>
            </w:pPr>
            <w:r w:rsidRPr="00B9191F">
              <w:rPr>
                <w:rFonts w:ascii="Arial" w:hAnsi="Arial" w:cs="Arial"/>
                <w:b/>
                <w:sz w:val="20"/>
                <w:szCs w:val="20"/>
              </w:rPr>
              <w:t xml:space="preserve">Firma, </w:t>
            </w:r>
            <w:r w:rsidR="2403DF8D" w:rsidRPr="00B9191F">
              <w:rPr>
                <w:rFonts w:ascii="Arial" w:hAnsi="Arial" w:cs="Arial"/>
                <w:b/>
                <w:bCs/>
                <w:sz w:val="20"/>
                <w:szCs w:val="20"/>
              </w:rPr>
              <w:t>n</w:t>
            </w:r>
            <w:r w:rsidRPr="00B9191F">
              <w:rPr>
                <w:rFonts w:ascii="Arial" w:hAnsi="Arial" w:cs="Arial"/>
                <w:b/>
                <w:bCs/>
                <w:sz w:val="20"/>
                <w:szCs w:val="20"/>
              </w:rPr>
              <w:t>ombres</w:t>
            </w:r>
            <w:r w:rsidRPr="00B9191F">
              <w:rPr>
                <w:rFonts w:ascii="Arial" w:hAnsi="Arial" w:cs="Arial"/>
                <w:b/>
                <w:sz w:val="20"/>
                <w:szCs w:val="20"/>
              </w:rPr>
              <w:t xml:space="preserve"> y </w:t>
            </w:r>
            <w:r w:rsidR="008751C6" w:rsidRPr="00B9191F">
              <w:rPr>
                <w:rFonts w:ascii="Arial" w:hAnsi="Arial" w:cs="Arial"/>
                <w:b/>
                <w:sz w:val="20"/>
                <w:szCs w:val="20"/>
              </w:rPr>
              <w:t xml:space="preserve">apellidos </w:t>
            </w:r>
            <w:r w:rsidRPr="00B9191F">
              <w:rPr>
                <w:rFonts w:ascii="Arial" w:hAnsi="Arial" w:cs="Arial"/>
                <w:b/>
                <w:sz w:val="20"/>
                <w:szCs w:val="20"/>
              </w:rPr>
              <w:t>del postor o</w:t>
            </w:r>
          </w:p>
          <w:p w14:paraId="52502E83" w14:textId="1572712D" w:rsidR="00791A47" w:rsidRPr="00B9191F" w:rsidRDefault="002703B8" w:rsidP="00DA6A19">
            <w:pPr>
              <w:widowControl w:val="0"/>
              <w:jc w:val="center"/>
              <w:rPr>
                <w:rFonts w:ascii="Arial" w:hAnsi="Arial" w:cs="Arial"/>
                <w:b/>
                <w:sz w:val="20"/>
              </w:rPr>
            </w:pPr>
            <w:r w:rsidRPr="00B9191F">
              <w:rPr>
                <w:rFonts w:ascii="Arial" w:hAnsi="Arial" w:cs="Arial"/>
                <w:b/>
                <w:sz w:val="20"/>
              </w:rPr>
              <w:t>apoderado</w:t>
            </w:r>
            <w:r w:rsidR="00791A47" w:rsidRPr="00B9191F">
              <w:rPr>
                <w:rFonts w:ascii="Arial" w:hAnsi="Arial" w:cs="Arial"/>
                <w:b/>
                <w:sz w:val="20"/>
              </w:rPr>
              <w:t>, según corresponda</w:t>
            </w:r>
          </w:p>
          <w:p w14:paraId="691535C6" w14:textId="77777777" w:rsidR="00791A47" w:rsidRPr="00B9191F" w:rsidRDefault="00791A47" w:rsidP="00DA6A19">
            <w:pPr>
              <w:widowControl w:val="0"/>
              <w:ind w:right="-1"/>
              <w:jc w:val="center"/>
              <w:rPr>
                <w:rFonts w:ascii="Arial" w:hAnsi="Arial" w:cs="Arial"/>
                <w:b/>
                <w:sz w:val="20"/>
              </w:rPr>
            </w:pPr>
          </w:p>
        </w:tc>
      </w:tr>
    </w:tbl>
    <w:tbl>
      <w:tblPr>
        <w:tblStyle w:val="Tabladecuadrcula1clara-nfasis510"/>
        <w:tblpPr w:leftFromText="141" w:rightFromText="141" w:vertAnchor="text" w:horzAnchor="margin" w:tblpY="37"/>
        <w:tblW w:w="8930"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930"/>
      </w:tblGrid>
      <w:tr w:rsidR="00290F37" w:rsidRPr="00B9191F" w14:paraId="221E4F57" w14:textId="77777777" w:rsidTr="00290F37">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930" w:type="dxa"/>
            <w:vAlign w:val="center"/>
          </w:tcPr>
          <w:p w14:paraId="4D5DCA14" w14:textId="77777777" w:rsidR="00290F37" w:rsidRPr="00B9191F" w:rsidRDefault="00290F37" w:rsidP="00290F37">
            <w:pPr>
              <w:jc w:val="both"/>
              <w:rPr>
                <w:rFonts w:ascii="Arial" w:hAnsi="Arial" w:cs="Arial"/>
                <w:color w:val="FF0000"/>
                <w:sz w:val="18"/>
                <w:szCs w:val="18"/>
                <w:lang w:val="es-ES"/>
              </w:rPr>
            </w:pPr>
            <w:r w:rsidRPr="00B9191F">
              <w:rPr>
                <w:rFonts w:ascii="Arial" w:hAnsi="Arial" w:cs="Arial"/>
                <w:color w:val="FF0000"/>
                <w:sz w:val="18"/>
                <w:szCs w:val="18"/>
              </w:rPr>
              <w:t>Advertencia</w:t>
            </w:r>
          </w:p>
        </w:tc>
      </w:tr>
      <w:tr w:rsidR="00290F37" w:rsidRPr="00B9191F" w14:paraId="630F0AD9" w14:textId="77777777" w:rsidTr="00290F37">
        <w:trPr>
          <w:trHeight w:val="569"/>
        </w:trPr>
        <w:tc>
          <w:tcPr>
            <w:cnfStyle w:val="001000000000" w:firstRow="0" w:lastRow="0" w:firstColumn="1" w:lastColumn="0" w:oddVBand="0" w:evenVBand="0" w:oddHBand="0" w:evenHBand="0" w:firstRowFirstColumn="0" w:firstRowLastColumn="0" w:lastRowFirstColumn="0" w:lastRowLastColumn="0"/>
            <w:tcW w:w="8930" w:type="dxa"/>
            <w:vAlign w:val="center"/>
          </w:tcPr>
          <w:p w14:paraId="7FD68090" w14:textId="2DFCF950" w:rsidR="00290F37" w:rsidRPr="00B9191F" w:rsidRDefault="00290F37" w:rsidP="00290F37">
            <w:pPr>
              <w:widowControl w:val="0"/>
              <w:ind w:left="34"/>
              <w:jc w:val="both"/>
              <w:rPr>
                <w:rFonts w:ascii="Arial" w:hAnsi="Arial" w:cs="Arial"/>
                <w:b w:val="0"/>
                <w:bCs w:val="0"/>
                <w:iCs/>
                <w:color w:val="FF0000"/>
                <w:sz w:val="18"/>
                <w:szCs w:val="18"/>
              </w:rPr>
            </w:pPr>
            <w:r w:rsidRPr="00B9191F">
              <w:rPr>
                <w:rFonts w:ascii="Arial" w:hAnsi="Arial" w:cs="Arial"/>
                <w:b w:val="0"/>
                <w:bCs w:val="0"/>
                <w:color w:val="FF0000"/>
                <w:sz w:val="18"/>
                <w:szCs w:val="18"/>
              </w:rPr>
              <w:t xml:space="preserve">La notificación dirigida a la dirección de correo electrónico consignada </w:t>
            </w:r>
            <w:r w:rsidRPr="00B9191F">
              <w:rPr>
                <w:rFonts w:ascii="Arial" w:eastAsia="Arial" w:hAnsi="Arial" w:cs="Arial"/>
                <w:b w:val="0"/>
                <w:bCs w:val="0"/>
                <w:color w:val="FF0000"/>
                <w:sz w:val="18"/>
                <w:szCs w:val="18"/>
              </w:rPr>
              <w:t>en esta declaración jurada</w:t>
            </w:r>
            <w:r w:rsidRPr="00B9191F">
              <w:rPr>
                <w:rFonts w:ascii="Arial" w:eastAsia="Arial" w:hAnsi="Arial" w:cs="Arial"/>
                <w:sz w:val="18"/>
                <w:szCs w:val="18"/>
              </w:rPr>
              <w:t xml:space="preserve"> </w:t>
            </w:r>
            <w:r w:rsidRPr="00B9191F">
              <w:rPr>
                <w:rFonts w:ascii="Arial" w:hAnsi="Arial" w:cs="Arial"/>
                <w:b w:val="0"/>
                <w:bCs w:val="0"/>
                <w:color w:val="FF0000"/>
                <w:sz w:val="18"/>
                <w:szCs w:val="18"/>
              </w:rPr>
              <w:t xml:space="preserve">se entiende válidamente efectuada al día hábil siguiente de su </w:t>
            </w:r>
            <w:r w:rsidRPr="00AE77EE">
              <w:rPr>
                <w:rFonts w:ascii="Arial" w:hAnsi="Arial" w:cs="Arial"/>
                <w:b w:val="0"/>
                <w:bCs w:val="0"/>
                <w:color w:val="FF0000"/>
                <w:sz w:val="18"/>
                <w:szCs w:val="18"/>
              </w:rPr>
              <w:t>realización</w:t>
            </w:r>
            <w:r w:rsidR="00242557" w:rsidRPr="00AE77EE">
              <w:rPr>
                <w:rFonts w:ascii="Arial" w:hAnsi="Arial" w:cs="Arial"/>
                <w:b w:val="0"/>
                <w:bCs w:val="0"/>
                <w:color w:val="FF0000"/>
                <w:sz w:val="18"/>
                <w:szCs w:val="18"/>
              </w:rPr>
              <w:t>,</w:t>
            </w:r>
            <w:r w:rsidR="00242557" w:rsidRPr="00AE77EE">
              <w:t xml:space="preserve"> </w:t>
            </w:r>
            <w:r w:rsidR="00242557" w:rsidRPr="00AE77EE">
              <w:rPr>
                <w:rFonts w:ascii="Arial" w:hAnsi="Arial" w:cs="Arial"/>
                <w:b w:val="0"/>
                <w:bCs w:val="0"/>
                <w:color w:val="FF0000"/>
                <w:sz w:val="18"/>
                <w:szCs w:val="18"/>
              </w:rPr>
              <w:t>de conformidad con la Decimotercera Disposición Complementaria Transitoria del Reglamento.</w:t>
            </w:r>
          </w:p>
        </w:tc>
      </w:tr>
    </w:tbl>
    <w:p w14:paraId="7FFC8FE5" w14:textId="77777777" w:rsidR="00791A47" w:rsidRPr="00B9191F" w:rsidRDefault="00791A47" w:rsidP="00791A47"/>
    <w:p w14:paraId="09AB958A" w14:textId="77777777" w:rsidR="00C835F1" w:rsidRPr="00B9191F" w:rsidRDefault="008E250E">
      <w:pPr>
        <w:rPr>
          <w:rFonts w:ascii="Arial" w:hAnsi="Arial" w:cs="Arial"/>
          <w:sz w:val="20"/>
        </w:rPr>
      </w:pPr>
      <w:r w:rsidRPr="00B9191F">
        <w:rPr>
          <w:rFonts w:ascii="Arial" w:hAnsi="Arial" w:cs="Arial"/>
          <w:sz w:val="20"/>
        </w:rPr>
        <w:br w:type="page"/>
      </w:r>
    </w:p>
    <w:p w14:paraId="1067CE0C" w14:textId="68B15C2D" w:rsidR="003F0280" w:rsidRPr="00663D6A" w:rsidRDefault="00791A47" w:rsidP="00CC2046">
      <w:pPr>
        <w:widowControl w:val="0"/>
        <w:jc w:val="center"/>
        <w:rPr>
          <w:rFonts w:ascii="Arial" w:hAnsi="Arial" w:cs="Arial"/>
          <w:b/>
          <w:bCs/>
          <w:sz w:val="20"/>
          <w:szCs w:val="20"/>
        </w:rPr>
      </w:pPr>
      <w:r w:rsidRPr="00663D6A">
        <w:rPr>
          <w:rFonts w:ascii="Arial" w:hAnsi="Arial" w:cs="Arial"/>
          <w:b/>
          <w:bCs/>
          <w:sz w:val="20"/>
          <w:szCs w:val="20"/>
        </w:rPr>
        <w:lastRenderedPageBreak/>
        <w:t>ANEXO Nº 2</w:t>
      </w:r>
    </w:p>
    <w:p w14:paraId="00739D6C" w14:textId="77777777" w:rsidR="00796B0E" w:rsidRPr="00663D6A" w:rsidRDefault="00796B0E" w:rsidP="00CC2046">
      <w:pPr>
        <w:widowControl w:val="0"/>
        <w:jc w:val="center"/>
        <w:rPr>
          <w:rFonts w:ascii="Arial" w:eastAsia="Arial" w:hAnsi="Arial" w:cs="Arial"/>
          <w:b/>
          <w:sz w:val="20"/>
          <w:szCs w:val="20"/>
        </w:rPr>
      </w:pPr>
    </w:p>
    <w:p w14:paraId="505CDC53" w14:textId="4C45DCBA" w:rsidR="003F0280" w:rsidRPr="00663D6A" w:rsidRDefault="003F0280" w:rsidP="00FF5F38">
      <w:pPr>
        <w:jc w:val="center"/>
        <w:rPr>
          <w:rFonts w:ascii="Arial" w:hAnsi="Arial" w:cs="Arial"/>
          <w:b/>
          <w:bCs/>
          <w:sz w:val="20"/>
          <w:szCs w:val="20"/>
        </w:rPr>
      </w:pPr>
      <w:r w:rsidRPr="00663D6A">
        <w:rPr>
          <w:rFonts w:ascii="Arial" w:eastAsia="Arial" w:hAnsi="Arial" w:cs="Arial"/>
          <w:b/>
          <w:bCs/>
          <w:sz w:val="20"/>
          <w:szCs w:val="20"/>
        </w:rPr>
        <w:t>PACTO DE INTEGRIDAD</w:t>
      </w:r>
      <w:r w:rsidR="00612A4F" w:rsidRPr="00663D6A">
        <w:rPr>
          <w:rStyle w:val="Refdenotaalpie"/>
          <w:rFonts w:ascii="Arial" w:hAnsi="Arial" w:cs="Arial"/>
          <w:sz w:val="20"/>
          <w:szCs w:val="20"/>
        </w:rPr>
        <w:footnoteReference w:id="23"/>
      </w:r>
    </w:p>
    <w:p w14:paraId="4EEB52CE" w14:textId="77777777" w:rsidR="002F3C4E" w:rsidRPr="00B9191F" w:rsidRDefault="002F3C4E" w:rsidP="00E47FE0">
      <w:pPr>
        <w:rPr>
          <w:rFonts w:ascii="Arial" w:hAnsi="Arial" w:cs="Arial"/>
          <w:sz w:val="20"/>
          <w:szCs w:val="20"/>
        </w:rPr>
      </w:pPr>
    </w:p>
    <w:p w14:paraId="51B9DBE0" w14:textId="4514ED95" w:rsidR="003F0280" w:rsidRPr="00B9191F" w:rsidRDefault="003F0280" w:rsidP="00E47FE0">
      <w:pPr>
        <w:rPr>
          <w:rFonts w:ascii="Arial" w:hAnsi="Arial" w:cs="Arial"/>
          <w:sz w:val="20"/>
          <w:szCs w:val="20"/>
        </w:rPr>
      </w:pPr>
      <w:r w:rsidRPr="00B9191F">
        <w:rPr>
          <w:rFonts w:ascii="Arial" w:hAnsi="Arial" w:cs="Arial"/>
          <w:sz w:val="20"/>
          <w:szCs w:val="20"/>
        </w:rPr>
        <w:t>Señores</w:t>
      </w:r>
    </w:p>
    <w:p w14:paraId="6235054D" w14:textId="77777777" w:rsidR="003F0280" w:rsidRPr="00B9191F" w:rsidRDefault="003F0280" w:rsidP="00E47FE0">
      <w:pPr>
        <w:widowControl w:val="0"/>
        <w:jc w:val="both"/>
        <w:rPr>
          <w:rFonts w:ascii="Arial" w:eastAsia="Arial" w:hAnsi="Arial" w:cs="Arial"/>
          <w:sz w:val="20"/>
          <w:szCs w:val="20"/>
        </w:rPr>
      </w:pPr>
      <w:r w:rsidRPr="00B9191F">
        <w:rPr>
          <w:rFonts w:ascii="Arial" w:hAnsi="Arial" w:cs="Arial"/>
          <w:b/>
          <w:sz w:val="20"/>
          <w:szCs w:val="20"/>
        </w:rPr>
        <w:t>EVALUADORES</w:t>
      </w:r>
    </w:p>
    <w:p w14:paraId="37E1DBAE" w14:textId="2DB1B854" w:rsidR="00376A21" w:rsidRPr="00B9191F" w:rsidRDefault="00376A21" w:rsidP="00376A21">
      <w:pPr>
        <w:widowControl w:val="0"/>
        <w:spacing w:line="259" w:lineRule="auto"/>
        <w:jc w:val="both"/>
        <w:rPr>
          <w:rFonts w:ascii="Arial" w:hAnsi="Arial" w:cs="Arial"/>
          <w:b/>
          <w:bCs/>
          <w:sz w:val="20"/>
          <w:u w:val="single"/>
        </w:rPr>
      </w:pPr>
      <w:r w:rsidRPr="00B9191F">
        <w:rPr>
          <w:rFonts w:ascii="Arial" w:hAnsi="Arial" w:cs="Arial"/>
          <w:b/>
          <w:bCs/>
          <w:sz w:val="20"/>
          <w:szCs w:val="20"/>
        </w:rPr>
        <w:t>CONCURSO PÚBLICO ABREVIADO PARA LA CONTRATACIÓN DE EXPERTOS Y GERENTES DE PROYECTOS</w:t>
      </w:r>
      <w:r w:rsidR="004C6E43" w:rsidRPr="00B9191F">
        <w:rPr>
          <w:rFonts w:ascii="Arial" w:hAnsi="Arial" w:cs="Arial"/>
          <w:b/>
          <w:bCs/>
          <w:sz w:val="20"/>
          <w:szCs w:val="20"/>
        </w:rPr>
        <w:t xml:space="preserve"> N°</w:t>
      </w:r>
      <w:r w:rsidRPr="00B9191F">
        <w:rPr>
          <w:rFonts w:ascii="Arial" w:hAnsi="Arial" w:cs="Arial"/>
          <w:b/>
          <w:bCs/>
          <w:sz w:val="20"/>
          <w:szCs w:val="20"/>
        </w:rPr>
        <w:t xml:space="preserve"> </w:t>
      </w:r>
      <w:r w:rsidRPr="00B9191F">
        <w:rPr>
          <w:rFonts w:ascii="Arial" w:hAnsi="Arial" w:cs="Arial"/>
          <w:b/>
          <w:bCs/>
          <w:sz w:val="20"/>
          <w:u w:val="single"/>
        </w:rPr>
        <w:t>[CONSIGNAR NOMENCLATURA DEL PROCEDIMIENTO DE SELECCIÓN]</w:t>
      </w:r>
    </w:p>
    <w:p w14:paraId="10E5D4E1" w14:textId="77777777" w:rsidR="003F0280" w:rsidRPr="00B9191F" w:rsidRDefault="003F0280" w:rsidP="00E47FE0">
      <w:pPr>
        <w:widowControl w:val="0"/>
        <w:autoSpaceDE w:val="0"/>
        <w:autoSpaceDN w:val="0"/>
        <w:adjustRightInd w:val="0"/>
        <w:jc w:val="both"/>
        <w:rPr>
          <w:rFonts w:ascii="Arial" w:hAnsi="Arial" w:cs="Arial"/>
          <w:sz w:val="20"/>
          <w:szCs w:val="20"/>
        </w:rPr>
      </w:pPr>
      <w:r w:rsidRPr="00B9191F">
        <w:rPr>
          <w:rFonts w:ascii="Arial" w:hAnsi="Arial" w:cs="Arial"/>
          <w:sz w:val="20"/>
          <w:szCs w:val="20"/>
        </w:rPr>
        <w:t>Presente.-</w:t>
      </w:r>
    </w:p>
    <w:p w14:paraId="1581EA63" w14:textId="77777777" w:rsidR="003F0280" w:rsidRPr="00B9191F" w:rsidRDefault="003F0280" w:rsidP="00E47FE0">
      <w:pPr>
        <w:jc w:val="both"/>
        <w:rPr>
          <w:rFonts w:ascii="Arial" w:hAnsi="Arial" w:cs="Arial"/>
          <w:sz w:val="20"/>
          <w:szCs w:val="20"/>
          <w:lang w:val="es-MX"/>
        </w:rPr>
      </w:pPr>
    </w:p>
    <w:p w14:paraId="300AAAD1" w14:textId="30BDF034" w:rsidR="00501B33" w:rsidRPr="00B9191F" w:rsidRDefault="00D05620" w:rsidP="00E47FE0">
      <w:pPr>
        <w:jc w:val="both"/>
        <w:rPr>
          <w:rFonts w:ascii="Arial" w:hAnsi="Arial" w:cs="Arial"/>
          <w:sz w:val="20"/>
          <w:szCs w:val="20"/>
        </w:rPr>
      </w:pPr>
      <w:r w:rsidRPr="00B9191F">
        <w:rPr>
          <w:rFonts w:ascii="Arial" w:eastAsia="Arial" w:hAnsi="Arial" w:cs="Arial"/>
          <w:sz w:val="20"/>
          <w:szCs w:val="20"/>
        </w:rPr>
        <w:t xml:space="preserve">El que </w:t>
      </w:r>
      <w:r w:rsidR="004E17A3" w:rsidRPr="00B9191F">
        <w:rPr>
          <w:rFonts w:ascii="Arial" w:eastAsia="Arial" w:hAnsi="Arial" w:cs="Arial"/>
          <w:sz w:val="20"/>
          <w:szCs w:val="20"/>
        </w:rPr>
        <w:t xml:space="preserve">suscribe, </w:t>
      </w:r>
      <w:r w:rsidR="004E17A3" w:rsidRPr="00B9191F">
        <w:rPr>
          <w:rFonts w:ascii="Arial" w:hAnsi="Arial" w:cs="Arial"/>
          <w:sz w:val="20"/>
          <w:szCs w:val="20"/>
          <w:lang w:val="es-ES"/>
        </w:rPr>
        <w:t>[</w:t>
      </w:r>
      <w:r w:rsidR="00CD5D66" w:rsidRPr="00805714">
        <w:rPr>
          <w:rFonts w:ascii="Arial" w:hAnsi="Arial" w:cs="Arial"/>
          <w:b/>
          <w:bCs/>
          <w:sz w:val="20"/>
          <w:szCs w:val="20"/>
          <w:lang w:val="es-ES"/>
        </w:rPr>
        <w:t>……………..]</w:t>
      </w:r>
      <w:r w:rsidR="00CD5D66" w:rsidRPr="00B9191F">
        <w:rPr>
          <w:rFonts w:ascii="Arial" w:hAnsi="Arial" w:cs="Arial"/>
          <w:sz w:val="20"/>
          <w:szCs w:val="20"/>
          <w:lang w:val="es-ES"/>
        </w:rPr>
        <w:t>, postor o apoderado de </w:t>
      </w:r>
      <w:r w:rsidR="00CD5D66" w:rsidRPr="00B9191F">
        <w:rPr>
          <w:rFonts w:ascii="Arial" w:hAnsi="Arial" w:cs="Arial"/>
          <w:b/>
          <w:bCs/>
          <w:sz w:val="20"/>
          <w:szCs w:val="20"/>
          <w:u w:val="single"/>
          <w:lang w:val="es-ES"/>
        </w:rPr>
        <w:t>[CONSIGNAR SEGÚN CORRESPONDA]</w:t>
      </w:r>
      <w:r w:rsidRPr="00B9191F">
        <w:rPr>
          <w:rFonts w:ascii="Arial" w:eastAsia="Arial" w:hAnsi="Arial" w:cs="Arial"/>
          <w:sz w:val="20"/>
          <w:szCs w:val="20"/>
        </w:rPr>
        <w:t xml:space="preserve"> identificado con </w:t>
      </w:r>
      <w:r w:rsidRPr="00B9191F">
        <w:rPr>
          <w:rFonts w:ascii="Arial" w:eastAsia="Arial" w:hAnsi="Arial" w:cs="Arial"/>
          <w:b/>
          <w:bCs/>
          <w:sz w:val="20"/>
          <w:szCs w:val="20"/>
          <w:u w:val="single"/>
        </w:rPr>
        <w:t xml:space="preserve">[CONSIGNAR TIPO DE DOCUMENTO DE IDENTIDAD] </w:t>
      </w:r>
      <w:r w:rsidRPr="002A480E">
        <w:rPr>
          <w:rFonts w:ascii="Arial" w:eastAsia="Arial" w:hAnsi="Arial" w:cs="Arial"/>
          <w:sz w:val="20"/>
          <w:szCs w:val="20"/>
          <w:u w:val="single"/>
        </w:rPr>
        <w:t>N°</w:t>
      </w:r>
      <w:r w:rsidRPr="00B9191F">
        <w:rPr>
          <w:rFonts w:ascii="Arial" w:eastAsia="Arial" w:hAnsi="Arial" w:cs="Arial"/>
          <w:b/>
          <w:bCs/>
          <w:sz w:val="20"/>
          <w:szCs w:val="20"/>
          <w:u w:val="single"/>
        </w:rPr>
        <w:t xml:space="preserve"> [CONSIGNAR NÚMERO DE DOCUMENTO DE IDENTIDAD</w:t>
      </w:r>
      <w:r w:rsidRPr="00B9191F">
        <w:rPr>
          <w:rFonts w:ascii="Arial" w:eastAsia="Arial" w:hAnsi="Arial" w:cs="Arial"/>
          <w:sz w:val="20"/>
          <w:szCs w:val="20"/>
        </w:rPr>
        <w:t xml:space="preserve">], con poder inscrito en la </w:t>
      </w:r>
      <w:r w:rsidR="00154A20" w:rsidRPr="00B9191F">
        <w:rPr>
          <w:rFonts w:ascii="Arial" w:eastAsia="Arial" w:hAnsi="Arial" w:cs="Arial"/>
          <w:sz w:val="20"/>
          <w:szCs w:val="20"/>
        </w:rPr>
        <w:t xml:space="preserve">Sede Registral </w:t>
      </w:r>
      <w:r w:rsidRPr="00B9191F">
        <w:rPr>
          <w:rFonts w:ascii="Arial" w:eastAsia="Arial" w:hAnsi="Arial" w:cs="Arial"/>
          <w:sz w:val="20"/>
          <w:szCs w:val="20"/>
        </w:rPr>
        <w:t>de [</w:t>
      </w:r>
      <w:r w:rsidR="008B0622" w:rsidRPr="00B9191F">
        <w:rPr>
          <w:rFonts w:ascii="Arial" w:eastAsia="Arial" w:hAnsi="Arial" w:cs="Arial"/>
          <w:b/>
          <w:bCs/>
          <w:sz w:val="20"/>
          <w:szCs w:val="20"/>
          <w:u w:val="single"/>
        </w:rPr>
        <w:t>CONSIGNAR</w:t>
      </w:r>
      <w:r w:rsidRPr="00B9191F">
        <w:rPr>
          <w:rFonts w:ascii="Arial" w:eastAsia="Arial" w:hAnsi="Arial" w:cs="Arial"/>
          <w:sz w:val="20"/>
          <w:szCs w:val="20"/>
        </w:rPr>
        <w:t>] en la Ficha Nº [</w:t>
      </w:r>
      <w:r w:rsidR="008B0622" w:rsidRPr="00B9191F">
        <w:rPr>
          <w:rFonts w:ascii="Arial" w:eastAsia="Arial" w:hAnsi="Arial" w:cs="Arial"/>
          <w:b/>
          <w:bCs/>
          <w:sz w:val="20"/>
          <w:szCs w:val="20"/>
          <w:u w:val="single"/>
        </w:rPr>
        <w:t>CONSIGNAR</w:t>
      </w:r>
      <w:r w:rsidRPr="00B9191F">
        <w:rPr>
          <w:rFonts w:ascii="Arial" w:eastAsia="Arial" w:hAnsi="Arial" w:cs="Arial"/>
          <w:sz w:val="20"/>
          <w:szCs w:val="20"/>
        </w:rPr>
        <w:t>] Asiento Nº [</w:t>
      </w:r>
      <w:r w:rsidR="008B0622" w:rsidRPr="00B9191F">
        <w:rPr>
          <w:rFonts w:ascii="Arial" w:eastAsia="Arial" w:hAnsi="Arial" w:cs="Arial"/>
          <w:b/>
          <w:bCs/>
          <w:sz w:val="20"/>
          <w:szCs w:val="20"/>
          <w:u w:val="single"/>
        </w:rPr>
        <w:t>CONSIGNAR</w:t>
      </w:r>
      <w:r w:rsidR="00520B4C" w:rsidRPr="00B9191F">
        <w:rPr>
          <w:rFonts w:ascii="Arial" w:eastAsia="Arial" w:hAnsi="Arial" w:cs="Arial"/>
          <w:b/>
          <w:bCs/>
          <w:sz w:val="20"/>
          <w:szCs w:val="20"/>
          <w:u w:val="single"/>
        </w:rPr>
        <w:t>]</w:t>
      </w:r>
      <w:r w:rsidRPr="00B9191F">
        <w:rPr>
          <w:rFonts w:ascii="Arial" w:eastAsia="Arial" w:hAnsi="Arial" w:cs="Arial"/>
          <w:sz w:val="20"/>
          <w:szCs w:val="20"/>
        </w:rPr>
        <w:t>, en su calidad de proveedor en el ámbito de aplicación de la normativa de contratación pública</w:t>
      </w:r>
      <w:r w:rsidR="00A84C30" w:rsidRPr="00B9191F">
        <w:rPr>
          <w:rFonts w:ascii="Arial" w:eastAsia="Arial" w:hAnsi="Arial" w:cs="Arial"/>
          <w:sz w:val="20"/>
          <w:szCs w:val="20"/>
        </w:rPr>
        <w:t xml:space="preserve">, </w:t>
      </w:r>
      <w:r w:rsidR="02F71394" w:rsidRPr="00B9191F">
        <w:rPr>
          <w:rFonts w:ascii="Arial" w:hAnsi="Arial" w:cs="Arial"/>
          <w:b/>
          <w:bCs/>
          <w:sz w:val="20"/>
          <w:szCs w:val="20"/>
        </w:rPr>
        <w:t>suscribo el presente Pacto de Integridad</w:t>
      </w:r>
      <w:r w:rsidR="02F71394" w:rsidRPr="00B9191F">
        <w:rPr>
          <w:rFonts w:ascii="Arial" w:hAnsi="Arial" w:cs="Arial"/>
          <w:sz w:val="20"/>
          <w:szCs w:val="20"/>
        </w:rPr>
        <w:t xml:space="preserve"> bajo los siguientes términos y condiciones:</w:t>
      </w:r>
    </w:p>
    <w:p w14:paraId="2447D903" w14:textId="77777777" w:rsidR="00501B33" w:rsidRPr="00B9191F" w:rsidRDefault="00501B33" w:rsidP="00E47FE0">
      <w:pPr>
        <w:jc w:val="both"/>
        <w:rPr>
          <w:rFonts w:ascii="Arial" w:hAnsi="Arial" w:cs="Arial"/>
          <w:sz w:val="20"/>
          <w:szCs w:val="20"/>
        </w:rPr>
      </w:pPr>
    </w:p>
    <w:p w14:paraId="544F3843" w14:textId="7FD212EB" w:rsidR="00501B33" w:rsidRPr="00B9191F" w:rsidRDefault="00501B33" w:rsidP="00E47FE0">
      <w:pPr>
        <w:jc w:val="both"/>
        <w:rPr>
          <w:rFonts w:ascii="Arial" w:hAnsi="Arial" w:cs="Arial"/>
          <w:sz w:val="20"/>
          <w:szCs w:val="20"/>
          <w:lang w:val="es-MX"/>
        </w:rPr>
      </w:pPr>
      <w:r w:rsidRPr="00B9191F">
        <w:rPr>
          <w:rFonts w:ascii="Arial" w:hAnsi="Arial" w:cs="Arial"/>
          <w:b/>
          <w:sz w:val="20"/>
          <w:szCs w:val="20"/>
          <w:lang w:val="es-MX"/>
        </w:rPr>
        <w:t>PRIMERO:</w:t>
      </w:r>
      <w:r w:rsidRPr="00B9191F">
        <w:rPr>
          <w:rFonts w:ascii="Arial" w:hAnsi="Arial" w:cs="Arial"/>
          <w:sz w:val="20"/>
          <w:szCs w:val="20"/>
          <w:lang w:val="es-MX"/>
        </w:rPr>
        <w:t xml:space="preserve"> Declaro, bajo juramento: </w:t>
      </w:r>
    </w:p>
    <w:p w14:paraId="4745A2F8" w14:textId="77777777" w:rsidR="006355AF" w:rsidRPr="00B9191F" w:rsidRDefault="006355AF" w:rsidP="00E47FE0">
      <w:pPr>
        <w:jc w:val="both"/>
        <w:rPr>
          <w:rFonts w:ascii="Arial" w:hAnsi="Arial" w:cs="Arial"/>
          <w:sz w:val="20"/>
          <w:szCs w:val="20"/>
          <w:lang w:val="es-MX"/>
        </w:rPr>
      </w:pPr>
    </w:p>
    <w:p w14:paraId="7E2E3E80" w14:textId="74BCA7CD" w:rsidR="00501B33" w:rsidRPr="00B9191F" w:rsidRDefault="0AF831D5" w:rsidP="00B80BB7">
      <w:pPr>
        <w:pStyle w:val="Prrafodelista"/>
        <w:numPr>
          <w:ilvl w:val="0"/>
          <w:numId w:val="21"/>
        </w:numPr>
        <w:jc w:val="both"/>
        <w:rPr>
          <w:rFonts w:ascii="Arial" w:hAnsi="Arial" w:cs="Arial"/>
          <w:sz w:val="20"/>
          <w:szCs w:val="20"/>
          <w:lang w:val="es-MX"/>
        </w:rPr>
      </w:pPr>
      <w:r w:rsidRPr="00B9191F">
        <w:rPr>
          <w:rFonts w:ascii="Arial" w:hAnsi="Arial" w:cs="Arial"/>
          <w:sz w:val="20"/>
          <w:szCs w:val="20"/>
          <w:lang w:val="es-MX"/>
        </w:rPr>
        <w:t>Que conozco los impedimentos para ser participante, postor, contratista o subcontratista</w:t>
      </w:r>
      <w:r w:rsidR="00612A4F" w:rsidRPr="00B9191F">
        <w:rPr>
          <w:rFonts w:ascii="Arial" w:hAnsi="Arial" w:cs="Arial"/>
          <w:sz w:val="20"/>
          <w:szCs w:val="20"/>
        </w:rPr>
        <w:t xml:space="preserve">, </w:t>
      </w:r>
      <w:r w:rsidRPr="00B9191F">
        <w:rPr>
          <w:rFonts w:ascii="Arial" w:hAnsi="Arial" w:cs="Arial"/>
          <w:sz w:val="20"/>
          <w:szCs w:val="20"/>
          <w:lang w:val="es-MX"/>
        </w:rPr>
        <w:t>establecidos en el artículo 30 de la Ley N° 32069, Ley General de Contrataciones Públicas</w:t>
      </w:r>
      <w:r w:rsidR="3452D4D8" w:rsidRPr="00B9191F">
        <w:rPr>
          <w:rFonts w:ascii="Arial" w:hAnsi="Arial" w:cs="Arial"/>
          <w:sz w:val="20"/>
          <w:szCs w:val="20"/>
          <w:lang w:val="es-MX"/>
        </w:rPr>
        <w:t>.</w:t>
      </w:r>
      <w:r w:rsidRPr="00B9191F">
        <w:rPr>
          <w:rFonts w:ascii="Arial" w:hAnsi="Arial" w:cs="Arial"/>
          <w:sz w:val="20"/>
          <w:szCs w:val="20"/>
          <w:lang w:val="es-MX"/>
        </w:rPr>
        <w:t xml:space="preserve"> </w:t>
      </w:r>
      <w:r w:rsidRPr="00B9191F">
        <w:rPr>
          <w:rFonts w:ascii="Arial" w:hAnsi="Arial" w:cs="Arial"/>
          <w:sz w:val="20"/>
          <w:szCs w:val="20"/>
        </w:rPr>
        <w:t xml:space="preserve"> </w:t>
      </w:r>
    </w:p>
    <w:p w14:paraId="4F209E60" w14:textId="77777777" w:rsidR="00501B33" w:rsidRPr="00B9191F" w:rsidRDefault="00501B33" w:rsidP="00E47FE0">
      <w:pPr>
        <w:pStyle w:val="Prrafodelista"/>
        <w:jc w:val="both"/>
        <w:rPr>
          <w:rFonts w:ascii="Arial" w:hAnsi="Arial" w:cs="Arial"/>
          <w:sz w:val="20"/>
          <w:szCs w:val="20"/>
          <w:lang w:val="es-MX"/>
        </w:rPr>
      </w:pPr>
    </w:p>
    <w:p w14:paraId="316895AD" w14:textId="467871FE" w:rsidR="00501B33" w:rsidRPr="00B9191F" w:rsidRDefault="5C99AA9A" w:rsidP="00B80BB7">
      <w:pPr>
        <w:pStyle w:val="Prrafodelista"/>
        <w:numPr>
          <w:ilvl w:val="0"/>
          <w:numId w:val="21"/>
        </w:numPr>
        <w:jc w:val="both"/>
        <w:rPr>
          <w:rFonts w:ascii="Arial" w:eastAsia="Arial" w:hAnsi="Arial" w:cs="Arial"/>
          <w:sz w:val="20"/>
          <w:szCs w:val="20"/>
        </w:rPr>
      </w:pPr>
      <w:r w:rsidRPr="00B9191F">
        <w:rPr>
          <w:rFonts w:ascii="Arial" w:eastAsia="Arial" w:hAnsi="Arial" w:cs="Arial"/>
          <w:sz w:val="20"/>
          <w:szCs w:val="20"/>
        </w:rPr>
        <w:t xml:space="preserve">Que los recursos que componen mi patrimonio o el patrimonio de la persona </w:t>
      </w:r>
      <w:r w:rsidR="00DD22FF" w:rsidRPr="00B9191F">
        <w:rPr>
          <w:rFonts w:ascii="Arial" w:eastAsia="Arial" w:hAnsi="Arial" w:cs="Arial"/>
          <w:sz w:val="20"/>
          <w:szCs w:val="20"/>
        </w:rPr>
        <w:t xml:space="preserve">natural </w:t>
      </w:r>
      <w:r w:rsidRPr="00B9191F">
        <w:rPr>
          <w:rFonts w:ascii="Arial" w:eastAsia="Arial" w:hAnsi="Arial" w:cs="Arial"/>
          <w:sz w:val="20"/>
          <w:szCs w:val="20"/>
        </w:rPr>
        <w:t>a la que represento no provienen de lavado de activos, narcotráfico, minería ilegal, financiamiento del terrorismo, y</w:t>
      </w:r>
      <w:r w:rsidR="077722BD" w:rsidRPr="00B9191F">
        <w:rPr>
          <w:rFonts w:ascii="Arial" w:eastAsia="Arial" w:hAnsi="Arial" w:cs="Arial"/>
          <w:sz w:val="20"/>
          <w:szCs w:val="20"/>
        </w:rPr>
        <w:t>/o</w:t>
      </w:r>
      <w:r w:rsidRPr="00B9191F">
        <w:rPr>
          <w:rFonts w:ascii="Arial" w:eastAsia="Arial" w:hAnsi="Arial" w:cs="Arial"/>
          <w:sz w:val="20"/>
          <w:szCs w:val="20"/>
        </w:rPr>
        <w:t xml:space="preserve"> de cualquier actividad ilícita.</w:t>
      </w:r>
    </w:p>
    <w:p w14:paraId="1442EEA8" w14:textId="77777777" w:rsidR="00501B33" w:rsidRPr="00B9191F" w:rsidRDefault="00501B33" w:rsidP="00E47FE0">
      <w:pPr>
        <w:jc w:val="both"/>
        <w:rPr>
          <w:rFonts w:ascii="Arial" w:eastAsia="Arial" w:hAnsi="Arial" w:cs="Arial"/>
          <w:sz w:val="20"/>
          <w:szCs w:val="20"/>
        </w:rPr>
      </w:pPr>
    </w:p>
    <w:p w14:paraId="66CA7094" w14:textId="77777777" w:rsidR="00501B33" w:rsidRPr="00B9191F" w:rsidRDefault="00501B33" w:rsidP="00B80BB7">
      <w:pPr>
        <w:pStyle w:val="Prrafodelista"/>
        <w:numPr>
          <w:ilvl w:val="0"/>
          <w:numId w:val="21"/>
        </w:numPr>
        <w:jc w:val="both"/>
        <w:rPr>
          <w:rFonts w:ascii="Arial" w:hAnsi="Arial" w:cs="Arial"/>
          <w:sz w:val="20"/>
          <w:szCs w:val="20"/>
          <w:lang w:val="es-MX"/>
        </w:rPr>
      </w:pPr>
      <w:r w:rsidRPr="00B9191F">
        <w:rPr>
          <w:rFonts w:ascii="Arial" w:hAnsi="Arial" w:cs="Arial"/>
          <w:sz w:val="20"/>
          <w:szCs w:val="20"/>
          <w:lang w:val="es-MX"/>
        </w:rPr>
        <w:t>Que conozco la obligación de denunciar cualquier acto de corrupción cometido por los actores del proceso de contratación, así como las medidas de protección que le asisten a los denunciantes</w:t>
      </w:r>
      <w:r w:rsidRPr="00B9191F">
        <w:rPr>
          <w:rStyle w:val="Refdenotaalpie"/>
          <w:rFonts w:ascii="Arial" w:hAnsi="Arial" w:cs="Arial"/>
          <w:sz w:val="20"/>
          <w:szCs w:val="20"/>
          <w:lang w:val="es-MX"/>
        </w:rPr>
        <w:footnoteReference w:id="24"/>
      </w:r>
      <w:r w:rsidRPr="00B9191F">
        <w:rPr>
          <w:rFonts w:ascii="Arial" w:hAnsi="Arial" w:cs="Arial"/>
          <w:sz w:val="20"/>
          <w:szCs w:val="20"/>
          <w:lang w:val="es-MX"/>
        </w:rPr>
        <w:t xml:space="preserve">; además de las consecuencias administrativas y legales que de estos se derivan. </w:t>
      </w:r>
    </w:p>
    <w:p w14:paraId="7F4DDDE4" w14:textId="77777777" w:rsidR="00501B33" w:rsidRPr="00B9191F" w:rsidRDefault="00501B33" w:rsidP="00E47FE0">
      <w:pPr>
        <w:pStyle w:val="Prrafodelista"/>
        <w:rPr>
          <w:rFonts w:ascii="Arial" w:hAnsi="Arial" w:cs="Arial"/>
          <w:sz w:val="20"/>
          <w:szCs w:val="20"/>
          <w:lang w:val="es-MX"/>
        </w:rPr>
      </w:pPr>
    </w:p>
    <w:p w14:paraId="694664E5" w14:textId="3CDF0E46" w:rsidR="00501B33" w:rsidRPr="00B9191F" w:rsidRDefault="00501B33" w:rsidP="00B80BB7">
      <w:pPr>
        <w:pStyle w:val="Prrafodelista"/>
        <w:numPr>
          <w:ilvl w:val="0"/>
          <w:numId w:val="21"/>
        </w:numPr>
        <w:jc w:val="both"/>
        <w:rPr>
          <w:rFonts w:ascii="Arial" w:hAnsi="Arial" w:cs="Arial"/>
          <w:sz w:val="20"/>
          <w:szCs w:val="20"/>
          <w:lang w:val="es-MX"/>
        </w:rPr>
      </w:pPr>
      <w:r w:rsidRPr="00B9191F">
        <w:rPr>
          <w:rFonts w:ascii="Arial" w:hAnsi="Arial" w:cs="Arial"/>
          <w:sz w:val="20"/>
          <w:szCs w:val="20"/>
          <w:lang w:val="es-MX"/>
        </w:rPr>
        <w:t xml:space="preserve">Que conozco el alcance de la Ley N° 28024, Ley que regula la gestión de intereses en la administración pública y su reglamento, aprobado por Decreto Supremo N° 120-2019-PCM, </w:t>
      </w:r>
      <w:r w:rsidRPr="00B9191F">
        <w:rPr>
          <w:rFonts w:ascii="Arial" w:hAnsi="Arial" w:cs="Arial"/>
          <w:sz w:val="20"/>
          <w:szCs w:val="20"/>
        </w:rPr>
        <w:t>así como el marco de aplicación de la Ley N° 31564, Ley de prevención y mitigación del conflicto de intereses en el acceso y salida de personal del servicio público</w:t>
      </w:r>
      <w:r w:rsidR="148DCB20" w:rsidRPr="00B9191F">
        <w:rPr>
          <w:rFonts w:ascii="Arial" w:hAnsi="Arial" w:cs="Arial"/>
          <w:sz w:val="20"/>
          <w:szCs w:val="20"/>
        </w:rPr>
        <w:t>,</w:t>
      </w:r>
      <w:r w:rsidRPr="00B9191F">
        <w:rPr>
          <w:rFonts w:ascii="Arial" w:hAnsi="Arial" w:cs="Arial"/>
          <w:sz w:val="20"/>
          <w:szCs w:val="20"/>
        </w:rPr>
        <w:t xml:space="preserve"> y su </w:t>
      </w:r>
      <w:r w:rsidR="4E84D96F" w:rsidRPr="00B9191F">
        <w:rPr>
          <w:rFonts w:ascii="Arial" w:hAnsi="Arial" w:cs="Arial"/>
          <w:sz w:val="20"/>
          <w:szCs w:val="20"/>
        </w:rPr>
        <w:t>r</w:t>
      </w:r>
      <w:r w:rsidR="02F71394" w:rsidRPr="00B9191F">
        <w:rPr>
          <w:rFonts w:ascii="Arial" w:hAnsi="Arial" w:cs="Arial"/>
          <w:sz w:val="20"/>
          <w:szCs w:val="20"/>
        </w:rPr>
        <w:t>eglamento</w:t>
      </w:r>
      <w:r w:rsidRPr="00B9191F">
        <w:rPr>
          <w:rFonts w:ascii="Arial" w:hAnsi="Arial" w:cs="Arial"/>
          <w:sz w:val="20"/>
          <w:szCs w:val="20"/>
        </w:rPr>
        <w:t xml:space="preserve"> aprobado por Decreto Supremo N° 082-2023-PCM</w:t>
      </w:r>
      <w:r w:rsidRPr="00B9191F">
        <w:rPr>
          <w:rStyle w:val="Refdenotaalpie"/>
          <w:rFonts w:ascii="Arial" w:hAnsi="Arial" w:cs="Arial"/>
          <w:sz w:val="20"/>
          <w:szCs w:val="20"/>
        </w:rPr>
        <w:footnoteReference w:id="25"/>
      </w:r>
      <w:r w:rsidRPr="00B9191F">
        <w:rPr>
          <w:rFonts w:ascii="Arial" w:hAnsi="Arial" w:cs="Arial"/>
          <w:sz w:val="20"/>
          <w:szCs w:val="20"/>
        </w:rPr>
        <w:t>.</w:t>
      </w:r>
    </w:p>
    <w:p w14:paraId="7E16F265" w14:textId="77777777" w:rsidR="00E62A78" w:rsidRPr="00B9191F" w:rsidRDefault="00E62A78" w:rsidP="1B0DA255">
      <w:pPr>
        <w:jc w:val="both"/>
        <w:rPr>
          <w:rFonts w:ascii="Arial" w:hAnsi="Arial" w:cs="Arial"/>
          <w:sz w:val="20"/>
          <w:szCs w:val="20"/>
          <w:lang w:val="es-MX"/>
        </w:rPr>
      </w:pPr>
    </w:p>
    <w:p w14:paraId="383AE11D" w14:textId="44C287BB" w:rsidR="00501B33" w:rsidRPr="00B9191F" w:rsidRDefault="00501B33" w:rsidP="00B80BB7">
      <w:pPr>
        <w:pStyle w:val="Prrafodelista"/>
        <w:numPr>
          <w:ilvl w:val="0"/>
          <w:numId w:val="21"/>
        </w:numPr>
        <w:jc w:val="both"/>
        <w:rPr>
          <w:rFonts w:ascii="Arial" w:hAnsi="Arial" w:cs="Arial"/>
          <w:sz w:val="20"/>
          <w:szCs w:val="20"/>
          <w:lang w:val="es-MX"/>
        </w:rPr>
      </w:pPr>
      <w:r w:rsidRPr="00B9191F">
        <w:rPr>
          <w:rFonts w:ascii="Arial" w:hAnsi="Arial" w:cs="Arial"/>
          <w:sz w:val="20"/>
          <w:szCs w:val="20"/>
          <w:lang w:val="es-MX"/>
        </w:rPr>
        <w:t>Que conozco el alcance de la cláusula anticorrupción y antisoborno de los contratos suscritos en el marco del proceso de contratación y las consecuencias derivadas de su incumplimiento</w:t>
      </w:r>
      <w:r w:rsidRPr="00B9191F">
        <w:rPr>
          <w:rStyle w:val="Refdenotaalpie"/>
          <w:rFonts w:ascii="Arial" w:hAnsi="Arial" w:cs="Arial"/>
          <w:sz w:val="20"/>
          <w:szCs w:val="20"/>
          <w:lang w:val="es-MX"/>
        </w:rPr>
        <w:footnoteReference w:id="26"/>
      </w:r>
      <w:r w:rsidRPr="00B9191F">
        <w:rPr>
          <w:rFonts w:ascii="Arial" w:hAnsi="Arial" w:cs="Arial"/>
          <w:sz w:val="20"/>
          <w:szCs w:val="20"/>
          <w:lang w:val="es-MX"/>
        </w:rPr>
        <w:t>.</w:t>
      </w:r>
    </w:p>
    <w:p w14:paraId="78EAA0E4" w14:textId="77777777" w:rsidR="00501B33" w:rsidRPr="00B9191F" w:rsidRDefault="00501B33" w:rsidP="00E47FE0">
      <w:pPr>
        <w:jc w:val="both"/>
        <w:rPr>
          <w:rFonts w:ascii="Arial" w:hAnsi="Arial" w:cs="Arial"/>
          <w:sz w:val="20"/>
          <w:szCs w:val="20"/>
          <w:lang w:val="es-MX"/>
        </w:rPr>
      </w:pPr>
      <w:r w:rsidRPr="00B9191F">
        <w:rPr>
          <w:rFonts w:ascii="Arial" w:hAnsi="Arial" w:cs="Arial"/>
          <w:b/>
          <w:sz w:val="20"/>
          <w:szCs w:val="20"/>
          <w:lang w:val="es-MX"/>
        </w:rPr>
        <w:lastRenderedPageBreak/>
        <w:t>SEGUNDO:</w:t>
      </w:r>
      <w:r w:rsidRPr="00B9191F">
        <w:rPr>
          <w:rFonts w:ascii="Arial" w:hAnsi="Arial" w:cs="Arial"/>
          <w:sz w:val="20"/>
          <w:szCs w:val="20"/>
          <w:lang w:val="es-MX"/>
        </w:rPr>
        <w:t xml:space="preserve"> Dentro de ese marco, asumo los siguientes compromisos:</w:t>
      </w:r>
    </w:p>
    <w:p w14:paraId="1ACB8DBD" w14:textId="77777777" w:rsidR="00376BB1" w:rsidRPr="00B9191F" w:rsidRDefault="00376BB1" w:rsidP="00E47FE0">
      <w:pPr>
        <w:jc w:val="both"/>
        <w:rPr>
          <w:rFonts w:ascii="Arial" w:hAnsi="Arial" w:cs="Arial"/>
          <w:sz w:val="20"/>
          <w:szCs w:val="20"/>
          <w:lang w:val="es-MX"/>
        </w:rPr>
      </w:pPr>
    </w:p>
    <w:p w14:paraId="5C2B4CAD" w14:textId="6C19F1AA" w:rsidR="00501B33" w:rsidRPr="00B9191F" w:rsidRDefault="00612A4F" w:rsidP="00B80BB7">
      <w:pPr>
        <w:pStyle w:val="Prrafodelista"/>
        <w:numPr>
          <w:ilvl w:val="0"/>
          <w:numId w:val="22"/>
        </w:numPr>
        <w:jc w:val="both"/>
        <w:rPr>
          <w:rFonts w:ascii="Arial" w:hAnsi="Arial" w:cs="Arial"/>
          <w:b/>
          <w:sz w:val="20"/>
          <w:szCs w:val="20"/>
          <w:lang w:val="es-MX"/>
        </w:rPr>
      </w:pPr>
      <w:r w:rsidRPr="00B9191F">
        <w:rPr>
          <w:rFonts w:ascii="Arial" w:hAnsi="Arial" w:cs="Arial"/>
          <w:sz w:val="20"/>
          <w:szCs w:val="20"/>
          <w:lang w:val="es-MX"/>
        </w:rPr>
        <w:t>Mantener</w:t>
      </w:r>
      <w:r w:rsidR="00501B33" w:rsidRPr="00B9191F">
        <w:rPr>
          <w:rFonts w:ascii="Arial" w:hAnsi="Arial" w:cs="Arial"/>
          <w:sz w:val="20"/>
          <w:szCs w:val="20"/>
          <w:lang w:val="es-MX"/>
        </w:rPr>
        <w:t xml:space="preserve"> una conducta proba e íntegra en todas las actividades del proceso de contratación, lo que supone actuar</w:t>
      </w:r>
      <w:r w:rsidR="00501B33" w:rsidRPr="00B9191F">
        <w:rPr>
          <w:rFonts w:ascii="Arial" w:eastAsia="Calibri" w:hAnsi="Arial" w:cs="Arial"/>
          <w:sz w:val="20"/>
          <w:szCs w:val="20"/>
        </w:rPr>
        <w:t xml:space="preserve"> con honestidad y veracidad, </w:t>
      </w:r>
      <w:r w:rsidR="00501B33" w:rsidRPr="00B9191F">
        <w:rPr>
          <w:rFonts w:ascii="Arial" w:hAnsi="Arial" w:cs="Arial"/>
          <w:sz w:val="20"/>
          <w:szCs w:val="20"/>
          <w:lang w:val="es-MX"/>
        </w:rPr>
        <w:t>sin</w:t>
      </w:r>
      <w:r w:rsidR="00501B33" w:rsidRPr="00B9191F">
        <w:rPr>
          <w:rFonts w:ascii="Arial" w:eastAsia="Calibri" w:hAnsi="Arial" w:cs="Arial"/>
          <w:sz w:val="20"/>
          <w:szCs w:val="20"/>
        </w:rPr>
        <w:t xml:space="preserve"> cometer actos </w:t>
      </w:r>
      <w:r w:rsidR="00501B33" w:rsidRPr="00B9191F">
        <w:rPr>
          <w:rFonts w:ascii="Arial" w:hAnsi="Arial" w:cs="Arial"/>
          <w:sz w:val="20"/>
          <w:szCs w:val="20"/>
          <w:lang w:val="es-MX"/>
        </w:rPr>
        <w:t>ilícitos</w:t>
      </w:r>
      <w:r w:rsidR="00501B33" w:rsidRPr="00B9191F">
        <w:rPr>
          <w:rFonts w:ascii="Arial" w:eastAsia="Calibri" w:hAnsi="Arial" w:cs="Arial"/>
          <w:sz w:val="20"/>
          <w:szCs w:val="20"/>
        </w:rPr>
        <w:t xml:space="preserve">, directa o indirectamente, </w:t>
      </w:r>
      <w:r w:rsidR="00501B33" w:rsidRPr="00B9191F">
        <w:rPr>
          <w:rFonts w:ascii="Arial" w:hAnsi="Arial" w:cs="Arial"/>
          <w:sz w:val="20"/>
          <w:szCs w:val="20"/>
          <w:lang w:val="es-MX"/>
        </w:rPr>
        <w:t>así como respetar la libertad de concurrencia y las condiciones de competencia efectiva en el proceso de contratación y abstenerme de realizar prácticas que la restrinjan o afecten.</w:t>
      </w:r>
    </w:p>
    <w:p w14:paraId="042980D0" w14:textId="77777777" w:rsidR="00501B33" w:rsidRPr="00B9191F" w:rsidRDefault="00501B33" w:rsidP="00E47FE0">
      <w:pPr>
        <w:pStyle w:val="Prrafodelista"/>
        <w:ind w:left="360"/>
        <w:jc w:val="both"/>
        <w:rPr>
          <w:rFonts w:ascii="Arial" w:eastAsia="Calibri" w:hAnsi="Arial" w:cs="Arial"/>
          <w:sz w:val="20"/>
          <w:szCs w:val="20"/>
        </w:rPr>
      </w:pPr>
    </w:p>
    <w:p w14:paraId="04FB9A8E" w14:textId="7D7014C0" w:rsidR="00501B33" w:rsidRPr="00B9191F" w:rsidRDefault="00612A4F" w:rsidP="00B80BB7">
      <w:pPr>
        <w:pStyle w:val="Prrafodelista"/>
        <w:numPr>
          <w:ilvl w:val="0"/>
          <w:numId w:val="22"/>
        </w:numPr>
        <w:jc w:val="both"/>
        <w:rPr>
          <w:rFonts w:ascii="Arial" w:hAnsi="Arial" w:cs="Arial"/>
          <w:color w:val="000000" w:themeColor="text1"/>
          <w:sz w:val="20"/>
          <w:szCs w:val="20"/>
          <w:lang w:val="es-MX"/>
        </w:rPr>
      </w:pPr>
      <w:r w:rsidRPr="00B9191F">
        <w:rPr>
          <w:rFonts w:ascii="Arial" w:hAnsi="Arial" w:cs="Arial"/>
          <w:sz w:val="20"/>
          <w:szCs w:val="20"/>
          <w:lang w:val="es-MX"/>
        </w:rPr>
        <w:t xml:space="preserve">Abstenerme </w:t>
      </w:r>
      <w:r w:rsidR="00501B33" w:rsidRPr="00B9191F">
        <w:rPr>
          <w:rFonts w:ascii="Arial" w:hAnsi="Arial" w:cs="Arial"/>
          <w:color w:val="000000" w:themeColor="text1"/>
          <w:sz w:val="20"/>
          <w:szCs w:val="20"/>
          <w:lang w:val="es-MX"/>
        </w:rPr>
        <w:t>de ofrecer, dar o prometer regalos, cortesías, invitaciones, donativos u otros beneficios similares, a funcionarios o servidores públicos de la dependencia encargada de la</w:t>
      </w:r>
      <w:r w:rsidR="00933A36" w:rsidRPr="00B9191F">
        <w:rPr>
          <w:rFonts w:ascii="Arial" w:hAnsi="Arial" w:cs="Arial"/>
          <w:color w:val="000000" w:themeColor="text1"/>
          <w:sz w:val="20"/>
          <w:szCs w:val="20"/>
          <w:lang w:val="es-MX"/>
        </w:rPr>
        <w:t>s</w:t>
      </w:r>
      <w:r w:rsidR="00501B33" w:rsidRPr="00B9191F">
        <w:rPr>
          <w:rFonts w:ascii="Arial" w:hAnsi="Arial" w:cs="Arial"/>
          <w:color w:val="000000" w:themeColor="text1"/>
          <w:sz w:val="20"/>
          <w:szCs w:val="20"/>
          <w:lang w:val="es-MX"/>
        </w:rPr>
        <w:t xml:space="preserve"> contrataci</w:t>
      </w:r>
      <w:r w:rsidR="00933A36" w:rsidRPr="00B9191F">
        <w:rPr>
          <w:rFonts w:ascii="Arial" w:hAnsi="Arial" w:cs="Arial"/>
          <w:color w:val="000000" w:themeColor="text1"/>
          <w:sz w:val="20"/>
          <w:szCs w:val="20"/>
          <w:lang w:val="es-MX"/>
        </w:rPr>
        <w:t>ones</w:t>
      </w:r>
      <w:r w:rsidR="00501B33" w:rsidRPr="00B9191F">
        <w:rPr>
          <w:rFonts w:ascii="Arial" w:hAnsi="Arial" w:cs="Arial"/>
          <w:color w:val="000000" w:themeColor="text1"/>
          <w:sz w:val="20"/>
          <w:szCs w:val="20"/>
          <w:lang w:val="es-MX"/>
        </w:rPr>
        <w:t>, actores del proceso de contratación y personal de la entidad contratante</w:t>
      </w:r>
      <w:r w:rsidR="00652388" w:rsidRPr="3B23D19B">
        <w:rPr>
          <w:rStyle w:val="Refdenotaalpie"/>
          <w:rFonts w:ascii="Arial" w:eastAsia="Arial" w:hAnsi="Arial" w:cs="Arial"/>
          <w:sz w:val="20"/>
          <w:szCs w:val="20"/>
        </w:rPr>
        <w:footnoteReference w:id="27"/>
      </w:r>
      <w:r w:rsidR="00501B33" w:rsidRPr="00B9191F">
        <w:rPr>
          <w:rFonts w:ascii="Arial" w:hAnsi="Arial" w:cs="Arial"/>
          <w:color w:val="000000" w:themeColor="text1"/>
          <w:sz w:val="20"/>
          <w:szCs w:val="20"/>
          <w:lang w:val="es-MX"/>
        </w:rPr>
        <w:t>.</w:t>
      </w:r>
    </w:p>
    <w:p w14:paraId="4364E2B9" w14:textId="77777777" w:rsidR="00501B33" w:rsidRPr="00B9191F" w:rsidRDefault="00501B33" w:rsidP="00E47FE0">
      <w:pPr>
        <w:pStyle w:val="Prrafodelista"/>
        <w:ind w:left="851"/>
        <w:jc w:val="both"/>
        <w:rPr>
          <w:rFonts w:ascii="Arial" w:hAnsi="Arial" w:cs="Arial"/>
          <w:color w:val="000000" w:themeColor="text1"/>
          <w:sz w:val="20"/>
          <w:szCs w:val="20"/>
          <w:lang w:val="es-MX"/>
        </w:rPr>
      </w:pPr>
    </w:p>
    <w:p w14:paraId="105AA256" w14:textId="213F35EA" w:rsidR="00501B33" w:rsidRPr="00B9191F" w:rsidRDefault="00612A4F" w:rsidP="00B80BB7">
      <w:pPr>
        <w:pStyle w:val="Prrafodelista"/>
        <w:numPr>
          <w:ilvl w:val="0"/>
          <w:numId w:val="22"/>
        </w:numPr>
        <w:jc w:val="both"/>
        <w:rPr>
          <w:rFonts w:ascii="Arial" w:hAnsi="Arial" w:cs="Arial"/>
          <w:color w:val="000000" w:themeColor="text1"/>
          <w:sz w:val="20"/>
          <w:szCs w:val="20"/>
          <w:lang w:val="es-MX"/>
        </w:rPr>
      </w:pPr>
      <w:r w:rsidRPr="00B9191F">
        <w:rPr>
          <w:rFonts w:ascii="Arial" w:hAnsi="Arial" w:cs="Arial"/>
          <w:color w:val="000000" w:themeColor="text1"/>
          <w:sz w:val="20"/>
          <w:szCs w:val="20"/>
          <w:lang w:val="es-MX"/>
        </w:rPr>
        <w:t xml:space="preserve">Denunciar </w:t>
      </w:r>
      <w:r w:rsidR="00501B33" w:rsidRPr="00B9191F">
        <w:rPr>
          <w:rFonts w:ascii="Arial" w:hAnsi="Arial" w:cs="Arial"/>
          <w:color w:val="000000" w:themeColor="text1"/>
          <w:sz w:val="20"/>
          <w:szCs w:val="20"/>
          <w:lang w:val="es-MX"/>
        </w:rPr>
        <w:t>ante las autoridades competentes, de manera oportuna, los actos de corrupción, inconducta funcional, conflicto de intereses u otro de naturaleza similar, respecto de lo cual tuviera conocimiento en el marco del proceso de contratación (</w:t>
      </w:r>
      <w:hyperlink r:id="rId30" w:history="1">
        <w:r w:rsidR="00501B33" w:rsidRPr="00B9191F">
          <w:rPr>
            <w:rStyle w:val="Hipervnculo"/>
            <w:rFonts w:ascii="Arial" w:hAnsi="Arial" w:cs="Arial"/>
            <w:sz w:val="20"/>
            <w:szCs w:val="20"/>
            <w:lang w:val="es-MX"/>
          </w:rPr>
          <w:t>https://denuncias.servicios.gob.pe/</w:t>
        </w:r>
      </w:hyperlink>
      <w:r w:rsidR="00501B33" w:rsidRPr="00B9191F">
        <w:rPr>
          <w:rFonts w:ascii="Arial" w:hAnsi="Arial" w:cs="Arial"/>
          <w:sz w:val="20"/>
          <w:szCs w:val="20"/>
          <w:lang w:val="es-MX"/>
        </w:rPr>
        <w:t>)</w:t>
      </w:r>
      <w:r w:rsidR="00501B33" w:rsidRPr="00B9191F">
        <w:rPr>
          <w:rFonts w:ascii="Arial" w:hAnsi="Arial" w:cs="Arial"/>
          <w:color w:val="000000" w:themeColor="text1"/>
          <w:sz w:val="20"/>
          <w:szCs w:val="20"/>
          <w:lang w:val="es-MX"/>
        </w:rPr>
        <w:t>.</w:t>
      </w:r>
    </w:p>
    <w:p w14:paraId="00126987" w14:textId="77777777" w:rsidR="00501B33" w:rsidRPr="00B9191F" w:rsidRDefault="00501B33" w:rsidP="00E47FE0">
      <w:pPr>
        <w:pStyle w:val="Prrafodelista"/>
        <w:rPr>
          <w:rFonts w:ascii="Arial" w:hAnsi="Arial" w:cs="Arial"/>
          <w:color w:val="000000" w:themeColor="text1"/>
          <w:sz w:val="20"/>
          <w:szCs w:val="20"/>
          <w:lang w:val="es-MX"/>
        </w:rPr>
      </w:pPr>
    </w:p>
    <w:p w14:paraId="5D6720EE" w14:textId="1EF0DD0D" w:rsidR="00501B33" w:rsidRPr="00B9191F" w:rsidRDefault="00612A4F" w:rsidP="00B80BB7">
      <w:pPr>
        <w:pStyle w:val="Prrafodelista"/>
        <w:numPr>
          <w:ilvl w:val="0"/>
          <w:numId w:val="22"/>
        </w:numPr>
        <w:jc w:val="both"/>
        <w:rPr>
          <w:rFonts w:ascii="Arial" w:hAnsi="Arial" w:cs="Arial"/>
          <w:color w:val="000000" w:themeColor="text1"/>
          <w:sz w:val="20"/>
          <w:szCs w:val="20"/>
          <w:lang w:val="es-MX"/>
        </w:rPr>
      </w:pPr>
      <w:r w:rsidRPr="00B9191F">
        <w:rPr>
          <w:rFonts w:ascii="Arial" w:hAnsi="Arial" w:cs="Arial"/>
          <w:color w:val="000000" w:themeColor="text1"/>
          <w:sz w:val="20"/>
          <w:szCs w:val="20"/>
          <w:lang w:val="es-MX"/>
        </w:rPr>
        <w:t xml:space="preserve">Facilitar </w:t>
      </w:r>
      <w:r w:rsidR="00501B33" w:rsidRPr="00B9191F">
        <w:rPr>
          <w:rFonts w:ascii="Arial" w:hAnsi="Arial" w:cs="Arial"/>
          <w:color w:val="000000" w:themeColor="text1"/>
          <w:sz w:val="20"/>
          <w:szCs w:val="20"/>
          <w:lang w:val="es-MX"/>
        </w:rPr>
        <w:t>las acciones o mecanismos implementados por la entidad pública responsable del proceso de contratación para fortalecer la transparencia, promover la lucha contra la corrupción y fomentar la rendición de cuentas.</w:t>
      </w:r>
    </w:p>
    <w:p w14:paraId="58672FD7" w14:textId="77777777" w:rsidR="00501B33" w:rsidRPr="00B9191F" w:rsidRDefault="00501B33" w:rsidP="00E47FE0">
      <w:pPr>
        <w:pStyle w:val="Prrafodelista"/>
        <w:rPr>
          <w:rFonts w:ascii="Arial" w:hAnsi="Arial" w:cs="Arial"/>
          <w:color w:val="000000" w:themeColor="text1"/>
          <w:sz w:val="20"/>
          <w:szCs w:val="20"/>
          <w:lang w:val="es-MX"/>
        </w:rPr>
      </w:pPr>
    </w:p>
    <w:p w14:paraId="09A3295E" w14:textId="69EBB957" w:rsidR="00501B33" w:rsidRPr="00B9191F" w:rsidRDefault="00501B33" w:rsidP="00E47FE0">
      <w:pPr>
        <w:jc w:val="both"/>
        <w:rPr>
          <w:rFonts w:ascii="Arial" w:hAnsi="Arial" w:cs="Arial"/>
          <w:sz w:val="20"/>
          <w:szCs w:val="20"/>
          <w:lang w:val="es-MX"/>
        </w:rPr>
      </w:pPr>
      <w:r w:rsidRPr="00B9191F">
        <w:rPr>
          <w:rFonts w:ascii="Arial" w:hAnsi="Arial" w:cs="Arial"/>
          <w:b/>
          <w:bCs/>
          <w:sz w:val="20"/>
          <w:szCs w:val="20"/>
          <w:lang w:val="es-MX"/>
        </w:rPr>
        <w:t>TERCERO:</w:t>
      </w:r>
      <w:r w:rsidRPr="00B9191F">
        <w:rPr>
          <w:rFonts w:ascii="Arial" w:hAnsi="Arial" w:cs="Arial"/>
          <w:sz w:val="20"/>
          <w:szCs w:val="20"/>
          <w:lang w:val="es-MX"/>
        </w:rPr>
        <w:t xml:space="preserve"> Este pacto de integridad tiene vigencia desde el momento de su suscripción hasta la culminación de la fase de selección</w:t>
      </w:r>
      <w:r w:rsidRPr="00B9191F">
        <w:rPr>
          <w:rStyle w:val="Refdenotaalpie"/>
          <w:rFonts w:ascii="Arial" w:hAnsi="Arial" w:cs="Arial"/>
          <w:sz w:val="20"/>
          <w:szCs w:val="20"/>
          <w:lang w:val="es-MX"/>
        </w:rPr>
        <w:footnoteReference w:id="28"/>
      </w:r>
      <w:r w:rsidRPr="00B9191F">
        <w:rPr>
          <w:rFonts w:ascii="Arial" w:hAnsi="Arial" w:cs="Arial"/>
          <w:sz w:val="20"/>
          <w:szCs w:val="20"/>
          <w:lang w:val="es-MX"/>
        </w:rPr>
        <w:t xml:space="preserve">; y, en caso de resultar adjudicado con la buena pro, este mantiene su vigencia hasta la </w:t>
      </w:r>
      <w:r w:rsidR="00242672">
        <w:rPr>
          <w:rFonts w:ascii="Arial" w:hAnsi="Arial" w:cs="Arial"/>
          <w:sz w:val="20"/>
          <w:szCs w:val="20"/>
          <w:lang w:val="es-MX"/>
        </w:rPr>
        <w:t>culminación del contrato</w:t>
      </w:r>
      <w:r w:rsidRPr="00B9191F">
        <w:rPr>
          <w:rFonts w:ascii="Arial" w:hAnsi="Arial" w:cs="Arial"/>
          <w:sz w:val="20"/>
          <w:szCs w:val="20"/>
          <w:lang w:val="es-MX"/>
        </w:rPr>
        <w:t>.</w:t>
      </w:r>
    </w:p>
    <w:p w14:paraId="6D7BB0A1" w14:textId="77777777" w:rsidR="001C24FF" w:rsidRPr="00B9191F" w:rsidRDefault="001C24FF" w:rsidP="00E47FE0">
      <w:pPr>
        <w:jc w:val="both"/>
        <w:rPr>
          <w:rFonts w:ascii="Arial" w:hAnsi="Arial" w:cs="Arial"/>
          <w:sz w:val="20"/>
          <w:szCs w:val="20"/>
          <w:lang w:val="es-MX"/>
        </w:rPr>
      </w:pPr>
    </w:p>
    <w:p w14:paraId="5376C1F4" w14:textId="53823415" w:rsidR="00501B33" w:rsidRPr="00B9191F" w:rsidRDefault="00501B33" w:rsidP="00E47FE0">
      <w:pPr>
        <w:jc w:val="both"/>
        <w:rPr>
          <w:rFonts w:ascii="Arial" w:eastAsia="Arial" w:hAnsi="Arial" w:cs="Arial"/>
          <w:sz w:val="20"/>
          <w:szCs w:val="20"/>
        </w:rPr>
      </w:pPr>
      <w:r w:rsidRPr="00B9191F">
        <w:rPr>
          <w:rFonts w:ascii="Arial" w:hAnsi="Arial" w:cs="Arial"/>
          <w:b/>
          <w:sz w:val="20"/>
          <w:szCs w:val="20"/>
          <w:lang w:val="es-MX"/>
        </w:rPr>
        <w:t>CUARTO:</w:t>
      </w:r>
      <w:r w:rsidRPr="00B9191F">
        <w:rPr>
          <w:rFonts w:ascii="Arial" w:hAnsi="Arial" w:cs="Arial"/>
          <w:sz w:val="20"/>
          <w:szCs w:val="20"/>
          <w:lang w:val="es-MX"/>
        </w:rPr>
        <w:t xml:space="preserve"> Para efectos de salvaguardar el contenido del Pacto de Integridad frente a eventuales incumplimientos de los compromisos asumidos, me someto a las acciones de debida diligencia, supervisión, fiscalización posterior</w:t>
      </w:r>
      <w:r w:rsidR="002F3C4E" w:rsidRPr="00B9191F">
        <w:rPr>
          <w:rFonts w:ascii="Arial" w:hAnsi="Arial" w:cs="Arial"/>
          <w:sz w:val="20"/>
          <w:szCs w:val="20"/>
          <w:lang w:val="es-MX"/>
        </w:rPr>
        <w:t>, iniciativas de veeduría autorizadas por la entidad contratante</w:t>
      </w:r>
      <w:r w:rsidRPr="00B9191F">
        <w:rPr>
          <w:rFonts w:ascii="Arial" w:hAnsi="Arial" w:cs="Arial"/>
          <w:sz w:val="20"/>
          <w:szCs w:val="20"/>
          <w:lang w:val="es-MX"/>
        </w:rPr>
        <w:t xml:space="preserve"> </w:t>
      </w:r>
      <w:r w:rsidR="00480952" w:rsidRPr="00B9191F">
        <w:rPr>
          <w:rFonts w:ascii="Arial" w:hAnsi="Arial" w:cs="Arial"/>
          <w:sz w:val="20"/>
          <w:szCs w:val="20"/>
          <w:lang w:val="es-MX"/>
        </w:rPr>
        <w:t>u otros</w:t>
      </w:r>
      <w:r w:rsidRPr="00B9191F">
        <w:rPr>
          <w:rFonts w:ascii="Arial" w:hAnsi="Arial" w:cs="Arial"/>
          <w:sz w:val="20"/>
          <w:szCs w:val="20"/>
          <w:lang w:val="es-MX"/>
        </w:rPr>
        <w:t xml:space="preserve"> que correspondan; así como a las </w:t>
      </w:r>
      <w:r w:rsidRPr="00B9191F">
        <w:rPr>
          <w:rFonts w:ascii="Arial" w:eastAsia="Arial" w:hAnsi="Arial" w:cs="Arial"/>
          <w:sz w:val="20"/>
          <w:szCs w:val="20"/>
        </w:rPr>
        <w:t>responsabilidades administrativas, civiles y/o penales que se deriven de estos, conforme al marco legal vigente.</w:t>
      </w:r>
    </w:p>
    <w:p w14:paraId="0DFBA06F" w14:textId="77777777" w:rsidR="00501B33" w:rsidRPr="00B9191F" w:rsidRDefault="00501B33" w:rsidP="00E47FE0">
      <w:pPr>
        <w:pStyle w:val="Sinespaciado"/>
        <w:jc w:val="both"/>
        <w:rPr>
          <w:rFonts w:ascii="Arial" w:eastAsia="Arial" w:hAnsi="Arial" w:cs="Arial"/>
          <w:sz w:val="20"/>
          <w:szCs w:val="21"/>
        </w:rPr>
      </w:pPr>
    </w:p>
    <w:p w14:paraId="0946804B" w14:textId="5782A9A3" w:rsidR="00501B33" w:rsidRPr="00B9191F" w:rsidRDefault="00501B33" w:rsidP="59C98F08">
      <w:pPr>
        <w:jc w:val="both"/>
        <w:rPr>
          <w:rStyle w:val="CharacterStyle1"/>
          <w:rFonts w:ascii="Arial" w:hAnsi="Arial" w:cs="Arial"/>
          <w:spacing w:val="6"/>
        </w:rPr>
      </w:pPr>
      <w:r w:rsidRPr="00B9191F">
        <w:rPr>
          <w:rFonts w:ascii="Arial" w:hAnsi="Arial" w:cs="Arial"/>
          <w:sz w:val="20"/>
          <w:szCs w:val="20"/>
          <w:lang w:val="es-MX"/>
        </w:rPr>
        <w:t>En señal de conformidad, suscribo</w:t>
      </w:r>
      <w:r w:rsidRPr="00B9191F">
        <w:rPr>
          <w:rFonts w:ascii="Arial" w:eastAsia="Arial" w:hAnsi="Arial" w:cs="Arial"/>
          <w:sz w:val="20"/>
          <w:szCs w:val="20"/>
        </w:rPr>
        <w:t xml:space="preserve"> el presente pacto de integridad, </w:t>
      </w:r>
      <w:r w:rsidRPr="00B9191F">
        <w:rPr>
          <w:rFonts w:ascii="Arial" w:hAnsi="Arial" w:cs="Arial"/>
          <w:sz w:val="20"/>
          <w:szCs w:val="20"/>
          <w:lang w:val="es-MX"/>
        </w:rPr>
        <w:t xml:space="preserve">a los (    ) días del mes (      ) de </w:t>
      </w:r>
      <w:r w:rsidR="007A3D82" w:rsidRPr="00B9191F">
        <w:rPr>
          <w:rFonts w:ascii="Arial" w:hAnsi="Arial" w:cs="Arial"/>
          <w:sz w:val="20"/>
          <w:szCs w:val="20"/>
          <w:lang w:val="es-MX"/>
        </w:rPr>
        <w:t>20(</w:t>
      </w:r>
      <w:r w:rsidRPr="00B9191F">
        <w:rPr>
          <w:rFonts w:ascii="Arial" w:hAnsi="Arial" w:cs="Arial"/>
          <w:sz w:val="20"/>
          <w:szCs w:val="20"/>
          <w:lang w:val="es-MX"/>
        </w:rPr>
        <w:t xml:space="preserve">), </w:t>
      </w:r>
      <w:r w:rsidRPr="00B9191F">
        <w:rPr>
          <w:rFonts w:ascii="Arial" w:eastAsia="Arial" w:hAnsi="Arial" w:cs="Arial"/>
          <w:sz w:val="20"/>
          <w:szCs w:val="20"/>
        </w:rPr>
        <w:t xml:space="preserve">manifestando que la información declarada se sujeta al principio de presunción de veracidad, conforme a lo dispuesto en el artículo IV </w:t>
      </w:r>
      <w:r w:rsidR="007644C8" w:rsidRPr="00B9191F">
        <w:rPr>
          <w:rFonts w:ascii="Arial" w:eastAsia="Arial" w:hAnsi="Arial" w:cs="Arial"/>
          <w:sz w:val="20"/>
          <w:szCs w:val="20"/>
        </w:rPr>
        <w:t>de</w:t>
      </w:r>
      <w:r w:rsidR="00612A4F" w:rsidRPr="00B9191F">
        <w:rPr>
          <w:rFonts w:ascii="Arial" w:eastAsia="Arial" w:hAnsi="Arial" w:cs="Arial"/>
          <w:sz w:val="20"/>
          <w:szCs w:val="20"/>
        </w:rPr>
        <w:t>l Título Preliminar de</w:t>
      </w:r>
      <w:r w:rsidR="007644C8" w:rsidRPr="00B9191F">
        <w:rPr>
          <w:rFonts w:ascii="Arial" w:eastAsia="Arial" w:hAnsi="Arial" w:cs="Arial"/>
          <w:sz w:val="20"/>
          <w:szCs w:val="20"/>
        </w:rPr>
        <w:t xml:space="preserve"> </w:t>
      </w:r>
      <w:r w:rsidRPr="00B9191F">
        <w:rPr>
          <w:rFonts w:ascii="Arial" w:eastAsia="Arial" w:hAnsi="Arial" w:cs="Arial"/>
          <w:sz w:val="20"/>
          <w:szCs w:val="20"/>
        </w:rPr>
        <w:t>la Ley N° 27444, Ley del Procedimiento Administrativo General</w:t>
      </w:r>
      <w:r w:rsidRPr="00B9191F">
        <w:rPr>
          <w:rStyle w:val="Refdenotaalpie"/>
          <w:rFonts w:ascii="Arial" w:eastAsia="Arial" w:hAnsi="Arial" w:cs="Arial"/>
          <w:sz w:val="20"/>
          <w:szCs w:val="20"/>
        </w:rPr>
        <w:footnoteReference w:id="29"/>
      </w:r>
      <w:r w:rsidRPr="00B9191F">
        <w:rPr>
          <w:rFonts w:ascii="Arial" w:eastAsia="Arial" w:hAnsi="Arial" w:cs="Arial"/>
          <w:sz w:val="20"/>
          <w:szCs w:val="20"/>
        </w:rPr>
        <w:t xml:space="preserve">. </w:t>
      </w:r>
    </w:p>
    <w:p w14:paraId="60DBFE28" w14:textId="3F52C4F5" w:rsidR="00452D55" w:rsidRPr="00B9191F" w:rsidRDefault="00822E31" w:rsidP="00501B33">
      <w:pPr>
        <w:jc w:val="both"/>
        <w:rPr>
          <w:rFonts w:ascii="Arial Narrow" w:hAnsi="Arial Narrow"/>
          <w:color w:val="FF0000"/>
          <w:lang w:val="es-MX"/>
        </w:rPr>
      </w:pPr>
      <w:r w:rsidRPr="00B9191F">
        <w:rPr>
          <w:rFonts w:ascii="Arial" w:hAnsi="Arial" w:cs="Arial"/>
          <w:b/>
          <w:noProof/>
          <w:spacing w:val="6"/>
          <w:sz w:val="20"/>
          <w:szCs w:val="21"/>
          <w:u w:val="single"/>
          <w:lang w:eastAsia="es-PE"/>
        </w:rPr>
        <mc:AlternateContent>
          <mc:Choice Requires="wps">
            <w:drawing>
              <wp:anchor distT="0" distB="0" distL="114300" distR="114300" simplePos="0" relativeHeight="251658240" behindDoc="0" locked="0" layoutInCell="1" allowOverlap="1" wp14:anchorId="6E7D11E6" wp14:editId="432F4901">
                <wp:simplePos x="0" y="0"/>
                <wp:positionH relativeFrom="column">
                  <wp:posOffset>1400318</wp:posOffset>
                </wp:positionH>
                <wp:positionV relativeFrom="paragraph">
                  <wp:posOffset>160656</wp:posOffset>
                </wp:positionV>
                <wp:extent cx="641555" cy="88490"/>
                <wp:effectExtent l="0" t="0" r="6350" b="6985"/>
                <wp:wrapNone/>
                <wp:docPr id="1137777329" name="Cuadro de texto 1137777329"/>
                <wp:cNvGraphicFramePr/>
                <a:graphic xmlns:a="http://schemas.openxmlformats.org/drawingml/2006/main">
                  <a:graphicData uri="http://schemas.microsoft.com/office/word/2010/wordprocessingShape">
                    <wps:wsp>
                      <wps:cNvSpPr txBox="1"/>
                      <wps:spPr>
                        <a:xfrm>
                          <a:off x="0" y="0"/>
                          <a:ext cx="641555" cy="8849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21720E" w14:textId="77777777" w:rsidR="0098753D" w:rsidRPr="00437491" w:rsidRDefault="0098753D" w:rsidP="00501B33">
                            <w:pPr>
                              <w:ind w:right="424"/>
                              <w:jc w:val="both"/>
                              <w:rPr>
                                <w:rFonts w:ascii="Arial Narrow" w:hAnsi="Arial Narrow" w:cs="Arial"/>
                                <w:sz w:val="20"/>
                                <w:szCs w:val="20"/>
                              </w:rPr>
                            </w:pPr>
                          </w:p>
                          <w:p w14:paraId="11213EA8" w14:textId="77777777" w:rsidR="0098753D" w:rsidRPr="00050363" w:rsidRDefault="0098753D" w:rsidP="00501B33">
                            <w:pPr>
                              <w:pBdr>
                                <w:top w:val="single" w:sz="4" w:space="1" w:color="auto"/>
                              </w:pBdr>
                              <w:rPr>
                                <w:rFonts w:ascii="Arial" w:hAnsi="Arial" w:cs="Arial"/>
                                <w:sz w:val="20"/>
                                <w:lang w:val="es-MX"/>
                              </w:rPr>
                            </w:pPr>
                            <w:r>
                              <w:rPr>
                                <w:rFonts w:ascii="Arial" w:hAnsi="Arial" w:cs="Arial"/>
                                <w:sz w:val="20"/>
                                <w:lang w:val="es-MX"/>
                              </w:rPr>
                              <w:t>_______________________</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E7D11E6" id="_x0000_t202" coordsize="21600,21600" o:spt="202" path="m,l,21600r21600,l21600,xe">
                <v:stroke joinstyle="miter"/>
                <v:path gradientshapeok="t" o:connecttype="rect"/>
              </v:shapetype>
              <v:shape id="Cuadro de texto 1137777329" o:spid="_x0000_s1026" type="#_x0000_t202" style="position:absolute;left:0;text-align:left;margin-left:110.25pt;margin-top:12.65pt;width:50.5pt;height:6.9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HIHdAIAAGMFAAAOAAAAZHJzL2Uyb0RvYy54bWysVEtv2zAMvg/YfxB0X510SdcGdYosRYcB&#10;RVusHXpWZCkRJouaxMTOfv0o2Xms66XDLjYlfnx9Inl51daWbVSIBlzJhycDzpSTUBm3LPn3p5sP&#10;55xFFK4SFpwq+VZFfjV9/+6y8RN1CiuwlQqMnLg4aXzJV4h+UhRRrlQt4gl45UipIdQC6RiWRRVE&#10;Q95rW5wOBmdFA6HyAaSKkW6vOyWfZv9aK4n3WkeFzJaccsP8Dfm7SN9ieikmyyD8ysg+DfEPWdTC&#10;OAq6d3UtULB1MH+5qo0MEEHjiYS6AK2NVLkGqmY4eFHN40p4lWshcqLf0xT/n1t5t3n0D4Fh+xla&#10;esBESOPjJNJlqqfVoU5/ypSRnijc7mlTLTJJl2ej4Xg85kyS6vx8dJFZLQ62PkT8oqBmSSh5oEfJ&#10;XInNbUSKR9AdJIWKYE11Y6zNh9QIam4D2wh6Qos5Q7L4A2UdayiPj+NBduwgmXeerUtuVG6FPtyh&#10;vizh1qqEse6b0sxUucxXYgspldvHz+iE0hTqLYY9/pDVW4y7OsgiRwaHe+PaOAi5+jw7B8qqHzvK&#10;dIcnwo/qTiK2i7Z/9wVUW2qHAN2kRC9vDL3arYj4IAKNBnUAjTve00dbINahlzhbQfj12n3CU8eS&#10;lrOGRq3k8edaBMWZ/eqoly+Go1GazXwYjT+d0iEcaxbHGreu50CtMKTF4mUWEx7tTtQB6mfaCrMU&#10;lVTCSYpdctyJc+wWAG0VqWazDKJp9AJv3aOXyXWiN/XkU/ssgu8bF6nh72A3lGLyon87bLJ0MFsj&#10;aJObOxHcsdoTT5Oce77fOmlVHJ8z6rAbp78BAAD//wMAUEsDBBQABgAIAAAAIQCCyP9f4AAAAAkB&#10;AAAPAAAAZHJzL2Rvd25yZXYueG1sTI9LT8QwDITvSPyHyEhcEJtuqvIoTVcI8ZD2xpaHuGUb01Y0&#10;TtVk2/LvMSe4jT2j8edis7heTDiGzpOG9SoBgVR721Gj4aV6OL8CEaIha3pPqOEbA2zK46PC5NbP&#10;9IzTLjaCSyjkRkMb45BLGeoWnQkrPyCx9+lHZyKPYyPtaGYud71USXIhnemIL7RmwLsW66/dwWn4&#10;OGvet2F5fJ3TLB3un6bq8s1WWp+eLLc3ICIu8S8Mv/iMDiUz7f2BbBC9BqWSjKMsshQEB1K15sWe&#10;xbUCWRby/wflDwAAAP//AwBQSwECLQAUAAYACAAAACEAtoM4kv4AAADhAQAAEwAAAAAAAAAAAAAA&#10;AAAAAAAAW0NvbnRlbnRfVHlwZXNdLnhtbFBLAQItABQABgAIAAAAIQA4/SH/1gAAAJQBAAALAAAA&#10;AAAAAAAAAAAAAC8BAABfcmVscy8ucmVsc1BLAQItABQABgAIAAAAIQAMyHIHdAIAAGMFAAAOAAAA&#10;AAAAAAAAAAAAAC4CAABkcnMvZTJvRG9jLnhtbFBLAQItABQABgAIAAAAIQCCyP9f4AAAAAkBAAAP&#10;AAAAAAAAAAAAAAAAAM4EAABkcnMvZG93bnJldi54bWxQSwUGAAAAAAQABADzAAAA2wUAAAAA&#10;" fillcolor="white [3201]" stroked="f" strokeweight=".5pt">
                <v:textbox>
                  <w:txbxContent>
                    <w:p w14:paraId="0F21720E" w14:textId="77777777" w:rsidR="0098753D" w:rsidRPr="00437491" w:rsidRDefault="0098753D" w:rsidP="00501B33">
                      <w:pPr>
                        <w:ind w:right="424"/>
                        <w:jc w:val="both"/>
                        <w:rPr>
                          <w:rFonts w:ascii="Arial Narrow" w:hAnsi="Arial Narrow" w:cs="Arial"/>
                          <w:sz w:val="20"/>
                          <w:szCs w:val="20"/>
                        </w:rPr>
                      </w:pPr>
                    </w:p>
                    <w:p w14:paraId="11213EA8" w14:textId="77777777" w:rsidR="0098753D" w:rsidRPr="00050363" w:rsidRDefault="0098753D" w:rsidP="00501B33">
                      <w:pPr>
                        <w:pBdr>
                          <w:top w:val="single" w:sz="4" w:space="1" w:color="auto"/>
                        </w:pBdr>
                        <w:rPr>
                          <w:rFonts w:ascii="Arial" w:hAnsi="Arial" w:cs="Arial"/>
                          <w:sz w:val="20"/>
                          <w:lang w:val="es-MX"/>
                        </w:rPr>
                      </w:pPr>
                      <w:r>
                        <w:rPr>
                          <w:rFonts w:ascii="Arial" w:hAnsi="Arial" w:cs="Arial"/>
                          <w:sz w:val="20"/>
                          <w:lang w:val="es-MX"/>
                        </w:rPr>
                        <w:t>_______________________</w:t>
                      </w:r>
                    </w:p>
                  </w:txbxContent>
                </v:textbox>
              </v:shape>
            </w:pict>
          </mc:Fallback>
        </mc:AlternateContent>
      </w:r>
    </w:p>
    <w:p w14:paraId="3910D1C8" w14:textId="5E06083A" w:rsidR="59C98F08" w:rsidRPr="00B9191F" w:rsidRDefault="59C98F08" w:rsidP="59C98F08">
      <w:pPr>
        <w:jc w:val="both"/>
        <w:rPr>
          <w:rFonts w:ascii="Arial Narrow" w:hAnsi="Arial Narrow"/>
          <w:color w:val="FF0000"/>
          <w:lang w:val="es-MX"/>
        </w:rPr>
      </w:pPr>
    </w:p>
    <w:p w14:paraId="20174E57" w14:textId="61B5314F" w:rsidR="59C98F08" w:rsidRPr="00B9191F" w:rsidRDefault="59C98F08" w:rsidP="59C98F08">
      <w:pPr>
        <w:jc w:val="both"/>
        <w:rPr>
          <w:rFonts w:ascii="Arial Narrow" w:hAnsi="Arial Narrow"/>
          <w:color w:val="FF0000"/>
          <w:lang w:val="es-MX"/>
        </w:rPr>
      </w:pPr>
    </w:p>
    <w:p w14:paraId="5E811028" w14:textId="412FF662" w:rsidR="59C98F08" w:rsidRPr="00B9191F" w:rsidRDefault="59C98F08" w:rsidP="00943E7E">
      <w:pPr>
        <w:jc w:val="both"/>
        <w:rPr>
          <w:rFonts w:ascii="Arial" w:eastAsia="Arial" w:hAnsi="Arial" w:cs="Arial"/>
          <w:color w:val="000000" w:themeColor="text1"/>
          <w:sz w:val="20"/>
          <w:szCs w:val="20"/>
          <w:lang w:val="es-MX"/>
        </w:rPr>
      </w:pPr>
    </w:p>
    <w:p w14:paraId="42124877" w14:textId="775A1446" w:rsidR="4D4E93C4" w:rsidRPr="00B9191F" w:rsidRDefault="4D4E93C4" w:rsidP="00943E7E">
      <w:pPr>
        <w:jc w:val="center"/>
        <w:rPr>
          <w:rFonts w:ascii="Arial" w:eastAsia="Arial" w:hAnsi="Arial" w:cs="Arial"/>
          <w:color w:val="000000" w:themeColor="text1"/>
          <w:sz w:val="20"/>
          <w:szCs w:val="20"/>
          <w:lang w:val="es-MX"/>
        </w:rPr>
      </w:pPr>
      <w:r w:rsidRPr="00B9191F">
        <w:rPr>
          <w:rFonts w:ascii="Arial" w:eastAsia="Arial" w:hAnsi="Arial" w:cs="Arial"/>
          <w:color w:val="000000" w:themeColor="text1"/>
          <w:sz w:val="20"/>
          <w:szCs w:val="20"/>
          <w:lang w:val="es-MX"/>
        </w:rPr>
        <w:t>………………………….………………………..</w:t>
      </w:r>
    </w:p>
    <w:p w14:paraId="33CC7A7C" w14:textId="469D85AF" w:rsidR="4D4E93C4" w:rsidRPr="00B9191F" w:rsidRDefault="4D4E93C4" w:rsidP="00943E7E">
      <w:pPr>
        <w:spacing w:line="257" w:lineRule="auto"/>
        <w:jc w:val="center"/>
        <w:rPr>
          <w:rFonts w:ascii="Arial" w:eastAsia="Arial" w:hAnsi="Arial" w:cs="Arial"/>
          <w:b/>
          <w:bCs/>
          <w:color w:val="000000" w:themeColor="text1"/>
          <w:sz w:val="20"/>
          <w:szCs w:val="20"/>
          <w:lang w:val="es-MX"/>
        </w:rPr>
      </w:pPr>
      <w:r w:rsidRPr="00B9191F">
        <w:rPr>
          <w:rFonts w:ascii="Arial" w:eastAsia="Arial" w:hAnsi="Arial" w:cs="Arial"/>
          <w:b/>
          <w:bCs/>
          <w:color w:val="000000" w:themeColor="text1"/>
          <w:sz w:val="20"/>
          <w:szCs w:val="20"/>
          <w:lang w:val="es-MX"/>
        </w:rPr>
        <w:t>Firma, nombres y apellidos del postor o</w:t>
      </w:r>
    </w:p>
    <w:p w14:paraId="35757645" w14:textId="1DE627B1" w:rsidR="4D4E93C4" w:rsidRPr="00454649" w:rsidRDefault="002771EE" w:rsidP="00943E7E">
      <w:pPr>
        <w:spacing w:line="257" w:lineRule="auto"/>
        <w:jc w:val="center"/>
        <w:rPr>
          <w:rFonts w:ascii="Arial" w:eastAsia="Arial" w:hAnsi="Arial" w:cs="Arial"/>
          <w:b/>
          <w:bCs/>
          <w:color w:val="000000" w:themeColor="text1"/>
          <w:sz w:val="20"/>
          <w:szCs w:val="20"/>
          <w:lang w:val="pt-BR"/>
        </w:rPr>
      </w:pPr>
      <w:r w:rsidRPr="00454649">
        <w:rPr>
          <w:rFonts w:ascii="Arial" w:eastAsia="Arial" w:hAnsi="Arial" w:cs="Arial"/>
          <w:b/>
          <w:bCs/>
          <w:color w:val="000000" w:themeColor="text1"/>
          <w:sz w:val="20"/>
          <w:szCs w:val="20"/>
          <w:lang w:val="pt-BR"/>
        </w:rPr>
        <w:t>apoderado</w:t>
      </w:r>
      <w:r w:rsidR="4D4E93C4" w:rsidRPr="00454649">
        <w:rPr>
          <w:rFonts w:ascii="Arial" w:eastAsia="Arial" w:hAnsi="Arial" w:cs="Arial"/>
          <w:b/>
          <w:bCs/>
          <w:color w:val="000000" w:themeColor="text1"/>
          <w:sz w:val="20"/>
          <w:szCs w:val="20"/>
          <w:lang w:val="pt-BR"/>
        </w:rPr>
        <w:t>, según corresponda</w:t>
      </w:r>
    </w:p>
    <w:p w14:paraId="01E75DC3" w14:textId="7239551B" w:rsidR="4D4E93C4" w:rsidRPr="00454649" w:rsidRDefault="4D4E93C4" w:rsidP="00943E7E">
      <w:pPr>
        <w:jc w:val="both"/>
        <w:rPr>
          <w:rFonts w:ascii="Arial" w:eastAsia="Arial" w:hAnsi="Arial" w:cs="Arial"/>
          <w:color w:val="000000" w:themeColor="text1"/>
          <w:sz w:val="20"/>
          <w:szCs w:val="20"/>
          <w:lang w:val="pt-BR"/>
        </w:rPr>
      </w:pPr>
      <w:r w:rsidRPr="00454649">
        <w:rPr>
          <w:rFonts w:ascii="Arial" w:eastAsia="Arial" w:hAnsi="Arial" w:cs="Arial"/>
          <w:color w:val="000000" w:themeColor="text1"/>
          <w:sz w:val="20"/>
          <w:szCs w:val="20"/>
          <w:lang w:val="pt-BR"/>
        </w:rPr>
        <w:t xml:space="preserve"> </w:t>
      </w:r>
    </w:p>
    <w:p w14:paraId="191A0D25" w14:textId="4F8845A3" w:rsidR="4D4E93C4" w:rsidRPr="00454649" w:rsidRDefault="4D4E93C4" w:rsidP="00943E7E">
      <w:pPr>
        <w:jc w:val="both"/>
        <w:rPr>
          <w:rFonts w:ascii="Arial" w:eastAsia="Arial" w:hAnsi="Arial" w:cs="Arial"/>
          <w:color w:val="000000" w:themeColor="text1"/>
          <w:sz w:val="18"/>
          <w:szCs w:val="18"/>
          <w:lang w:val="pt-BR"/>
        </w:rPr>
      </w:pPr>
      <w:r w:rsidRPr="00454649">
        <w:rPr>
          <w:rFonts w:ascii="Arial" w:eastAsia="Arial" w:hAnsi="Arial" w:cs="Arial"/>
          <w:color w:val="000000" w:themeColor="text1"/>
          <w:sz w:val="18"/>
          <w:szCs w:val="18"/>
          <w:lang w:val="pt-BR"/>
        </w:rPr>
        <w:t xml:space="preserve"> </w:t>
      </w:r>
    </w:p>
    <w:p w14:paraId="60D5689F" w14:textId="62B7DF3A" w:rsidR="4D4E93C4" w:rsidRPr="00454649" w:rsidRDefault="4D4E93C4" w:rsidP="00943E7E">
      <w:pPr>
        <w:tabs>
          <w:tab w:val="left" w:pos="3544"/>
        </w:tabs>
        <w:jc w:val="both"/>
        <w:rPr>
          <w:rFonts w:ascii="Arial" w:eastAsia="Arial" w:hAnsi="Arial" w:cs="Arial"/>
          <w:color w:val="000000" w:themeColor="text1"/>
          <w:sz w:val="20"/>
          <w:szCs w:val="20"/>
          <w:lang w:val="pt-BR"/>
        </w:rPr>
      </w:pPr>
      <w:r w:rsidRPr="00454649">
        <w:rPr>
          <w:rFonts w:ascii="Arial" w:eastAsia="Arial" w:hAnsi="Arial" w:cs="Arial"/>
          <w:color w:val="000000" w:themeColor="text1"/>
          <w:sz w:val="20"/>
          <w:szCs w:val="20"/>
          <w:lang w:val="pt-BR"/>
        </w:rPr>
        <w:t xml:space="preserve"> </w:t>
      </w:r>
    </w:p>
    <w:p w14:paraId="2F68B86C" w14:textId="5487BCCC" w:rsidR="59C98F08" w:rsidRPr="00454649" w:rsidRDefault="59C98F08" w:rsidP="59C98F08">
      <w:pPr>
        <w:jc w:val="both"/>
        <w:rPr>
          <w:rFonts w:ascii="Arial Narrow" w:hAnsi="Arial Narrow"/>
          <w:color w:val="FF0000"/>
          <w:lang w:val="pt-BR"/>
        </w:rPr>
        <w:sectPr w:rsidR="59C98F08" w:rsidRPr="00454649" w:rsidSect="00945116">
          <w:pgSz w:w="11907" w:h="16839" w:code="9"/>
          <w:pgMar w:top="1418" w:right="1418" w:bottom="1701" w:left="1418" w:header="567" w:footer="567" w:gutter="0"/>
          <w:cols w:space="720"/>
          <w:docGrid w:linePitch="360"/>
        </w:sectPr>
      </w:pPr>
    </w:p>
    <w:p w14:paraId="14BCC40E" w14:textId="6C6F5211" w:rsidR="001435FE" w:rsidRPr="00454649" w:rsidRDefault="001435FE" w:rsidP="00DD1A61">
      <w:pPr>
        <w:widowControl w:val="0"/>
        <w:jc w:val="center"/>
        <w:rPr>
          <w:rFonts w:ascii="Arial" w:hAnsi="Arial" w:cs="Arial"/>
          <w:b/>
          <w:bCs/>
          <w:sz w:val="20"/>
          <w:szCs w:val="20"/>
          <w:lang w:val="pt-BR"/>
        </w:rPr>
      </w:pPr>
      <w:r w:rsidRPr="00454649">
        <w:rPr>
          <w:rFonts w:ascii="Arial" w:hAnsi="Arial" w:cs="Arial"/>
          <w:b/>
          <w:bCs/>
          <w:sz w:val="20"/>
          <w:szCs w:val="20"/>
          <w:lang w:val="pt-BR"/>
        </w:rPr>
        <w:lastRenderedPageBreak/>
        <w:t xml:space="preserve">ANEXO Nº </w:t>
      </w:r>
      <w:r w:rsidR="00181963" w:rsidRPr="00454649">
        <w:rPr>
          <w:rFonts w:ascii="Arial" w:hAnsi="Arial" w:cs="Arial"/>
          <w:b/>
          <w:bCs/>
          <w:sz w:val="20"/>
          <w:szCs w:val="20"/>
          <w:lang w:val="pt-BR"/>
        </w:rPr>
        <w:t>3</w:t>
      </w:r>
      <w:r w:rsidR="00612A4F" w:rsidRPr="00663D6A">
        <w:rPr>
          <w:rStyle w:val="Refdenotaalpie"/>
          <w:rFonts w:ascii="Arial" w:hAnsi="Arial" w:cs="Arial"/>
          <w:b/>
          <w:bCs/>
          <w:sz w:val="20"/>
          <w:szCs w:val="20"/>
        </w:rPr>
        <w:footnoteReference w:id="30"/>
      </w:r>
    </w:p>
    <w:p w14:paraId="1131B3FF" w14:textId="77777777" w:rsidR="003A0826" w:rsidRPr="00454649" w:rsidRDefault="003A0826" w:rsidP="00DD1A61">
      <w:pPr>
        <w:widowControl w:val="0"/>
        <w:jc w:val="center"/>
        <w:rPr>
          <w:rFonts w:ascii="Arial" w:hAnsi="Arial" w:cs="Arial"/>
          <w:b/>
          <w:sz w:val="20"/>
          <w:szCs w:val="20"/>
          <w:lang w:val="pt-BR"/>
        </w:rPr>
      </w:pPr>
    </w:p>
    <w:p w14:paraId="28BA158B" w14:textId="77777777" w:rsidR="001435FE" w:rsidRPr="00663D6A" w:rsidRDefault="001435FE" w:rsidP="00DD1A61">
      <w:pPr>
        <w:pStyle w:val="Subttulo0"/>
        <w:widowControl w:val="0"/>
        <w:rPr>
          <w:rFonts w:cs="Arial"/>
        </w:rPr>
      </w:pPr>
      <w:r w:rsidRPr="00663D6A">
        <w:rPr>
          <w:rFonts w:cs="Arial"/>
        </w:rPr>
        <w:t xml:space="preserve">DECLARACIÓN JURADA </w:t>
      </w:r>
    </w:p>
    <w:p w14:paraId="7ABD1F52" w14:textId="77777777" w:rsidR="001435FE" w:rsidRPr="00B9191F" w:rsidRDefault="001435FE" w:rsidP="00DD1A61">
      <w:pPr>
        <w:widowControl w:val="0"/>
        <w:rPr>
          <w:rFonts w:ascii="Arial" w:hAnsi="Arial" w:cs="Arial"/>
          <w:sz w:val="20"/>
          <w:szCs w:val="20"/>
          <w:lang w:val="es-ES"/>
        </w:rPr>
      </w:pPr>
    </w:p>
    <w:p w14:paraId="44677730" w14:textId="77777777" w:rsidR="001435FE" w:rsidRPr="00B9191F" w:rsidRDefault="001435FE" w:rsidP="00DD1A61">
      <w:pPr>
        <w:widowControl w:val="0"/>
        <w:rPr>
          <w:rFonts w:ascii="Arial" w:hAnsi="Arial" w:cs="Arial"/>
          <w:sz w:val="20"/>
          <w:szCs w:val="20"/>
        </w:rPr>
      </w:pPr>
      <w:r w:rsidRPr="00B9191F">
        <w:rPr>
          <w:rFonts w:ascii="Arial" w:hAnsi="Arial" w:cs="Arial"/>
          <w:sz w:val="20"/>
          <w:szCs w:val="20"/>
        </w:rPr>
        <w:t>Señores</w:t>
      </w:r>
    </w:p>
    <w:p w14:paraId="50544394" w14:textId="18BF95DC" w:rsidR="001435FE" w:rsidRPr="00B9191F" w:rsidRDefault="4AC0A7DB" w:rsidP="2F06CD7B">
      <w:pPr>
        <w:widowControl w:val="0"/>
        <w:spacing w:line="259" w:lineRule="auto"/>
        <w:jc w:val="both"/>
        <w:rPr>
          <w:rFonts w:ascii="Arial" w:hAnsi="Arial" w:cs="Arial"/>
          <w:b/>
          <w:sz w:val="20"/>
          <w:szCs w:val="20"/>
        </w:rPr>
      </w:pPr>
      <w:r w:rsidRPr="00B9191F">
        <w:rPr>
          <w:rFonts w:ascii="Arial" w:hAnsi="Arial" w:cs="Arial"/>
          <w:b/>
          <w:sz w:val="20"/>
          <w:szCs w:val="20"/>
        </w:rPr>
        <w:t>EVALUADORES</w:t>
      </w:r>
    </w:p>
    <w:p w14:paraId="55009B6E" w14:textId="320E70DE" w:rsidR="00376A21" w:rsidRPr="00B9191F" w:rsidRDefault="00376A21" w:rsidP="00376A21">
      <w:pPr>
        <w:widowControl w:val="0"/>
        <w:spacing w:line="259" w:lineRule="auto"/>
        <w:jc w:val="both"/>
        <w:rPr>
          <w:rFonts w:ascii="Arial" w:hAnsi="Arial" w:cs="Arial"/>
          <w:b/>
          <w:bCs/>
          <w:sz w:val="20"/>
        </w:rPr>
      </w:pPr>
      <w:r w:rsidRPr="00B9191F">
        <w:rPr>
          <w:rFonts w:ascii="Arial" w:hAnsi="Arial" w:cs="Arial"/>
          <w:b/>
          <w:bCs/>
          <w:sz w:val="20"/>
          <w:szCs w:val="20"/>
        </w:rPr>
        <w:t xml:space="preserve">CONCURSO PÚBLICO ABREVIADO PARA LA CONTRATACIÓN DE EXPERTOS Y GERENTES DE PROYECTOS </w:t>
      </w:r>
      <w:r w:rsidR="004C6E43" w:rsidRPr="00B9191F">
        <w:rPr>
          <w:rFonts w:ascii="Arial" w:hAnsi="Arial" w:cs="Arial"/>
          <w:b/>
          <w:bCs/>
          <w:sz w:val="20"/>
          <w:szCs w:val="20"/>
        </w:rPr>
        <w:t xml:space="preserve">N° </w:t>
      </w:r>
      <w:r w:rsidRPr="00B9191F">
        <w:rPr>
          <w:rFonts w:ascii="Arial" w:hAnsi="Arial" w:cs="Arial"/>
          <w:b/>
          <w:bCs/>
          <w:sz w:val="20"/>
          <w:u w:val="single"/>
        </w:rPr>
        <w:t>[CONSIGNAR NOMENCLATURA DEL PROCEDIMIENTO DE SELECCIÓN]</w:t>
      </w:r>
    </w:p>
    <w:p w14:paraId="6FF4418E" w14:textId="4E1BDE9C" w:rsidR="001435FE" w:rsidRPr="00B9191F" w:rsidRDefault="0077169C" w:rsidP="17784565">
      <w:pPr>
        <w:widowControl w:val="0"/>
        <w:rPr>
          <w:rFonts w:ascii="Arial" w:hAnsi="Arial" w:cs="Arial"/>
          <w:sz w:val="20"/>
          <w:szCs w:val="20"/>
        </w:rPr>
      </w:pPr>
      <w:r w:rsidRPr="00B9191F">
        <w:rPr>
          <w:rFonts w:ascii="Arial" w:hAnsi="Arial" w:cs="Arial"/>
          <w:sz w:val="20"/>
          <w:szCs w:val="20"/>
          <w:u w:val="single"/>
        </w:rPr>
        <w:t>Presente</w:t>
      </w:r>
      <w:r w:rsidRPr="00B9191F">
        <w:rPr>
          <w:rFonts w:ascii="Arial" w:hAnsi="Arial" w:cs="Arial"/>
          <w:sz w:val="20"/>
          <w:szCs w:val="20"/>
        </w:rPr>
        <w:t>. -</w:t>
      </w:r>
    </w:p>
    <w:p w14:paraId="0883CBB1" w14:textId="77777777" w:rsidR="001435FE" w:rsidRPr="00B9191F" w:rsidRDefault="001435FE" w:rsidP="00DD1A61">
      <w:pPr>
        <w:widowControl w:val="0"/>
        <w:rPr>
          <w:rFonts w:ascii="Arial" w:hAnsi="Arial" w:cs="Arial"/>
          <w:sz w:val="20"/>
          <w:szCs w:val="20"/>
        </w:rPr>
      </w:pPr>
    </w:p>
    <w:p w14:paraId="4329F661" w14:textId="77777777" w:rsidR="001435FE" w:rsidRPr="00B9191F" w:rsidRDefault="001435FE" w:rsidP="00DD1A61">
      <w:pPr>
        <w:widowControl w:val="0"/>
        <w:rPr>
          <w:rFonts w:ascii="Arial" w:hAnsi="Arial" w:cs="Arial"/>
          <w:sz w:val="20"/>
          <w:szCs w:val="20"/>
        </w:rPr>
      </w:pPr>
    </w:p>
    <w:p w14:paraId="451F8F9E" w14:textId="45F0F180" w:rsidR="001435FE" w:rsidRPr="00B9191F" w:rsidRDefault="001435FE" w:rsidP="00DD1A61">
      <w:pPr>
        <w:pStyle w:val="Textoindependiente"/>
        <w:widowControl w:val="0"/>
        <w:spacing w:after="0"/>
        <w:jc w:val="both"/>
        <w:rPr>
          <w:rFonts w:ascii="Arial" w:hAnsi="Arial" w:cs="Arial"/>
          <w:sz w:val="20"/>
          <w:szCs w:val="20"/>
        </w:rPr>
      </w:pPr>
      <w:r w:rsidRPr="00B9191F">
        <w:rPr>
          <w:rFonts w:ascii="Arial" w:hAnsi="Arial" w:cs="Arial"/>
          <w:sz w:val="20"/>
          <w:szCs w:val="20"/>
        </w:rPr>
        <w:t xml:space="preserve">Mediante el presente el suscrito, postor </w:t>
      </w:r>
      <w:r w:rsidR="009E57CA" w:rsidRPr="00B9191F">
        <w:rPr>
          <w:rFonts w:ascii="Arial" w:hAnsi="Arial" w:cs="Arial"/>
          <w:sz w:val="20"/>
          <w:szCs w:val="20"/>
        </w:rPr>
        <w:t>o</w:t>
      </w:r>
      <w:r w:rsidRPr="00B9191F">
        <w:rPr>
          <w:rFonts w:ascii="Arial" w:hAnsi="Arial" w:cs="Arial"/>
          <w:sz w:val="20"/>
          <w:szCs w:val="20"/>
        </w:rPr>
        <w:t xml:space="preserve"> </w:t>
      </w:r>
      <w:r w:rsidR="008B0622" w:rsidRPr="00B9191F">
        <w:rPr>
          <w:rFonts w:ascii="Arial" w:hAnsi="Arial" w:cs="Arial"/>
          <w:sz w:val="20"/>
          <w:szCs w:val="20"/>
        </w:rPr>
        <w:t>apoderado</w:t>
      </w:r>
      <w:r w:rsidRPr="00B9191F">
        <w:rPr>
          <w:rFonts w:ascii="Arial" w:hAnsi="Arial" w:cs="Arial"/>
          <w:sz w:val="20"/>
          <w:szCs w:val="20"/>
        </w:rPr>
        <w:t xml:space="preserve"> de [</w:t>
      </w:r>
      <w:r w:rsidR="008B0622" w:rsidRPr="00B9191F">
        <w:rPr>
          <w:rFonts w:ascii="Arial" w:hAnsi="Arial" w:cs="Arial"/>
          <w:b/>
          <w:bCs/>
          <w:sz w:val="20"/>
          <w:szCs w:val="20"/>
          <w:u w:val="single"/>
        </w:rPr>
        <w:t xml:space="preserve">CONSIGNAR </w:t>
      </w:r>
      <w:r w:rsidR="00193F46" w:rsidRPr="00B9191F">
        <w:rPr>
          <w:rFonts w:ascii="Arial" w:hAnsi="Arial" w:cs="Arial"/>
          <w:b/>
          <w:bCs/>
          <w:sz w:val="20"/>
          <w:szCs w:val="20"/>
          <w:u w:val="single"/>
        </w:rPr>
        <w:t>SEGÚN CORRESPONDA</w:t>
      </w:r>
      <w:r w:rsidRPr="00B9191F">
        <w:rPr>
          <w:rFonts w:ascii="Arial" w:hAnsi="Arial" w:cs="Arial"/>
          <w:sz w:val="20"/>
          <w:szCs w:val="20"/>
        </w:rPr>
        <w:t xml:space="preserve">], declaro bajo juramento: </w:t>
      </w:r>
    </w:p>
    <w:p w14:paraId="66D588FF" w14:textId="77777777" w:rsidR="001435FE" w:rsidRPr="00B9191F" w:rsidRDefault="001435FE" w:rsidP="00DD1A61">
      <w:pPr>
        <w:pStyle w:val="Textoindependiente"/>
        <w:widowControl w:val="0"/>
        <w:spacing w:after="0"/>
        <w:ind w:left="705" w:hanging="705"/>
        <w:jc w:val="both"/>
        <w:rPr>
          <w:rFonts w:ascii="Arial" w:hAnsi="Arial" w:cs="Arial"/>
          <w:sz w:val="20"/>
          <w:szCs w:val="20"/>
        </w:rPr>
      </w:pPr>
    </w:p>
    <w:p w14:paraId="76B155CD" w14:textId="77777777" w:rsidR="00612A4F" w:rsidRPr="00B9191F" w:rsidRDefault="00612A4F" w:rsidP="00B80BB7">
      <w:pPr>
        <w:pStyle w:val="Textoindependiente"/>
        <w:widowControl w:val="0"/>
        <w:numPr>
          <w:ilvl w:val="0"/>
          <w:numId w:val="18"/>
        </w:numPr>
        <w:spacing w:after="0"/>
        <w:jc w:val="both"/>
        <w:rPr>
          <w:rFonts w:ascii="Arial" w:hAnsi="Arial" w:cs="Arial"/>
          <w:sz w:val="20"/>
          <w:szCs w:val="20"/>
        </w:rPr>
      </w:pPr>
      <w:r w:rsidRPr="00B9191F">
        <w:rPr>
          <w:rFonts w:ascii="Arial" w:hAnsi="Arial" w:cs="Arial"/>
          <w:sz w:val="20"/>
          <w:szCs w:val="20"/>
        </w:rPr>
        <w:t>No tener impedimento para postular en el procedimiento de selección ni para contratar con el Estado, conforme al artículo 30 de la Ley N° 32069, Ley General de Contrataciones Públicas.</w:t>
      </w:r>
    </w:p>
    <w:p w14:paraId="0C359449" w14:textId="77777777" w:rsidR="00612A4F" w:rsidRPr="00B9191F" w:rsidRDefault="00612A4F" w:rsidP="00612A4F">
      <w:pPr>
        <w:pStyle w:val="Textoindependiente"/>
        <w:widowControl w:val="0"/>
        <w:spacing w:after="0"/>
        <w:ind w:left="720"/>
        <w:jc w:val="both"/>
        <w:rPr>
          <w:rFonts w:ascii="Arial" w:hAnsi="Arial" w:cs="Arial"/>
          <w:sz w:val="20"/>
          <w:szCs w:val="20"/>
        </w:rPr>
      </w:pPr>
    </w:p>
    <w:p w14:paraId="7E865CE7" w14:textId="77777777" w:rsidR="00612A4F" w:rsidRPr="00B9191F" w:rsidRDefault="00612A4F" w:rsidP="00B80BB7">
      <w:pPr>
        <w:pStyle w:val="Textoindependiente"/>
        <w:widowControl w:val="0"/>
        <w:numPr>
          <w:ilvl w:val="0"/>
          <w:numId w:val="18"/>
        </w:numPr>
        <w:spacing w:after="0"/>
        <w:jc w:val="both"/>
        <w:rPr>
          <w:rFonts w:ascii="Arial" w:hAnsi="Arial" w:cs="Arial"/>
          <w:sz w:val="20"/>
          <w:szCs w:val="20"/>
        </w:rPr>
      </w:pPr>
      <w:r w:rsidRPr="00B9191F">
        <w:rPr>
          <w:rFonts w:ascii="Arial" w:hAnsi="Arial" w:cs="Arial"/>
          <w:sz w:val="20"/>
          <w:szCs w:val="20"/>
        </w:rPr>
        <w:t xml:space="preserve">Conocer las sanciones contenidas en la Ley N° 32069, Ley General de Contrataciones Públicas y su Reglamento aprobado mediante Decreto Supremo N° 009-2025-EF, así como las disposiciones aplicables de la Ley N° 27444, Ley del Procedimiento Administrativo General. </w:t>
      </w:r>
    </w:p>
    <w:p w14:paraId="61C2CA7A" w14:textId="77777777" w:rsidR="00E87A72" w:rsidRPr="00B9191F" w:rsidRDefault="00E87A72" w:rsidP="00DD1A61">
      <w:pPr>
        <w:pStyle w:val="Textoindependiente"/>
        <w:widowControl w:val="0"/>
        <w:spacing w:after="0"/>
        <w:ind w:left="284" w:hanging="284"/>
        <w:jc w:val="both"/>
        <w:rPr>
          <w:rFonts w:ascii="Arial" w:hAnsi="Arial" w:cs="Arial"/>
          <w:sz w:val="20"/>
          <w:szCs w:val="20"/>
        </w:rPr>
      </w:pPr>
    </w:p>
    <w:p w14:paraId="08DE98C5" w14:textId="1361FE54" w:rsidR="00AF488F" w:rsidRPr="00B9191F" w:rsidRDefault="00AF488F" w:rsidP="00B80BB7">
      <w:pPr>
        <w:pStyle w:val="Textoindependiente"/>
        <w:widowControl w:val="0"/>
        <w:numPr>
          <w:ilvl w:val="0"/>
          <w:numId w:val="18"/>
        </w:numPr>
        <w:spacing w:after="0"/>
        <w:jc w:val="both"/>
        <w:rPr>
          <w:rFonts w:ascii="Arial" w:hAnsi="Arial" w:cs="Arial"/>
          <w:sz w:val="20"/>
          <w:szCs w:val="20"/>
        </w:rPr>
      </w:pPr>
      <w:r w:rsidRPr="00B9191F">
        <w:rPr>
          <w:rFonts w:ascii="Arial" w:hAnsi="Arial" w:cs="Arial"/>
          <w:sz w:val="20"/>
          <w:szCs w:val="20"/>
        </w:rPr>
        <w:t>Participar en el presente proceso de contratación en forma independiente sin mediar consulta, comunicación, acuerdo, arreglo o convenio con ningún proveedor; y, conocer las disposiciones del Decreto Legislativo Nº 1034, Decreto Legislativo que aprueba la Ley de Represión de Conductas Anticompetitivas.</w:t>
      </w:r>
    </w:p>
    <w:p w14:paraId="5E976700" w14:textId="77777777" w:rsidR="00AF488F" w:rsidRPr="00B9191F" w:rsidRDefault="00AF488F" w:rsidP="00DD1A61">
      <w:pPr>
        <w:pStyle w:val="Textoindependiente"/>
        <w:widowControl w:val="0"/>
        <w:spacing w:after="0"/>
        <w:ind w:left="284" w:hanging="284"/>
        <w:jc w:val="both"/>
        <w:rPr>
          <w:rFonts w:ascii="Arial" w:hAnsi="Arial" w:cs="Arial"/>
          <w:sz w:val="20"/>
          <w:szCs w:val="20"/>
          <w:lang w:val="es-PE"/>
        </w:rPr>
      </w:pPr>
    </w:p>
    <w:p w14:paraId="715755FF" w14:textId="7AFDE671" w:rsidR="001435FE" w:rsidRPr="00B9191F" w:rsidRDefault="001435FE" w:rsidP="00B80BB7">
      <w:pPr>
        <w:pStyle w:val="Textoindependiente"/>
        <w:widowControl w:val="0"/>
        <w:numPr>
          <w:ilvl w:val="0"/>
          <w:numId w:val="18"/>
        </w:numPr>
        <w:spacing w:after="0"/>
        <w:jc w:val="both"/>
        <w:rPr>
          <w:rFonts w:ascii="Arial" w:hAnsi="Arial" w:cs="Arial"/>
          <w:sz w:val="20"/>
          <w:szCs w:val="20"/>
        </w:rPr>
      </w:pPr>
      <w:r w:rsidRPr="00B9191F">
        <w:rPr>
          <w:rFonts w:ascii="Arial" w:hAnsi="Arial" w:cs="Arial"/>
          <w:sz w:val="20"/>
          <w:szCs w:val="20"/>
        </w:rPr>
        <w:t xml:space="preserve">Conocer, aceptar y someterme a las </w:t>
      </w:r>
      <w:r w:rsidR="00113A54" w:rsidRPr="00B9191F">
        <w:rPr>
          <w:rFonts w:ascii="Arial" w:hAnsi="Arial" w:cs="Arial"/>
          <w:sz w:val="20"/>
          <w:szCs w:val="20"/>
        </w:rPr>
        <w:t>b</w:t>
      </w:r>
      <w:r w:rsidRPr="00B9191F">
        <w:rPr>
          <w:rFonts w:ascii="Arial" w:hAnsi="Arial" w:cs="Arial"/>
          <w:sz w:val="20"/>
          <w:szCs w:val="20"/>
        </w:rPr>
        <w:t>ases, condiciones y reglas del procedimiento de selección.</w:t>
      </w:r>
      <w:r w:rsidR="008727F7" w:rsidRPr="00B9191F">
        <w:t xml:space="preserve"> </w:t>
      </w:r>
      <w:r w:rsidR="008727F7" w:rsidRPr="00B9191F">
        <w:rPr>
          <w:rFonts w:ascii="Arial" w:hAnsi="Arial" w:cs="Arial"/>
          <w:sz w:val="20"/>
          <w:szCs w:val="20"/>
        </w:rPr>
        <w:t>Asimismo, declaro cumplir con todas las condiciones establecidas en el requerimiento y exigidas por la entidad contratante, para el objeto de la contratación.</w:t>
      </w:r>
    </w:p>
    <w:p w14:paraId="3E8B0029" w14:textId="77777777" w:rsidR="001435FE" w:rsidRPr="00B9191F" w:rsidRDefault="001435FE" w:rsidP="00DD1A61">
      <w:pPr>
        <w:pStyle w:val="Textoindependiente"/>
        <w:widowControl w:val="0"/>
        <w:spacing w:after="0"/>
        <w:ind w:left="284" w:hanging="284"/>
        <w:jc w:val="both"/>
        <w:rPr>
          <w:rFonts w:ascii="Arial" w:hAnsi="Arial" w:cs="Arial"/>
          <w:sz w:val="20"/>
          <w:szCs w:val="20"/>
        </w:rPr>
      </w:pPr>
    </w:p>
    <w:p w14:paraId="75920DB7" w14:textId="59E83E49" w:rsidR="001435FE" w:rsidRPr="00B9191F" w:rsidRDefault="001435FE" w:rsidP="00B80BB7">
      <w:pPr>
        <w:pStyle w:val="Textoindependiente"/>
        <w:widowControl w:val="0"/>
        <w:numPr>
          <w:ilvl w:val="0"/>
          <w:numId w:val="18"/>
        </w:numPr>
        <w:spacing w:after="0"/>
        <w:jc w:val="both"/>
        <w:rPr>
          <w:rFonts w:ascii="Arial" w:hAnsi="Arial" w:cs="Arial"/>
          <w:sz w:val="20"/>
          <w:szCs w:val="20"/>
        </w:rPr>
      </w:pPr>
      <w:r w:rsidRPr="00B9191F">
        <w:rPr>
          <w:rFonts w:ascii="Arial" w:hAnsi="Arial" w:cs="Arial"/>
          <w:sz w:val="20"/>
          <w:szCs w:val="20"/>
        </w:rPr>
        <w:t xml:space="preserve">Ser responsable de la veracidad de los documentos e información que presento </w:t>
      </w:r>
      <w:r w:rsidR="005F05D6" w:rsidRPr="00B9191F">
        <w:rPr>
          <w:rFonts w:ascii="Arial" w:hAnsi="Arial" w:cs="Arial"/>
          <w:sz w:val="20"/>
          <w:szCs w:val="20"/>
        </w:rPr>
        <w:t xml:space="preserve">en el </w:t>
      </w:r>
      <w:r w:rsidRPr="00B9191F">
        <w:rPr>
          <w:rFonts w:ascii="Arial" w:hAnsi="Arial" w:cs="Arial"/>
          <w:sz w:val="20"/>
          <w:szCs w:val="20"/>
        </w:rPr>
        <w:t>presente procedimiento de selección.</w:t>
      </w:r>
    </w:p>
    <w:p w14:paraId="7F252A1A" w14:textId="77777777" w:rsidR="001435FE" w:rsidRPr="00B9191F" w:rsidRDefault="001435FE" w:rsidP="00DD1A61">
      <w:pPr>
        <w:pStyle w:val="Textoindependiente"/>
        <w:widowControl w:val="0"/>
        <w:spacing w:after="0"/>
        <w:ind w:left="284" w:hanging="284"/>
        <w:jc w:val="both"/>
        <w:rPr>
          <w:rFonts w:ascii="Arial" w:hAnsi="Arial" w:cs="Arial"/>
          <w:sz w:val="20"/>
          <w:szCs w:val="20"/>
        </w:rPr>
      </w:pPr>
    </w:p>
    <w:p w14:paraId="4FCD14C4" w14:textId="2A91A84D" w:rsidR="001435FE" w:rsidRPr="00B9191F" w:rsidRDefault="001435FE" w:rsidP="00B80BB7">
      <w:pPr>
        <w:pStyle w:val="Textoindependiente"/>
        <w:widowControl w:val="0"/>
        <w:numPr>
          <w:ilvl w:val="0"/>
          <w:numId w:val="18"/>
        </w:numPr>
        <w:spacing w:after="0"/>
        <w:jc w:val="both"/>
        <w:rPr>
          <w:rFonts w:ascii="Arial" w:hAnsi="Arial" w:cs="Arial"/>
          <w:sz w:val="20"/>
          <w:szCs w:val="20"/>
        </w:rPr>
      </w:pPr>
      <w:r w:rsidRPr="00B9191F">
        <w:rPr>
          <w:rFonts w:ascii="Arial" w:hAnsi="Arial" w:cs="Arial"/>
          <w:sz w:val="20"/>
          <w:szCs w:val="20"/>
        </w:rPr>
        <w:t>Comprometerme a mantener la oferta presentada durante el procedimiento de selección y a perfeccionar el contrato, en caso de resultar favorecido con la buena pro.</w:t>
      </w:r>
    </w:p>
    <w:p w14:paraId="09A27DA5" w14:textId="77777777" w:rsidR="001435FE" w:rsidRPr="00B9191F" w:rsidRDefault="001435FE" w:rsidP="00DD1A61">
      <w:pPr>
        <w:pStyle w:val="Textoindependiente"/>
        <w:widowControl w:val="0"/>
        <w:spacing w:after="0"/>
        <w:ind w:left="284" w:hanging="284"/>
        <w:jc w:val="both"/>
        <w:rPr>
          <w:rFonts w:ascii="Arial" w:hAnsi="Arial" w:cs="Arial"/>
          <w:sz w:val="20"/>
          <w:szCs w:val="20"/>
        </w:rPr>
      </w:pPr>
    </w:p>
    <w:p w14:paraId="42328CA1" w14:textId="77777777" w:rsidR="001435FE" w:rsidRPr="00B9191F" w:rsidRDefault="001435FE" w:rsidP="00DD1A61">
      <w:pPr>
        <w:widowControl w:val="0"/>
        <w:autoSpaceDE w:val="0"/>
        <w:autoSpaceDN w:val="0"/>
        <w:adjustRightInd w:val="0"/>
        <w:jc w:val="both"/>
        <w:rPr>
          <w:rFonts w:ascii="Arial" w:hAnsi="Arial" w:cs="Arial"/>
          <w:b/>
          <w:bCs/>
          <w:i/>
          <w:sz w:val="20"/>
          <w:szCs w:val="20"/>
          <w:u w:val="single"/>
        </w:rPr>
      </w:pPr>
      <w:r w:rsidRPr="00B9191F">
        <w:rPr>
          <w:rFonts w:ascii="Arial" w:hAnsi="Arial" w:cs="Arial"/>
          <w:b/>
          <w:bCs/>
          <w:sz w:val="20"/>
          <w:szCs w:val="20"/>
          <w:u w:val="single"/>
        </w:rPr>
        <w:t>[CONSIGNAR CIUDAD Y FECHA]</w:t>
      </w:r>
    </w:p>
    <w:p w14:paraId="69D83BB1" w14:textId="77777777" w:rsidR="001435FE" w:rsidRPr="00B9191F" w:rsidRDefault="001435FE" w:rsidP="00DD1A61">
      <w:pPr>
        <w:widowControl w:val="0"/>
        <w:autoSpaceDE w:val="0"/>
        <w:autoSpaceDN w:val="0"/>
        <w:adjustRightInd w:val="0"/>
        <w:jc w:val="both"/>
        <w:rPr>
          <w:rFonts w:ascii="Arial" w:hAnsi="Arial" w:cs="Arial"/>
          <w:sz w:val="20"/>
          <w:szCs w:val="20"/>
        </w:rPr>
      </w:pPr>
    </w:p>
    <w:p w14:paraId="2776DEBA" w14:textId="77777777" w:rsidR="001435FE" w:rsidRPr="00B9191F" w:rsidRDefault="001435FE" w:rsidP="00DD1A61">
      <w:pPr>
        <w:widowControl w:val="0"/>
        <w:autoSpaceDE w:val="0"/>
        <w:autoSpaceDN w:val="0"/>
        <w:adjustRightInd w:val="0"/>
        <w:jc w:val="both"/>
        <w:rPr>
          <w:rFonts w:ascii="Arial" w:hAnsi="Arial" w:cs="Arial"/>
          <w:sz w:val="20"/>
          <w:szCs w:val="20"/>
        </w:rPr>
      </w:pPr>
    </w:p>
    <w:p w14:paraId="164B4EDA" w14:textId="77777777" w:rsidR="001435FE" w:rsidRPr="00B9191F" w:rsidRDefault="001435FE" w:rsidP="00DD1A61">
      <w:pPr>
        <w:widowControl w:val="0"/>
        <w:jc w:val="center"/>
        <w:rPr>
          <w:rFonts w:ascii="Arial" w:hAnsi="Arial" w:cs="Arial"/>
          <w:sz w:val="20"/>
          <w:szCs w:val="20"/>
        </w:rPr>
      </w:pPr>
      <w:r w:rsidRPr="00B9191F">
        <w:rPr>
          <w:rFonts w:ascii="Arial" w:hAnsi="Arial" w:cs="Arial"/>
          <w:sz w:val="20"/>
          <w:szCs w:val="20"/>
        </w:rPr>
        <w:t>………………………….………………………..</w:t>
      </w:r>
    </w:p>
    <w:p w14:paraId="621CCD65" w14:textId="4604BA5C" w:rsidR="001435FE" w:rsidRPr="00B9191F" w:rsidRDefault="5B7347D2" w:rsidP="2F06CD7B">
      <w:pPr>
        <w:widowControl w:val="0"/>
        <w:spacing w:line="259" w:lineRule="auto"/>
        <w:jc w:val="center"/>
        <w:rPr>
          <w:rFonts w:ascii="Arial" w:hAnsi="Arial" w:cs="Arial"/>
          <w:b/>
          <w:sz w:val="20"/>
          <w:szCs w:val="20"/>
        </w:rPr>
      </w:pPr>
      <w:r w:rsidRPr="00B9191F">
        <w:rPr>
          <w:rFonts w:ascii="Arial" w:hAnsi="Arial" w:cs="Arial"/>
          <w:b/>
          <w:sz w:val="20"/>
          <w:szCs w:val="20"/>
        </w:rPr>
        <w:t xml:space="preserve">Firma, </w:t>
      </w:r>
      <w:r w:rsidR="6FF9C601" w:rsidRPr="00B9191F">
        <w:rPr>
          <w:rFonts w:ascii="Arial" w:hAnsi="Arial" w:cs="Arial"/>
          <w:b/>
          <w:sz w:val="20"/>
          <w:szCs w:val="20"/>
        </w:rPr>
        <w:t>n</w:t>
      </w:r>
      <w:r w:rsidRPr="00B9191F">
        <w:rPr>
          <w:rFonts w:ascii="Arial" w:hAnsi="Arial" w:cs="Arial"/>
          <w:b/>
          <w:sz w:val="20"/>
          <w:szCs w:val="20"/>
        </w:rPr>
        <w:t xml:space="preserve">ombres y </w:t>
      </w:r>
      <w:r w:rsidR="272AA95D" w:rsidRPr="00B9191F">
        <w:rPr>
          <w:rFonts w:ascii="Arial" w:hAnsi="Arial" w:cs="Arial"/>
          <w:b/>
          <w:sz w:val="20"/>
          <w:szCs w:val="20"/>
        </w:rPr>
        <w:t>a</w:t>
      </w:r>
      <w:r w:rsidRPr="00B9191F">
        <w:rPr>
          <w:rFonts w:ascii="Arial" w:hAnsi="Arial" w:cs="Arial"/>
          <w:b/>
          <w:sz w:val="20"/>
          <w:szCs w:val="20"/>
        </w:rPr>
        <w:t>pellidos del postor o</w:t>
      </w:r>
    </w:p>
    <w:p w14:paraId="0600917C" w14:textId="0D5FFC50" w:rsidR="001435FE" w:rsidRPr="00B9191F" w:rsidRDefault="002703B8" w:rsidP="2F06CD7B">
      <w:pPr>
        <w:widowControl w:val="0"/>
        <w:spacing w:line="259" w:lineRule="auto"/>
        <w:jc w:val="center"/>
        <w:rPr>
          <w:rFonts w:ascii="Arial" w:hAnsi="Arial" w:cs="Arial"/>
          <w:b/>
          <w:sz w:val="20"/>
          <w:szCs w:val="20"/>
        </w:rPr>
      </w:pPr>
      <w:r w:rsidRPr="00B9191F">
        <w:rPr>
          <w:rFonts w:ascii="Arial" w:hAnsi="Arial" w:cs="Arial"/>
          <w:b/>
          <w:sz w:val="20"/>
          <w:szCs w:val="20"/>
        </w:rPr>
        <w:t>apoderado</w:t>
      </w:r>
      <w:r w:rsidR="5B7347D2" w:rsidRPr="00B9191F">
        <w:rPr>
          <w:rFonts w:ascii="Arial" w:hAnsi="Arial" w:cs="Arial"/>
          <w:b/>
          <w:sz w:val="20"/>
          <w:szCs w:val="20"/>
        </w:rPr>
        <w:t>, según corresponda</w:t>
      </w:r>
    </w:p>
    <w:p w14:paraId="56F52C2C" w14:textId="77777777" w:rsidR="00612A4F" w:rsidRPr="00B9191F" w:rsidRDefault="00612A4F" w:rsidP="00DD1A61">
      <w:pPr>
        <w:widowControl w:val="0"/>
        <w:jc w:val="both"/>
        <w:rPr>
          <w:rFonts w:ascii="Arial" w:hAnsi="Arial" w:cs="Arial"/>
          <w:sz w:val="20"/>
          <w:szCs w:val="20"/>
        </w:rPr>
      </w:pPr>
    </w:p>
    <w:p w14:paraId="1AFD472D" w14:textId="701DC2B2" w:rsidR="00CD39DA" w:rsidRPr="00B9191F" w:rsidRDefault="00ED253F">
      <w:pPr>
        <w:rPr>
          <w:rFonts w:ascii="Arial" w:hAnsi="Arial" w:cs="Arial"/>
          <w:sz w:val="20"/>
          <w:szCs w:val="20"/>
        </w:rPr>
      </w:pPr>
      <w:r w:rsidRPr="00B9191F">
        <w:rPr>
          <w:rFonts w:ascii="Arial" w:hAnsi="Arial" w:cs="Arial"/>
          <w:sz w:val="20"/>
          <w:szCs w:val="20"/>
        </w:rPr>
        <w:br w:type="page"/>
      </w:r>
    </w:p>
    <w:tbl>
      <w:tblPr>
        <w:tblStyle w:val="Tabladecuadrcula1clara-nfasis32"/>
        <w:tblpPr w:leftFromText="141" w:rightFromText="141" w:vertAnchor="text" w:horzAnchor="margin" w:tblpY="92"/>
        <w:tblW w:w="907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9072"/>
      </w:tblGrid>
      <w:tr w:rsidR="00334596" w:rsidRPr="00B9191F" w14:paraId="0C942FD4" w14:textId="77777777" w:rsidTr="0074210F">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07060255" w14:textId="77777777" w:rsidR="00334596" w:rsidRPr="00B9191F" w:rsidRDefault="00334596" w:rsidP="00733F0F">
            <w:pPr>
              <w:jc w:val="both"/>
              <w:rPr>
                <w:rFonts w:ascii="Arial" w:eastAsia="Batang" w:hAnsi="Arial" w:cs="Arial"/>
                <w:color w:val="0070C0"/>
                <w:sz w:val="18"/>
                <w:szCs w:val="18"/>
                <w:lang w:val="es-ES" w:eastAsia="es-PE"/>
              </w:rPr>
            </w:pPr>
            <w:r w:rsidRPr="00B9191F">
              <w:rPr>
                <w:rFonts w:ascii="Arial" w:eastAsia="Batang" w:hAnsi="Arial" w:cs="Arial"/>
                <w:color w:val="0070C0"/>
                <w:sz w:val="18"/>
                <w:szCs w:val="18"/>
                <w:lang w:val="es-ES" w:eastAsia="es-PE"/>
              </w:rPr>
              <w:lastRenderedPageBreak/>
              <w:t>Importante para la entidad contratante</w:t>
            </w:r>
          </w:p>
        </w:tc>
      </w:tr>
      <w:tr w:rsidR="00334596" w:rsidRPr="00B9191F" w14:paraId="6C682F57" w14:textId="77777777" w:rsidTr="00CC2046">
        <w:trPr>
          <w:trHeight w:val="335"/>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2BFB8D4B" w14:textId="17CCB6F4" w:rsidR="00334596" w:rsidRPr="00B9191F" w:rsidRDefault="00334596" w:rsidP="00733F0F">
            <w:pPr>
              <w:widowControl w:val="0"/>
              <w:jc w:val="both"/>
              <w:rPr>
                <w:rFonts w:ascii="Arial" w:eastAsia="Batang" w:hAnsi="Arial" w:cs="Arial"/>
                <w:b w:val="0"/>
                <w:bCs w:val="0"/>
                <w:color w:val="0070C0"/>
                <w:sz w:val="18"/>
                <w:szCs w:val="18"/>
                <w:lang w:val="es-ES" w:eastAsia="es-PE"/>
              </w:rPr>
            </w:pPr>
            <w:r w:rsidRPr="00B9191F">
              <w:rPr>
                <w:rFonts w:ascii="Arial" w:eastAsia="Batang" w:hAnsi="Arial" w:cs="Arial"/>
                <w:b w:val="0"/>
                <w:bCs w:val="0"/>
                <w:color w:val="0070C0"/>
                <w:sz w:val="18"/>
                <w:szCs w:val="18"/>
                <w:lang w:val="es-ES" w:eastAsia="es-PE"/>
              </w:rPr>
              <w:t>En caso de prestaciones de servicios bajo la modalidad de suma alzada incluir el siguiente anexo:</w:t>
            </w:r>
          </w:p>
        </w:tc>
      </w:tr>
    </w:tbl>
    <w:p w14:paraId="73ED062D" w14:textId="77777777" w:rsidR="00334596" w:rsidRPr="00B9191F" w:rsidRDefault="00334596" w:rsidP="00334596">
      <w:pPr>
        <w:widowControl w:val="0"/>
        <w:jc w:val="both"/>
        <w:rPr>
          <w:rFonts w:ascii="Arial" w:eastAsia="Batang" w:hAnsi="Arial" w:cs="Arial"/>
          <w:bCs/>
          <w:strike/>
          <w:color w:val="0070C0"/>
          <w:sz w:val="18"/>
          <w:szCs w:val="18"/>
          <w:lang w:val="es-ES" w:eastAsia="es-PE"/>
        </w:rPr>
      </w:pPr>
      <w:r w:rsidRPr="00B9191F">
        <w:rPr>
          <w:rFonts w:ascii="Arial" w:eastAsia="Batang" w:hAnsi="Arial" w:cs="Arial"/>
          <w:bCs/>
          <w:color w:val="0070C0"/>
          <w:sz w:val="18"/>
          <w:szCs w:val="18"/>
          <w:lang w:val="es-ES" w:eastAsia="es-PE"/>
        </w:rPr>
        <w:t>Esta nota debe ser eliminada una vez culminada la elaboración de las bases</w:t>
      </w:r>
    </w:p>
    <w:p w14:paraId="4C43E58C" w14:textId="77777777" w:rsidR="00CD39DA" w:rsidRPr="00B9191F" w:rsidRDefault="00CD39DA">
      <w:pPr>
        <w:rPr>
          <w:rFonts w:ascii="Arial" w:hAnsi="Arial" w:cs="Arial"/>
          <w:sz w:val="18"/>
          <w:szCs w:val="18"/>
        </w:rPr>
      </w:pPr>
    </w:p>
    <w:p w14:paraId="5E8941FF" w14:textId="25B869DE" w:rsidR="00CD39DA" w:rsidRPr="00663D6A" w:rsidRDefault="00CD39DA" w:rsidP="00CC2046">
      <w:pPr>
        <w:widowControl w:val="0"/>
        <w:jc w:val="center"/>
        <w:rPr>
          <w:rFonts w:ascii="Arial" w:hAnsi="Arial" w:cs="Arial"/>
          <w:b/>
          <w:bCs/>
          <w:sz w:val="20"/>
          <w:szCs w:val="20"/>
        </w:rPr>
      </w:pPr>
      <w:r w:rsidRPr="00663D6A">
        <w:rPr>
          <w:rFonts w:ascii="Arial" w:hAnsi="Arial" w:cs="Arial"/>
          <w:b/>
          <w:bCs/>
          <w:sz w:val="20"/>
          <w:szCs w:val="20"/>
        </w:rPr>
        <w:t xml:space="preserve">ANEXO Nº </w:t>
      </w:r>
      <w:r w:rsidR="00733F0F" w:rsidRPr="00663D6A">
        <w:rPr>
          <w:rFonts w:ascii="Arial" w:hAnsi="Arial" w:cs="Arial"/>
          <w:b/>
          <w:bCs/>
          <w:sz w:val="20"/>
          <w:szCs w:val="20"/>
        </w:rPr>
        <w:t>4</w:t>
      </w:r>
      <w:r w:rsidRPr="00663D6A">
        <w:rPr>
          <w:rFonts w:ascii="Arial" w:hAnsi="Arial" w:cs="Arial"/>
          <w:b/>
          <w:bCs/>
          <w:sz w:val="20"/>
          <w:szCs w:val="20"/>
        </w:rPr>
        <w:t xml:space="preserve"> </w:t>
      </w:r>
    </w:p>
    <w:p w14:paraId="75950D6D" w14:textId="77777777" w:rsidR="00600CEB" w:rsidRPr="00663D6A" w:rsidRDefault="00600CEB" w:rsidP="00CC2046">
      <w:pPr>
        <w:widowControl w:val="0"/>
        <w:jc w:val="center"/>
        <w:rPr>
          <w:rFonts w:ascii="Arial" w:hAnsi="Arial" w:cs="Arial"/>
          <w:b/>
          <w:bCs/>
          <w:sz w:val="20"/>
          <w:szCs w:val="20"/>
        </w:rPr>
      </w:pPr>
    </w:p>
    <w:p w14:paraId="34CD42B1" w14:textId="77777777" w:rsidR="00CD39DA" w:rsidRPr="00663D6A" w:rsidRDefault="00CD39DA" w:rsidP="00CD39DA">
      <w:pPr>
        <w:widowControl w:val="0"/>
        <w:tabs>
          <w:tab w:val="left" w:pos="3544"/>
        </w:tabs>
        <w:jc w:val="center"/>
        <w:rPr>
          <w:rFonts w:ascii="Arial" w:hAnsi="Arial" w:cs="Arial"/>
          <w:b/>
          <w:bCs/>
          <w:sz w:val="20"/>
          <w:szCs w:val="20"/>
        </w:rPr>
      </w:pPr>
      <w:r w:rsidRPr="00663D6A">
        <w:rPr>
          <w:rFonts w:ascii="Arial" w:hAnsi="Arial" w:cs="Arial"/>
          <w:b/>
          <w:bCs/>
          <w:sz w:val="20"/>
          <w:szCs w:val="20"/>
        </w:rPr>
        <w:t>PRECIO DE LA OFERTA</w:t>
      </w:r>
    </w:p>
    <w:p w14:paraId="2023039B" w14:textId="77777777" w:rsidR="00CD39DA" w:rsidRPr="00B9191F" w:rsidRDefault="00CD39DA" w:rsidP="00CD39DA">
      <w:pPr>
        <w:widowControl w:val="0"/>
        <w:tabs>
          <w:tab w:val="left" w:pos="3544"/>
        </w:tabs>
        <w:jc w:val="both"/>
        <w:rPr>
          <w:rFonts w:ascii="Arial" w:hAnsi="Arial" w:cs="Arial"/>
          <w:b/>
          <w:bCs/>
          <w:sz w:val="20"/>
          <w:szCs w:val="20"/>
        </w:rPr>
      </w:pPr>
      <w:r w:rsidRPr="00B9191F">
        <w:rPr>
          <w:rFonts w:ascii="Arial" w:hAnsi="Arial" w:cs="Arial"/>
          <w:b/>
          <w:bCs/>
          <w:sz w:val="20"/>
          <w:szCs w:val="20"/>
        </w:rPr>
        <w:t xml:space="preserve"> </w:t>
      </w:r>
    </w:p>
    <w:p w14:paraId="0644D5BE" w14:textId="77777777" w:rsidR="00CD39DA" w:rsidRPr="00B9191F" w:rsidRDefault="00CD39DA" w:rsidP="00CD39DA">
      <w:pPr>
        <w:widowControl w:val="0"/>
        <w:rPr>
          <w:rFonts w:ascii="Arial" w:hAnsi="Arial" w:cs="Arial"/>
          <w:sz w:val="20"/>
          <w:szCs w:val="20"/>
        </w:rPr>
      </w:pPr>
      <w:r w:rsidRPr="00B9191F">
        <w:rPr>
          <w:rFonts w:ascii="Arial" w:hAnsi="Arial" w:cs="Arial"/>
          <w:sz w:val="20"/>
          <w:szCs w:val="20"/>
        </w:rPr>
        <w:t>Señores</w:t>
      </w:r>
    </w:p>
    <w:p w14:paraId="69D2F672" w14:textId="77777777" w:rsidR="00CD39DA" w:rsidRPr="00B9191F" w:rsidRDefault="00CD39DA" w:rsidP="00CD39DA">
      <w:pPr>
        <w:widowControl w:val="0"/>
        <w:jc w:val="both"/>
        <w:rPr>
          <w:rFonts w:ascii="Arial" w:hAnsi="Arial" w:cs="Arial"/>
          <w:b/>
          <w:bCs/>
          <w:sz w:val="20"/>
          <w:szCs w:val="20"/>
        </w:rPr>
      </w:pPr>
      <w:r w:rsidRPr="00B9191F">
        <w:rPr>
          <w:rFonts w:ascii="Arial" w:hAnsi="Arial" w:cs="Arial"/>
          <w:b/>
          <w:bCs/>
          <w:sz w:val="20"/>
          <w:szCs w:val="20"/>
        </w:rPr>
        <w:t>EVALUADORES</w:t>
      </w:r>
    </w:p>
    <w:p w14:paraId="5D456754" w14:textId="77777777" w:rsidR="00CD39DA" w:rsidRPr="00B9191F" w:rsidRDefault="00CD39DA" w:rsidP="00CD39DA">
      <w:pPr>
        <w:widowControl w:val="0"/>
        <w:spacing w:line="259" w:lineRule="auto"/>
        <w:jc w:val="both"/>
        <w:rPr>
          <w:rFonts w:ascii="Arial" w:hAnsi="Arial" w:cs="Arial"/>
          <w:b/>
          <w:bCs/>
          <w:sz w:val="20"/>
        </w:rPr>
      </w:pPr>
      <w:r w:rsidRPr="00B9191F">
        <w:rPr>
          <w:rFonts w:ascii="Arial" w:hAnsi="Arial" w:cs="Arial"/>
          <w:b/>
          <w:bCs/>
          <w:sz w:val="20"/>
          <w:szCs w:val="20"/>
        </w:rPr>
        <w:t xml:space="preserve">CONCURSO PÚBLICO ABREVIADO PARA LA CONTRATACIÓN DE EXPERTOS Y GERENTES DE PROYECTOS N° </w:t>
      </w:r>
      <w:r w:rsidRPr="00B9191F">
        <w:rPr>
          <w:rFonts w:ascii="Arial" w:hAnsi="Arial" w:cs="Arial"/>
          <w:b/>
          <w:bCs/>
          <w:sz w:val="20"/>
          <w:u w:val="single"/>
        </w:rPr>
        <w:t>[CONSIGNAR NOMENCLATURA DEL PROCEDIMIENTO DE SELECCIÓN]</w:t>
      </w:r>
    </w:p>
    <w:p w14:paraId="7DAD0A61" w14:textId="70C4789C" w:rsidR="00CD39DA" w:rsidRPr="00B9191F" w:rsidRDefault="0077169C" w:rsidP="00CD39DA">
      <w:pPr>
        <w:widowControl w:val="0"/>
        <w:rPr>
          <w:rFonts w:ascii="Arial" w:hAnsi="Arial" w:cs="Arial"/>
          <w:sz w:val="20"/>
          <w:szCs w:val="20"/>
        </w:rPr>
      </w:pPr>
      <w:r w:rsidRPr="00B9191F">
        <w:rPr>
          <w:rFonts w:ascii="Arial" w:hAnsi="Arial" w:cs="Arial"/>
          <w:sz w:val="20"/>
          <w:szCs w:val="20"/>
          <w:u w:val="single"/>
        </w:rPr>
        <w:t>Presente</w:t>
      </w:r>
      <w:r w:rsidRPr="00B9191F">
        <w:rPr>
          <w:rFonts w:ascii="Arial" w:hAnsi="Arial" w:cs="Arial"/>
          <w:sz w:val="20"/>
          <w:szCs w:val="20"/>
        </w:rPr>
        <w:t>. -</w:t>
      </w:r>
    </w:p>
    <w:p w14:paraId="72743301" w14:textId="77777777" w:rsidR="00CD39DA" w:rsidRPr="00B9191F" w:rsidRDefault="00CD39DA" w:rsidP="00CD39DA">
      <w:pPr>
        <w:widowControl w:val="0"/>
        <w:tabs>
          <w:tab w:val="left" w:pos="3544"/>
        </w:tabs>
        <w:jc w:val="both"/>
        <w:rPr>
          <w:rFonts w:ascii="Arial" w:hAnsi="Arial" w:cs="Arial"/>
          <w:b/>
          <w:bCs/>
          <w:sz w:val="20"/>
          <w:szCs w:val="20"/>
        </w:rPr>
      </w:pPr>
    </w:p>
    <w:p w14:paraId="08D0E590" w14:textId="77777777" w:rsidR="00600CEB" w:rsidRDefault="00600CEB" w:rsidP="00CD39DA">
      <w:pPr>
        <w:widowControl w:val="0"/>
        <w:tabs>
          <w:tab w:val="left" w:pos="3544"/>
        </w:tabs>
        <w:jc w:val="both"/>
        <w:rPr>
          <w:rFonts w:ascii="Arial" w:hAnsi="Arial" w:cs="Arial"/>
          <w:sz w:val="20"/>
          <w:szCs w:val="20"/>
        </w:rPr>
      </w:pPr>
    </w:p>
    <w:p w14:paraId="6ED5B2A8" w14:textId="77777777" w:rsidR="00CD39DA" w:rsidRPr="00B9191F" w:rsidRDefault="00CD39DA" w:rsidP="00CD39DA">
      <w:pPr>
        <w:widowControl w:val="0"/>
        <w:tabs>
          <w:tab w:val="left" w:pos="3544"/>
        </w:tabs>
        <w:jc w:val="both"/>
        <w:rPr>
          <w:rFonts w:ascii="Arial" w:hAnsi="Arial" w:cs="Arial"/>
          <w:sz w:val="20"/>
          <w:szCs w:val="20"/>
        </w:rPr>
      </w:pPr>
      <w:r w:rsidRPr="00B9191F">
        <w:rPr>
          <w:rFonts w:ascii="Arial" w:hAnsi="Arial" w:cs="Arial"/>
          <w:sz w:val="20"/>
          <w:szCs w:val="20"/>
        </w:rPr>
        <w:t>Es grato dirigirme a usted, para hacer de su conocimiento que, de acuerdo con las bases, mi oferta es la siguiente:</w:t>
      </w:r>
    </w:p>
    <w:p w14:paraId="1D24C8BB" w14:textId="77777777" w:rsidR="00CD39DA" w:rsidRPr="00B9191F" w:rsidRDefault="00CD39DA" w:rsidP="00CD39DA">
      <w:pPr>
        <w:widowControl w:val="0"/>
        <w:tabs>
          <w:tab w:val="left" w:pos="3544"/>
        </w:tabs>
        <w:jc w:val="both"/>
        <w:rPr>
          <w:rFonts w:ascii="Arial" w:hAnsi="Arial" w:cs="Arial"/>
          <w:b/>
          <w:bCs/>
          <w:sz w:val="20"/>
          <w:szCs w:val="20"/>
        </w:rPr>
      </w:pPr>
      <w:r w:rsidRPr="00B9191F">
        <w:rPr>
          <w:rFonts w:ascii="Arial" w:hAnsi="Arial" w:cs="Arial"/>
          <w:b/>
          <w:bCs/>
          <w:sz w:val="20"/>
          <w:szCs w:val="20"/>
        </w:rPr>
        <w:t xml:space="preserve"> </w:t>
      </w:r>
    </w:p>
    <w:tbl>
      <w:tblPr>
        <w:tblStyle w:val="Tablaconcuadrcula"/>
        <w:tblW w:w="0" w:type="auto"/>
        <w:jc w:val="center"/>
        <w:tbl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blBorders>
        <w:tblLayout w:type="fixed"/>
        <w:tblLook w:val="06A0" w:firstRow="1" w:lastRow="0" w:firstColumn="1" w:lastColumn="0" w:noHBand="1" w:noVBand="1"/>
      </w:tblPr>
      <w:tblGrid>
        <w:gridCol w:w="6876"/>
        <w:gridCol w:w="2194"/>
      </w:tblGrid>
      <w:tr w:rsidR="00CD39DA" w:rsidRPr="00B9191F" w14:paraId="47F273B8" w14:textId="77777777" w:rsidTr="00307395">
        <w:trPr>
          <w:trHeight w:val="300"/>
          <w:jc w:val="center"/>
        </w:trPr>
        <w:tc>
          <w:tcPr>
            <w:tcW w:w="6876" w:type="dxa"/>
            <w:shd w:val="clear" w:color="auto" w:fill="E7E6E6" w:themeFill="background2"/>
            <w:vAlign w:val="center"/>
          </w:tcPr>
          <w:p w14:paraId="27355FC3" w14:textId="77777777" w:rsidR="00CD39DA" w:rsidRPr="00B9191F" w:rsidRDefault="00CD39DA" w:rsidP="00733F0F">
            <w:pPr>
              <w:jc w:val="center"/>
              <w:rPr>
                <w:rFonts w:ascii="Arial" w:eastAsia="Arial" w:hAnsi="Arial" w:cs="Arial"/>
                <w:b/>
                <w:bCs/>
                <w:sz w:val="20"/>
                <w:szCs w:val="20"/>
              </w:rPr>
            </w:pPr>
            <w:r w:rsidRPr="00B9191F">
              <w:rPr>
                <w:rFonts w:ascii="Arial" w:eastAsia="Arial" w:hAnsi="Arial" w:cs="Arial"/>
                <w:b/>
                <w:bCs/>
                <w:sz w:val="20"/>
                <w:szCs w:val="20"/>
              </w:rPr>
              <w:t>CONCEPTO</w:t>
            </w:r>
          </w:p>
        </w:tc>
        <w:tc>
          <w:tcPr>
            <w:tcW w:w="2194" w:type="dxa"/>
            <w:shd w:val="clear" w:color="auto" w:fill="E7E6E6" w:themeFill="background2"/>
            <w:vAlign w:val="center"/>
          </w:tcPr>
          <w:p w14:paraId="45A78DA9" w14:textId="77777777" w:rsidR="00CD39DA" w:rsidRPr="00B9191F" w:rsidRDefault="00CD39DA" w:rsidP="00733F0F">
            <w:pPr>
              <w:jc w:val="center"/>
              <w:rPr>
                <w:rFonts w:ascii="Arial" w:eastAsia="Arial" w:hAnsi="Arial" w:cs="Arial"/>
                <w:b/>
                <w:bCs/>
                <w:sz w:val="20"/>
                <w:szCs w:val="20"/>
              </w:rPr>
            </w:pPr>
            <w:r w:rsidRPr="00B9191F">
              <w:rPr>
                <w:rFonts w:ascii="Arial" w:eastAsia="Arial" w:hAnsi="Arial" w:cs="Arial"/>
                <w:b/>
                <w:bCs/>
                <w:sz w:val="20"/>
                <w:szCs w:val="20"/>
              </w:rPr>
              <w:t>PRECIO TOTAL</w:t>
            </w:r>
          </w:p>
        </w:tc>
      </w:tr>
      <w:tr w:rsidR="00CD39DA" w:rsidRPr="00B9191F" w14:paraId="02E47F46" w14:textId="77777777" w:rsidTr="00307395">
        <w:trPr>
          <w:trHeight w:val="300"/>
          <w:jc w:val="center"/>
        </w:trPr>
        <w:tc>
          <w:tcPr>
            <w:tcW w:w="6876" w:type="dxa"/>
          </w:tcPr>
          <w:p w14:paraId="3B4E4631" w14:textId="77777777" w:rsidR="00CD39DA" w:rsidRPr="00B9191F" w:rsidRDefault="00CD39DA" w:rsidP="00733F0F">
            <w:pPr>
              <w:rPr>
                <w:rFonts w:ascii="Arial" w:eastAsia="Arial" w:hAnsi="Arial" w:cs="Arial"/>
                <w:b/>
                <w:bCs/>
                <w:sz w:val="20"/>
                <w:szCs w:val="20"/>
              </w:rPr>
            </w:pPr>
          </w:p>
        </w:tc>
        <w:tc>
          <w:tcPr>
            <w:tcW w:w="2194" w:type="dxa"/>
          </w:tcPr>
          <w:p w14:paraId="44E7924D" w14:textId="77777777" w:rsidR="00CD39DA" w:rsidRPr="00B9191F" w:rsidRDefault="00CD39DA" w:rsidP="00733F0F">
            <w:pPr>
              <w:rPr>
                <w:rFonts w:ascii="Arial" w:eastAsia="Arial" w:hAnsi="Arial" w:cs="Arial"/>
                <w:b/>
                <w:bCs/>
                <w:sz w:val="20"/>
                <w:szCs w:val="20"/>
              </w:rPr>
            </w:pPr>
          </w:p>
        </w:tc>
      </w:tr>
    </w:tbl>
    <w:p w14:paraId="12F3581B" w14:textId="77777777" w:rsidR="00CD39DA" w:rsidRPr="00B9191F" w:rsidRDefault="00CD39DA" w:rsidP="00CD39DA">
      <w:pPr>
        <w:widowControl w:val="0"/>
        <w:rPr>
          <w:sz w:val="20"/>
          <w:szCs w:val="20"/>
        </w:rPr>
      </w:pPr>
    </w:p>
    <w:p w14:paraId="1C87B5B7" w14:textId="77777777" w:rsidR="00CD39DA" w:rsidRPr="00B9191F" w:rsidRDefault="00CD39DA" w:rsidP="00CD39DA">
      <w:pPr>
        <w:widowControl w:val="0"/>
        <w:tabs>
          <w:tab w:val="left" w:pos="3544"/>
        </w:tabs>
        <w:jc w:val="both"/>
        <w:rPr>
          <w:rFonts w:ascii="Arial" w:hAnsi="Arial" w:cs="Arial"/>
          <w:b/>
          <w:bCs/>
          <w:sz w:val="20"/>
          <w:szCs w:val="20"/>
        </w:rPr>
      </w:pPr>
    </w:p>
    <w:p w14:paraId="12D722C9" w14:textId="27DD6655" w:rsidR="00CD39DA" w:rsidRDefault="00CD39DA" w:rsidP="00AE400C">
      <w:pPr>
        <w:widowControl w:val="0"/>
        <w:tabs>
          <w:tab w:val="left" w:pos="3544"/>
        </w:tabs>
        <w:jc w:val="both"/>
        <w:rPr>
          <w:rFonts w:ascii="Arial" w:hAnsi="Arial" w:cs="Arial"/>
          <w:sz w:val="20"/>
          <w:szCs w:val="20"/>
        </w:rPr>
      </w:pPr>
      <w:r w:rsidRPr="00B9191F">
        <w:rPr>
          <w:rFonts w:ascii="Arial" w:hAnsi="Arial" w:cs="Arial"/>
          <w:sz w:val="20"/>
          <w:szCs w:val="20"/>
        </w:rPr>
        <w:t xml:space="preserve">El precio de la oferta es </w:t>
      </w:r>
      <w:r w:rsidRPr="00B9191F">
        <w:rPr>
          <w:rFonts w:ascii="Arial" w:hAnsi="Arial" w:cs="Arial"/>
          <w:b/>
          <w:bCs/>
          <w:sz w:val="20"/>
          <w:szCs w:val="20"/>
        </w:rPr>
        <w:t>[</w:t>
      </w:r>
      <w:r w:rsidRPr="00B9191F">
        <w:rPr>
          <w:rFonts w:ascii="Arial" w:hAnsi="Arial" w:cs="Arial"/>
          <w:b/>
          <w:bCs/>
          <w:sz w:val="20"/>
          <w:szCs w:val="20"/>
          <w:u w:val="single"/>
        </w:rPr>
        <w:t>CONSIGNAR LA MONEDA DE LA CONVOCATORIA</w:t>
      </w:r>
      <w:r w:rsidRPr="00B9191F">
        <w:rPr>
          <w:rFonts w:ascii="Arial" w:hAnsi="Arial" w:cs="Arial"/>
          <w:b/>
          <w:bCs/>
          <w:sz w:val="20"/>
          <w:szCs w:val="20"/>
        </w:rPr>
        <w:t>]</w:t>
      </w:r>
      <w:r w:rsidRPr="00B9191F">
        <w:rPr>
          <w:rFonts w:ascii="Arial" w:hAnsi="Arial" w:cs="Arial"/>
          <w:sz w:val="20"/>
          <w:szCs w:val="20"/>
        </w:rPr>
        <w:t xml:space="preserve"> el cual corresponde a la cuantía de la contratación, e incluye todos los </w:t>
      </w:r>
      <w:r w:rsidR="001343E4" w:rsidRPr="00B9191F">
        <w:rPr>
          <w:rFonts w:ascii="Arial" w:hAnsi="Arial" w:cs="Arial"/>
          <w:sz w:val="20"/>
          <w:szCs w:val="20"/>
        </w:rPr>
        <w:t>impuestos</w:t>
      </w:r>
      <w:r w:rsidRPr="00B9191F">
        <w:rPr>
          <w:rFonts w:ascii="Arial" w:hAnsi="Arial" w:cs="Arial"/>
          <w:sz w:val="20"/>
          <w:szCs w:val="20"/>
        </w:rPr>
        <w:t>, seguros, transporte, inspecciones, pruebas y, de ser el caso, los costos laborales conforme a la legislación vigente, así como cualquier otro concepto que pueda tener incidencia sobre el costo de la prestación</w:t>
      </w:r>
      <w:r w:rsidR="00AE400C">
        <w:rPr>
          <w:rFonts w:ascii="Arial" w:hAnsi="Arial" w:cs="Arial"/>
          <w:sz w:val="20"/>
          <w:szCs w:val="20"/>
        </w:rPr>
        <w:t>.</w:t>
      </w:r>
    </w:p>
    <w:p w14:paraId="185155BF" w14:textId="77777777" w:rsidR="00AE400C" w:rsidRPr="00B9191F" w:rsidRDefault="00AE400C" w:rsidP="00AE400C">
      <w:pPr>
        <w:widowControl w:val="0"/>
        <w:tabs>
          <w:tab w:val="left" w:pos="3544"/>
        </w:tabs>
        <w:jc w:val="both"/>
        <w:rPr>
          <w:rFonts w:ascii="Arial" w:hAnsi="Arial" w:cs="Arial"/>
          <w:b/>
          <w:bCs/>
          <w:sz w:val="20"/>
          <w:szCs w:val="20"/>
        </w:rPr>
      </w:pPr>
    </w:p>
    <w:p w14:paraId="625E4033" w14:textId="77777777" w:rsidR="00CD39DA" w:rsidRPr="00CC2046" w:rsidRDefault="00CD39DA" w:rsidP="00CD39DA">
      <w:pPr>
        <w:widowControl w:val="0"/>
        <w:tabs>
          <w:tab w:val="left" w:pos="3544"/>
        </w:tabs>
        <w:jc w:val="both"/>
        <w:rPr>
          <w:rFonts w:ascii="Arial" w:hAnsi="Arial" w:cs="Arial"/>
          <w:b/>
          <w:bCs/>
          <w:sz w:val="20"/>
          <w:szCs w:val="20"/>
          <w:u w:val="single"/>
        </w:rPr>
      </w:pPr>
      <w:r w:rsidRPr="00CC2046">
        <w:rPr>
          <w:rFonts w:ascii="Arial" w:hAnsi="Arial" w:cs="Arial"/>
          <w:b/>
          <w:bCs/>
          <w:sz w:val="20"/>
          <w:szCs w:val="20"/>
          <w:u w:val="single"/>
        </w:rPr>
        <w:t>[CONSIGNAR CIUDAD Y FECHA]</w:t>
      </w:r>
    </w:p>
    <w:p w14:paraId="54D1D3CB" w14:textId="77777777" w:rsidR="00CD39DA" w:rsidRPr="00B9191F" w:rsidRDefault="00CD39DA" w:rsidP="00CD39DA">
      <w:pPr>
        <w:widowControl w:val="0"/>
        <w:tabs>
          <w:tab w:val="left" w:pos="3544"/>
        </w:tabs>
        <w:jc w:val="center"/>
        <w:rPr>
          <w:rFonts w:ascii="Arial" w:hAnsi="Arial" w:cs="Arial"/>
          <w:b/>
          <w:bCs/>
          <w:sz w:val="20"/>
          <w:szCs w:val="20"/>
        </w:rPr>
      </w:pPr>
      <w:r w:rsidRPr="00B9191F">
        <w:rPr>
          <w:rFonts w:ascii="Arial" w:hAnsi="Arial" w:cs="Arial"/>
          <w:b/>
          <w:bCs/>
          <w:sz w:val="20"/>
          <w:szCs w:val="20"/>
        </w:rPr>
        <w:t xml:space="preserve"> </w:t>
      </w:r>
    </w:p>
    <w:p w14:paraId="10B708D6" w14:textId="77777777" w:rsidR="00CD39DA" w:rsidRPr="00B9191F" w:rsidRDefault="00CD39DA" w:rsidP="00CD39DA">
      <w:pPr>
        <w:widowControl w:val="0"/>
        <w:tabs>
          <w:tab w:val="left" w:pos="3544"/>
        </w:tabs>
        <w:jc w:val="center"/>
        <w:rPr>
          <w:rFonts w:ascii="Arial" w:hAnsi="Arial" w:cs="Arial"/>
          <w:b/>
          <w:bCs/>
          <w:sz w:val="20"/>
          <w:szCs w:val="20"/>
        </w:rPr>
      </w:pPr>
      <w:r w:rsidRPr="00B9191F">
        <w:rPr>
          <w:rFonts w:ascii="Arial" w:hAnsi="Arial" w:cs="Arial"/>
          <w:b/>
          <w:bCs/>
          <w:sz w:val="20"/>
          <w:szCs w:val="20"/>
        </w:rPr>
        <w:t>……………………………….…………………..</w:t>
      </w:r>
    </w:p>
    <w:p w14:paraId="07592C2E" w14:textId="77777777" w:rsidR="00CD39DA" w:rsidRPr="00B9191F" w:rsidRDefault="00CD39DA" w:rsidP="00CD39DA">
      <w:pPr>
        <w:widowControl w:val="0"/>
        <w:tabs>
          <w:tab w:val="left" w:pos="3544"/>
        </w:tabs>
        <w:jc w:val="center"/>
        <w:rPr>
          <w:rFonts w:ascii="Arial" w:hAnsi="Arial" w:cs="Arial"/>
          <w:b/>
          <w:bCs/>
          <w:sz w:val="20"/>
          <w:szCs w:val="20"/>
        </w:rPr>
      </w:pPr>
      <w:r w:rsidRPr="00B9191F">
        <w:rPr>
          <w:rFonts w:ascii="Arial" w:hAnsi="Arial" w:cs="Arial"/>
          <w:b/>
          <w:bCs/>
          <w:sz w:val="20"/>
          <w:szCs w:val="20"/>
        </w:rPr>
        <w:t>Firma, nombres y apellidos del postor o</w:t>
      </w:r>
    </w:p>
    <w:p w14:paraId="59BAFD6D" w14:textId="77777777" w:rsidR="00CD39DA" w:rsidRPr="00B9191F" w:rsidRDefault="00CD39DA" w:rsidP="00CD39DA">
      <w:pPr>
        <w:widowControl w:val="0"/>
        <w:tabs>
          <w:tab w:val="left" w:pos="3544"/>
        </w:tabs>
        <w:jc w:val="center"/>
        <w:rPr>
          <w:rFonts w:ascii="Arial" w:hAnsi="Arial" w:cs="Arial"/>
          <w:b/>
          <w:bCs/>
          <w:sz w:val="20"/>
          <w:szCs w:val="20"/>
        </w:rPr>
      </w:pPr>
      <w:r w:rsidRPr="00B9191F">
        <w:rPr>
          <w:rFonts w:ascii="Arial" w:hAnsi="Arial" w:cs="Arial"/>
          <w:b/>
          <w:bCs/>
          <w:sz w:val="20"/>
          <w:szCs w:val="20"/>
        </w:rPr>
        <w:t>apoderado, según corresponda</w:t>
      </w:r>
    </w:p>
    <w:p w14:paraId="759926F8" w14:textId="77777777" w:rsidR="00CD39DA" w:rsidRPr="00B9191F" w:rsidRDefault="00CD39DA" w:rsidP="00CD39DA">
      <w:pPr>
        <w:widowControl w:val="0"/>
        <w:tabs>
          <w:tab w:val="left" w:pos="3544"/>
        </w:tabs>
        <w:jc w:val="center"/>
        <w:rPr>
          <w:rFonts w:ascii="Arial" w:hAnsi="Arial" w:cs="Arial"/>
          <w:b/>
          <w:bCs/>
          <w:sz w:val="20"/>
          <w:szCs w:val="20"/>
        </w:rPr>
      </w:pPr>
    </w:p>
    <w:p w14:paraId="0F78F946" w14:textId="77777777" w:rsidR="00CD39DA" w:rsidRPr="00B9191F" w:rsidRDefault="00CD39DA" w:rsidP="00CD39DA">
      <w:pPr>
        <w:pStyle w:val="Textoindependiente"/>
        <w:widowControl w:val="0"/>
        <w:spacing w:after="0"/>
        <w:jc w:val="both"/>
        <w:rPr>
          <w:rFonts w:ascii="Arial" w:hAnsi="Arial" w:cs="Arial"/>
          <w:sz w:val="20"/>
          <w:szCs w:val="20"/>
        </w:rPr>
      </w:pPr>
    </w:p>
    <w:p w14:paraId="4563F397" w14:textId="77777777" w:rsidR="00CD39DA" w:rsidRPr="00B9191F" w:rsidRDefault="00CD39DA" w:rsidP="00CD39DA">
      <w:pPr>
        <w:pStyle w:val="Textoindependiente"/>
        <w:widowControl w:val="0"/>
        <w:spacing w:after="0"/>
        <w:jc w:val="both"/>
        <w:rPr>
          <w:rFonts w:ascii="Arial" w:hAnsi="Arial" w:cs="Arial"/>
          <w:sz w:val="20"/>
          <w:szCs w:val="20"/>
        </w:rPr>
      </w:pPr>
    </w:p>
    <w:tbl>
      <w:tblPr>
        <w:tblStyle w:val="Tabladecuadrcula1clara-nfasis310"/>
        <w:tblW w:w="0" w:type="auto"/>
        <w:tblInd w:w="13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929"/>
      </w:tblGrid>
      <w:tr w:rsidR="00CD39DA" w:rsidRPr="00B9191F" w14:paraId="438B0926" w14:textId="77777777" w:rsidTr="0074210F">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940" w:type="dxa"/>
            <w:vAlign w:val="center"/>
          </w:tcPr>
          <w:p w14:paraId="13A8888B" w14:textId="77777777" w:rsidR="00CD39DA" w:rsidRPr="00B9191F" w:rsidRDefault="00CD39DA" w:rsidP="00733F0F">
            <w:pPr>
              <w:spacing w:line="259" w:lineRule="auto"/>
              <w:jc w:val="both"/>
              <w:rPr>
                <w:rFonts w:ascii="Arial" w:hAnsi="Arial" w:cs="Arial"/>
                <w:color w:val="FF0000"/>
                <w:sz w:val="18"/>
                <w:szCs w:val="18"/>
              </w:rPr>
            </w:pPr>
            <w:r w:rsidRPr="00B9191F">
              <w:rPr>
                <w:rFonts w:ascii="Arial" w:hAnsi="Arial" w:cs="Arial"/>
                <w:color w:val="FF0000"/>
                <w:sz w:val="18"/>
                <w:szCs w:val="18"/>
              </w:rPr>
              <w:t>Advertencia</w:t>
            </w:r>
          </w:p>
        </w:tc>
      </w:tr>
      <w:tr w:rsidR="00CD39DA" w:rsidRPr="00B9191F" w14:paraId="7DC2B797" w14:textId="77777777" w:rsidTr="0074210F">
        <w:trPr>
          <w:trHeight w:val="300"/>
        </w:trPr>
        <w:tc>
          <w:tcPr>
            <w:cnfStyle w:val="001000000000" w:firstRow="0" w:lastRow="0" w:firstColumn="1" w:lastColumn="0" w:oddVBand="0" w:evenVBand="0" w:oddHBand="0" w:evenHBand="0" w:firstRowFirstColumn="0" w:firstRowLastColumn="0" w:lastRowFirstColumn="0" w:lastRowLastColumn="0"/>
            <w:tcW w:w="8940" w:type="dxa"/>
            <w:vAlign w:val="center"/>
          </w:tcPr>
          <w:p w14:paraId="069592CA" w14:textId="77777777" w:rsidR="00CD39DA" w:rsidRPr="00AE77EE" w:rsidRDefault="00CD39DA" w:rsidP="00803CB7">
            <w:pPr>
              <w:pStyle w:val="Prrafodelista"/>
              <w:widowControl w:val="0"/>
              <w:numPr>
                <w:ilvl w:val="0"/>
                <w:numId w:val="52"/>
              </w:numPr>
              <w:ind w:left="319" w:hanging="283"/>
              <w:jc w:val="both"/>
              <w:rPr>
                <w:rFonts w:ascii="Arial" w:hAnsi="Arial" w:cs="Arial"/>
                <w:b w:val="0"/>
                <w:bCs w:val="0"/>
                <w:color w:val="FF0000"/>
                <w:sz w:val="18"/>
                <w:szCs w:val="18"/>
              </w:rPr>
            </w:pPr>
            <w:r w:rsidRPr="00803CB7">
              <w:rPr>
                <w:rFonts w:ascii="Arial" w:hAnsi="Arial" w:cs="Arial"/>
                <w:b w:val="0"/>
                <w:bCs w:val="0"/>
                <w:color w:val="FF0000"/>
                <w:sz w:val="18"/>
                <w:szCs w:val="18"/>
              </w:rPr>
              <w:t>En caso de divergencia entre el precio de la oferta en dígitos y en letras, prevalece este último.</w:t>
            </w:r>
          </w:p>
          <w:p w14:paraId="4B130B40" w14:textId="77777777" w:rsidR="00AE77EE" w:rsidRPr="00803CB7" w:rsidRDefault="00AE77EE" w:rsidP="00AE77EE">
            <w:pPr>
              <w:pStyle w:val="Prrafodelista"/>
              <w:widowControl w:val="0"/>
              <w:ind w:left="319"/>
              <w:jc w:val="both"/>
              <w:rPr>
                <w:rFonts w:ascii="Arial" w:hAnsi="Arial" w:cs="Arial"/>
                <w:b w:val="0"/>
                <w:bCs w:val="0"/>
                <w:color w:val="FF0000"/>
                <w:sz w:val="18"/>
                <w:szCs w:val="18"/>
              </w:rPr>
            </w:pPr>
          </w:p>
          <w:p w14:paraId="332CF5F9" w14:textId="77777777" w:rsidR="00803CB7" w:rsidRPr="00B9191F" w:rsidRDefault="00803CB7" w:rsidP="00803CB7">
            <w:pPr>
              <w:pStyle w:val="Prrafodelista"/>
              <w:widowControl w:val="0"/>
              <w:numPr>
                <w:ilvl w:val="0"/>
                <w:numId w:val="38"/>
              </w:numPr>
              <w:ind w:left="317" w:hanging="283"/>
              <w:jc w:val="both"/>
              <w:rPr>
                <w:rFonts w:ascii="Arial" w:hAnsi="Arial" w:cs="Arial"/>
                <w:b w:val="0"/>
                <w:bCs w:val="0"/>
                <w:iCs/>
                <w:color w:val="FF0000"/>
                <w:sz w:val="18"/>
                <w:szCs w:val="18"/>
                <w:lang w:val="es-ES"/>
              </w:rPr>
            </w:pPr>
            <w:r w:rsidRPr="00B9191F">
              <w:rPr>
                <w:rFonts w:ascii="Arial" w:hAnsi="Arial" w:cs="Arial"/>
                <w:b w:val="0"/>
                <w:bCs w:val="0"/>
                <w:color w:val="FF0000"/>
                <w:sz w:val="18"/>
                <w:szCs w:val="18"/>
              </w:rPr>
              <w:t>El postor que goce de alguna exoneración legal debe indicar que su oferta no incluye el</w:t>
            </w:r>
            <w:r w:rsidRPr="00B9191F">
              <w:rPr>
                <w:rFonts w:ascii="Arial" w:hAnsi="Arial" w:cs="Arial"/>
                <w:color w:val="FF0000"/>
                <w:sz w:val="18"/>
                <w:szCs w:val="18"/>
              </w:rPr>
              <w:t xml:space="preserve"> </w:t>
            </w:r>
            <w:r w:rsidRPr="00B9191F">
              <w:rPr>
                <w:rFonts w:ascii="Arial" w:hAnsi="Arial" w:cs="Arial"/>
                <w:b w:val="0"/>
                <w:bCs w:val="0"/>
                <w:color w:val="FF0000"/>
                <w:sz w:val="18"/>
                <w:szCs w:val="18"/>
              </w:rPr>
              <w:t>impuesto</w:t>
            </w:r>
            <w:r w:rsidRPr="00B9191F">
              <w:rPr>
                <w:rFonts w:ascii="Arial" w:hAnsi="Arial" w:cs="Arial"/>
                <w:color w:val="FF0000"/>
                <w:sz w:val="18"/>
                <w:szCs w:val="18"/>
              </w:rPr>
              <w:t xml:space="preserve"> </w:t>
            </w:r>
            <w:r w:rsidRPr="00B9191F">
              <w:rPr>
                <w:rFonts w:ascii="Arial" w:hAnsi="Arial" w:cs="Arial"/>
                <w:b w:val="0"/>
                <w:bCs w:val="0"/>
                <w:color w:val="FF0000"/>
                <w:sz w:val="18"/>
                <w:szCs w:val="18"/>
              </w:rPr>
              <w:t>materia de la exoneración, debiendo incluir el siguiente texto:</w:t>
            </w:r>
          </w:p>
          <w:p w14:paraId="1547C7A5" w14:textId="21EFBFF9" w:rsidR="00803CB7" w:rsidRPr="00AE400C" w:rsidRDefault="00803CB7" w:rsidP="00AE400C">
            <w:pPr>
              <w:pStyle w:val="Prrafodelista"/>
              <w:widowControl w:val="0"/>
              <w:ind w:left="317" w:hanging="283"/>
              <w:jc w:val="both"/>
              <w:rPr>
                <w:rFonts w:ascii="Arial" w:hAnsi="Arial" w:cs="Arial"/>
                <w:b w:val="0"/>
                <w:bCs w:val="0"/>
                <w:iCs/>
                <w:color w:val="FF0000"/>
                <w:sz w:val="18"/>
                <w:szCs w:val="18"/>
              </w:rPr>
            </w:pPr>
            <w:r>
              <w:rPr>
                <w:rFonts w:ascii="Arial" w:hAnsi="Arial" w:cs="Arial"/>
                <w:b w:val="0"/>
                <w:bCs w:val="0"/>
                <w:iCs/>
                <w:color w:val="FF0000"/>
                <w:sz w:val="18"/>
                <w:szCs w:val="18"/>
              </w:rPr>
              <w:tab/>
            </w:r>
            <w:r w:rsidRPr="00B9191F">
              <w:rPr>
                <w:rFonts w:ascii="Arial" w:hAnsi="Arial" w:cs="Arial"/>
                <w:b w:val="0"/>
                <w:bCs w:val="0"/>
                <w:iCs/>
                <w:color w:val="FF0000"/>
                <w:sz w:val="18"/>
                <w:szCs w:val="18"/>
              </w:rPr>
              <w:t>“</w:t>
            </w:r>
            <w:r w:rsidRPr="00B9191F">
              <w:rPr>
                <w:rFonts w:ascii="Arial" w:hAnsi="Arial" w:cs="Arial"/>
                <w:b w:val="0"/>
                <w:bCs w:val="0"/>
                <w:color w:val="FF0000"/>
                <w:sz w:val="18"/>
                <w:szCs w:val="18"/>
              </w:rPr>
              <w:t>Mi oferta no incluye</w:t>
            </w:r>
            <w:r w:rsidRPr="00B9191F">
              <w:rPr>
                <w:rFonts w:ascii="Arial" w:hAnsi="Arial" w:cs="Arial"/>
                <w:iCs/>
                <w:color w:val="FF0000"/>
                <w:sz w:val="18"/>
                <w:szCs w:val="18"/>
              </w:rPr>
              <w:t xml:space="preserve"> </w:t>
            </w:r>
            <w:r w:rsidRPr="00B9191F">
              <w:rPr>
                <w:rFonts w:ascii="Arial" w:hAnsi="Arial" w:cs="Arial"/>
                <w:color w:val="FF0000"/>
                <w:sz w:val="18"/>
                <w:szCs w:val="18"/>
              </w:rPr>
              <w:t>[</w:t>
            </w:r>
            <w:r w:rsidRPr="00A137CD">
              <w:rPr>
                <w:rFonts w:ascii="Arial" w:hAnsi="Arial" w:cs="Arial"/>
                <w:color w:val="FF0000"/>
                <w:sz w:val="18"/>
                <w:szCs w:val="18"/>
                <w:u w:val="single"/>
              </w:rPr>
              <w:t>CONSIGNAR EL IMPUESTO MATERIA DE LA EXONERACIÓN</w:t>
            </w:r>
            <w:r w:rsidRPr="00B9191F">
              <w:rPr>
                <w:rFonts w:ascii="Arial" w:hAnsi="Arial" w:cs="Arial"/>
                <w:color w:val="FF0000"/>
                <w:sz w:val="18"/>
                <w:szCs w:val="18"/>
              </w:rPr>
              <w:t xml:space="preserve">]”. </w:t>
            </w:r>
          </w:p>
        </w:tc>
      </w:tr>
    </w:tbl>
    <w:p w14:paraId="08FD248C" w14:textId="77777777" w:rsidR="00CD39DA" w:rsidRPr="00B9191F" w:rsidRDefault="00CD39DA" w:rsidP="00CD39DA">
      <w:pPr>
        <w:pStyle w:val="Textoindependiente"/>
        <w:widowControl w:val="0"/>
        <w:spacing w:after="0"/>
        <w:jc w:val="both"/>
        <w:rPr>
          <w:rFonts w:ascii="Arial" w:hAnsi="Arial" w:cs="Arial"/>
          <w:sz w:val="20"/>
          <w:szCs w:val="20"/>
        </w:rPr>
      </w:pPr>
    </w:p>
    <w:tbl>
      <w:tblPr>
        <w:tblStyle w:val="Tabladecuadrcula1clara-nfasis310"/>
        <w:tblW w:w="8940" w:type="dxa"/>
        <w:tblInd w:w="13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940"/>
      </w:tblGrid>
      <w:tr w:rsidR="00CD39DA" w:rsidRPr="00B9191F" w14:paraId="4AFADB54" w14:textId="77777777" w:rsidTr="0074210F">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940" w:type="dxa"/>
            <w:vAlign w:val="center"/>
          </w:tcPr>
          <w:p w14:paraId="47ACCB2A" w14:textId="77777777" w:rsidR="00CD39DA" w:rsidRPr="00B9191F" w:rsidRDefault="00CD39DA" w:rsidP="00733F0F">
            <w:pPr>
              <w:jc w:val="both"/>
              <w:rPr>
                <w:rFonts w:ascii="Arial" w:hAnsi="Arial" w:cs="Arial"/>
                <w:color w:val="0070C0"/>
                <w:sz w:val="18"/>
                <w:szCs w:val="18"/>
                <w:lang w:val="es-ES"/>
              </w:rPr>
            </w:pPr>
            <w:r w:rsidRPr="00B9191F">
              <w:rPr>
                <w:rFonts w:ascii="Arial" w:hAnsi="Arial" w:cs="Arial"/>
                <w:color w:val="0070C0"/>
                <w:sz w:val="18"/>
                <w:szCs w:val="18"/>
              </w:rPr>
              <w:t>Importante para la entidad contratante</w:t>
            </w:r>
          </w:p>
        </w:tc>
      </w:tr>
      <w:tr w:rsidR="00CD39DA" w:rsidRPr="00B9191F" w14:paraId="290C27F0" w14:textId="77777777" w:rsidTr="0074210F">
        <w:trPr>
          <w:trHeight w:val="537"/>
        </w:trPr>
        <w:tc>
          <w:tcPr>
            <w:cnfStyle w:val="001000000000" w:firstRow="0" w:lastRow="0" w:firstColumn="1" w:lastColumn="0" w:oddVBand="0" w:evenVBand="0" w:oddHBand="0" w:evenHBand="0" w:firstRowFirstColumn="0" w:firstRowLastColumn="0" w:lastRowFirstColumn="0" w:lastRowLastColumn="0"/>
            <w:tcW w:w="8940" w:type="dxa"/>
            <w:vAlign w:val="center"/>
          </w:tcPr>
          <w:p w14:paraId="14BD13E3" w14:textId="77777777" w:rsidR="00CD39DA" w:rsidRPr="00B9191F" w:rsidRDefault="00CD39DA" w:rsidP="00733F0F">
            <w:pPr>
              <w:widowControl w:val="0"/>
              <w:jc w:val="both"/>
              <w:rPr>
                <w:rFonts w:ascii="Arial" w:hAnsi="Arial" w:cs="Arial"/>
                <w:b w:val="0"/>
                <w:bCs w:val="0"/>
                <w:iCs/>
                <w:color w:val="0070C0"/>
                <w:sz w:val="18"/>
                <w:szCs w:val="18"/>
                <w:lang w:val="es-ES"/>
              </w:rPr>
            </w:pPr>
            <w:r w:rsidRPr="00B9191F">
              <w:rPr>
                <w:rFonts w:ascii="Arial" w:hAnsi="Arial" w:cs="Arial"/>
                <w:b w:val="0"/>
                <w:bCs w:val="0"/>
                <w:color w:val="0070C0"/>
                <w:sz w:val="18"/>
                <w:szCs w:val="18"/>
              </w:rPr>
              <w:t>En caso de procedimientos según relación de ítems, consignar lo siguiente:</w:t>
            </w:r>
          </w:p>
          <w:p w14:paraId="7A01905D" w14:textId="5774BA61" w:rsidR="00CD39DA" w:rsidRPr="00490A41" w:rsidRDefault="00CD39DA" w:rsidP="00490A41">
            <w:pPr>
              <w:widowControl w:val="0"/>
              <w:jc w:val="both"/>
              <w:rPr>
                <w:rFonts w:ascii="Arial" w:hAnsi="Arial" w:cs="Arial"/>
                <w:b w:val="0"/>
                <w:bCs w:val="0"/>
                <w:iCs/>
                <w:color w:val="0070C0"/>
                <w:sz w:val="18"/>
                <w:szCs w:val="18"/>
                <w:lang w:val="es-ES"/>
              </w:rPr>
            </w:pPr>
            <w:r w:rsidRPr="00B9191F">
              <w:rPr>
                <w:rFonts w:ascii="Arial" w:hAnsi="Arial" w:cs="Arial"/>
                <w:b w:val="0"/>
                <w:bCs w:val="0"/>
                <w:color w:val="0070C0"/>
                <w:sz w:val="18"/>
                <w:szCs w:val="18"/>
              </w:rPr>
              <w:t>“El postor puede presentar el precio de su oferta en un solo documento o documentos independientes, en los ítems que se presente”.</w:t>
            </w:r>
          </w:p>
        </w:tc>
      </w:tr>
    </w:tbl>
    <w:p w14:paraId="506686F4" w14:textId="1595452B" w:rsidR="00CC2046" w:rsidRPr="002807F5" w:rsidRDefault="0026770E" w:rsidP="002807F5">
      <w:pPr>
        <w:widowControl w:val="0"/>
        <w:jc w:val="both"/>
        <w:rPr>
          <w:rFonts w:ascii="Arial" w:hAnsi="Arial" w:cs="Arial"/>
          <w:bCs/>
          <w:strike/>
          <w:color w:val="0070C0"/>
          <w:sz w:val="18"/>
          <w:szCs w:val="18"/>
        </w:rPr>
        <w:sectPr w:rsidR="00CC2046" w:rsidRPr="002807F5" w:rsidSect="00945116">
          <w:headerReference w:type="even" r:id="rId31"/>
          <w:headerReference w:type="default" r:id="rId32"/>
          <w:footerReference w:type="even" r:id="rId33"/>
          <w:footerReference w:type="default" r:id="rId34"/>
          <w:headerReference w:type="first" r:id="rId35"/>
          <w:pgSz w:w="11907" w:h="16840" w:code="9"/>
          <w:pgMar w:top="1418" w:right="1418" w:bottom="1701" w:left="1418" w:header="567" w:footer="567" w:gutter="0"/>
          <w:cols w:space="720"/>
          <w:docGrid w:linePitch="360"/>
        </w:sectPr>
      </w:pPr>
      <w:r w:rsidRPr="00B9191F">
        <w:rPr>
          <w:rFonts w:ascii="Arial" w:hAnsi="Arial" w:cs="Arial"/>
          <w:bCs/>
          <w:color w:val="0070C0"/>
          <w:sz w:val="18"/>
          <w:szCs w:val="18"/>
        </w:rPr>
        <w:t xml:space="preserve">   Esta nota debe ser eliminada una vez culminada la elaboración de las bases</w:t>
      </w:r>
    </w:p>
    <w:p w14:paraId="54D302A3" w14:textId="77777777" w:rsidR="00282E71" w:rsidRPr="00B9191F" w:rsidRDefault="00282E71" w:rsidP="00A47A95">
      <w:pPr>
        <w:widowControl w:val="0"/>
        <w:jc w:val="both"/>
        <w:rPr>
          <w:rFonts w:ascii="Arial" w:hAnsi="Arial"/>
          <w:sz w:val="20"/>
          <w:szCs w:val="20"/>
          <w:lang w:val="es-ES"/>
        </w:rPr>
      </w:pPr>
    </w:p>
    <w:tbl>
      <w:tblPr>
        <w:tblStyle w:val="Tabladecuadrcula1clara-nfasis31"/>
        <w:tblpPr w:leftFromText="141" w:rightFromText="141" w:vertAnchor="text" w:horzAnchor="margin" w:tblpY="74"/>
        <w:tblW w:w="907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9072"/>
      </w:tblGrid>
      <w:tr w:rsidR="00733F0F" w:rsidRPr="00B9191F" w14:paraId="123E66C5" w14:textId="77777777" w:rsidTr="00CC2046">
        <w:trPr>
          <w:cnfStyle w:val="100000000000" w:firstRow="1" w:lastRow="0" w:firstColumn="0" w:lastColumn="0" w:oddVBand="0" w:evenVBand="0" w:oddHBand="0" w:evenHBand="0" w:firstRowFirstColumn="0" w:firstRowLastColumn="0" w:lastRowFirstColumn="0" w:lastRowLastColumn="0"/>
          <w:trHeight w:val="131"/>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4072E16A" w14:textId="77777777" w:rsidR="00733F0F" w:rsidRPr="00B9191F" w:rsidRDefault="00733F0F" w:rsidP="00733F0F">
            <w:pPr>
              <w:jc w:val="both"/>
              <w:rPr>
                <w:rFonts w:ascii="Arial" w:hAnsi="Arial" w:cs="Arial"/>
                <w:color w:val="0070C0"/>
                <w:sz w:val="18"/>
                <w:szCs w:val="18"/>
                <w:lang w:val="es-ES"/>
              </w:rPr>
            </w:pPr>
            <w:r w:rsidRPr="00B9191F">
              <w:rPr>
                <w:rFonts w:ascii="Arial" w:hAnsi="Arial" w:cs="Arial"/>
                <w:b w:val="0"/>
                <w:bCs w:val="0"/>
                <w:color w:val="0070C0"/>
                <w:sz w:val="18"/>
                <w:szCs w:val="18"/>
              </w:rPr>
              <w:br w:type="page"/>
            </w:r>
            <w:r w:rsidRPr="00B9191F">
              <w:rPr>
                <w:rFonts w:ascii="Arial" w:hAnsi="Arial" w:cs="Arial"/>
                <w:color w:val="0070C0"/>
                <w:sz w:val="18"/>
                <w:szCs w:val="18"/>
              </w:rPr>
              <w:t>Importante para la entidad contratante</w:t>
            </w:r>
          </w:p>
        </w:tc>
      </w:tr>
      <w:tr w:rsidR="00733F0F" w:rsidRPr="00B9191F" w14:paraId="3AA8F3DE" w14:textId="77777777" w:rsidTr="00CC2046">
        <w:trPr>
          <w:trHeight w:val="334"/>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7EF93D13" w14:textId="77777777" w:rsidR="00733F0F" w:rsidRPr="00B9191F" w:rsidRDefault="00733F0F" w:rsidP="00733F0F">
            <w:pPr>
              <w:widowControl w:val="0"/>
              <w:jc w:val="both"/>
              <w:rPr>
                <w:rFonts w:ascii="Arial" w:hAnsi="Arial" w:cs="Arial"/>
                <w:b w:val="0"/>
                <w:bCs w:val="0"/>
                <w:color w:val="0070C0"/>
                <w:sz w:val="18"/>
                <w:szCs w:val="18"/>
                <w:lang w:val="es-ES"/>
              </w:rPr>
            </w:pPr>
            <w:r w:rsidRPr="00B9191F">
              <w:rPr>
                <w:rFonts w:ascii="Arial" w:hAnsi="Arial" w:cs="Arial"/>
                <w:b w:val="0"/>
                <w:bCs w:val="0"/>
                <w:color w:val="0070C0"/>
                <w:sz w:val="18"/>
                <w:szCs w:val="18"/>
              </w:rPr>
              <w:t>En caso de la contratación de servicios bajo la modalidad de pago de precios unitarios incluir el siguiente anexo:</w:t>
            </w:r>
          </w:p>
        </w:tc>
      </w:tr>
    </w:tbl>
    <w:p w14:paraId="7EA07020" w14:textId="6BC39670" w:rsidR="00733F0F" w:rsidRPr="00B9191F" w:rsidRDefault="00733F0F" w:rsidP="00733F0F">
      <w:pPr>
        <w:widowControl w:val="0"/>
        <w:jc w:val="both"/>
        <w:rPr>
          <w:rFonts w:ascii="Arial" w:hAnsi="Arial" w:cs="Arial"/>
          <w:bCs/>
          <w:strike/>
          <w:color w:val="0070C0"/>
          <w:sz w:val="18"/>
          <w:szCs w:val="18"/>
        </w:rPr>
      </w:pPr>
      <w:r w:rsidRPr="00B9191F">
        <w:rPr>
          <w:rFonts w:ascii="Arial" w:hAnsi="Arial" w:cs="Arial"/>
          <w:bCs/>
          <w:color w:val="0070C0"/>
          <w:sz w:val="18"/>
          <w:szCs w:val="18"/>
        </w:rPr>
        <w:t>Esta nota debe ser eliminada una vez culminada la elaboración de las bases</w:t>
      </w:r>
    </w:p>
    <w:p w14:paraId="6BFA6BB7" w14:textId="77777777" w:rsidR="00733F0F" w:rsidRPr="00B9191F" w:rsidRDefault="00733F0F" w:rsidP="00733F0F">
      <w:pPr>
        <w:pStyle w:val="Textoindependiente"/>
        <w:widowControl w:val="0"/>
        <w:spacing w:after="0"/>
        <w:jc w:val="both"/>
        <w:rPr>
          <w:rFonts w:ascii="Arial" w:hAnsi="Arial" w:cs="Arial"/>
          <w:sz w:val="20"/>
          <w:szCs w:val="20"/>
          <w:lang w:val="es-PE"/>
        </w:rPr>
      </w:pPr>
    </w:p>
    <w:p w14:paraId="74F45BE8" w14:textId="49CAE846" w:rsidR="00733F0F" w:rsidRPr="00663D6A" w:rsidRDefault="00733F0F" w:rsidP="00CC2046">
      <w:pPr>
        <w:widowControl w:val="0"/>
        <w:jc w:val="center"/>
        <w:rPr>
          <w:rFonts w:ascii="Arial" w:hAnsi="Arial" w:cs="Arial"/>
          <w:b/>
          <w:bCs/>
          <w:sz w:val="20"/>
          <w:szCs w:val="20"/>
        </w:rPr>
      </w:pPr>
      <w:bookmarkStart w:id="17" w:name="_Hlk191735627"/>
      <w:r w:rsidRPr="00663D6A">
        <w:rPr>
          <w:rFonts w:ascii="Arial" w:hAnsi="Arial" w:cs="Arial"/>
          <w:b/>
          <w:bCs/>
          <w:sz w:val="20"/>
          <w:szCs w:val="20"/>
        </w:rPr>
        <w:t>ANEXO Nº 4</w:t>
      </w:r>
    </w:p>
    <w:p w14:paraId="0E584F0F" w14:textId="77777777" w:rsidR="0070392C" w:rsidRPr="00663D6A" w:rsidRDefault="0070392C" w:rsidP="00CC2046">
      <w:pPr>
        <w:widowControl w:val="0"/>
        <w:jc w:val="center"/>
        <w:rPr>
          <w:rFonts w:ascii="Arial" w:hAnsi="Arial" w:cs="Arial"/>
          <w:b/>
          <w:sz w:val="20"/>
          <w:szCs w:val="20"/>
        </w:rPr>
      </w:pPr>
    </w:p>
    <w:p w14:paraId="5D76CB04" w14:textId="77777777" w:rsidR="00733F0F" w:rsidRPr="00663D6A" w:rsidRDefault="00733F0F" w:rsidP="00733F0F">
      <w:pPr>
        <w:pStyle w:val="Textoindependiente"/>
        <w:widowControl w:val="0"/>
        <w:spacing w:after="0"/>
        <w:jc w:val="center"/>
        <w:rPr>
          <w:rFonts w:ascii="Arial" w:hAnsi="Arial" w:cs="Arial"/>
          <w:b/>
          <w:sz w:val="20"/>
          <w:szCs w:val="20"/>
        </w:rPr>
      </w:pPr>
      <w:r w:rsidRPr="00663D6A">
        <w:rPr>
          <w:rFonts w:ascii="Arial" w:hAnsi="Arial" w:cs="Arial"/>
          <w:b/>
          <w:sz w:val="20"/>
          <w:szCs w:val="20"/>
        </w:rPr>
        <w:t>PRECIO DE LA OFERTA</w:t>
      </w:r>
    </w:p>
    <w:p w14:paraId="315747DF" w14:textId="77777777" w:rsidR="00733F0F" w:rsidRPr="00B9191F" w:rsidRDefault="00733F0F" w:rsidP="00733F0F">
      <w:pPr>
        <w:pStyle w:val="Textoindependiente"/>
        <w:widowControl w:val="0"/>
        <w:spacing w:after="0"/>
        <w:rPr>
          <w:rFonts w:ascii="Arial" w:hAnsi="Arial" w:cs="Arial"/>
          <w:sz w:val="20"/>
          <w:szCs w:val="20"/>
        </w:rPr>
      </w:pPr>
    </w:p>
    <w:p w14:paraId="7C6D13AB" w14:textId="77777777" w:rsidR="00733F0F" w:rsidRPr="00B9191F" w:rsidRDefault="00733F0F" w:rsidP="00733F0F">
      <w:pPr>
        <w:pStyle w:val="Textoindependiente"/>
        <w:widowControl w:val="0"/>
        <w:spacing w:after="0"/>
        <w:jc w:val="both"/>
        <w:rPr>
          <w:rFonts w:ascii="Arial" w:hAnsi="Arial" w:cs="Arial"/>
          <w:sz w:val="20"/>
          <w:szCs w:val="20"/>
        </w:rPr>
      </w:pPr>
      <w:r w:rsidRPr="00B9191F">
        <w:rPr>
          <w:rFonts w:ascii="Arial" w:hAnsi="Arial" w:cs="Arial"/>
          <w:sz w:val="20"/>
          <w:szCs w:val="20"/>
        </w:rPr>
        <w:t>Señores</w:t>
      </w:r>
    </w:p>
    <w:p w14:paraId="1DB674D5" w14:textId="77777777" w:rsidR="00BF783D" w:rsidRPr="00B9191F" w:rsidRDefault="00BF783D" w:rsidP="00BF783D">
      <w:pPr>
        <w:widowControl w:val="0"/>
        <w:spacing w:line="259" w:lineRule="auto"/>
        <w:jc w:val="both"/>
        <w:rPr>
          <w:rFonts w:ascii="Arial" w:hAnsi="Arial" w:cs="Arial"/>
          <w:b/>
          <w:sz w:val="20"/>
          <w:szCs w:val="20"/>
        </w:rPr>
      </w:pPr>
      <w:r w:rsidRPr="00B9191F">
        <w:rPr>
          <w:rFonts w:ascii="Arial" w:hAnsi="Arial" w:cs="Arial"/>
          <w:b/>
          <w:sz w:val="20"/>
          <w:szCs w:val="20"/>
        </w:rPr>
        <w:t>EVALUADORES</w:t>
      </w:r>
    </w:p>
    <w:p w14:paraId="7BACD37C" w14:textId="77777777" w:rsidR="00BF783D" w:rsidRPr="00B9191F" w:rsidRDefault="00BF783D" w:rsidP="00BF783D">
      <w:pPr>
        <w:widowControl w:val="0"/>
        <w:spacing w:line="259" w:lineRule="auto"/>
        <w:jc w:val="both"/>
        <w:rPr>
          <w:rFonts w:ascii="Arial" w:hAnsi="Arial" w:cs="Arial"/>
          <w:b/>
          <w:sz w:val="20"/>
          <w:szCs w:val="20"/>
        </w:rPr>
      </w:pPr>
      <w:r w:rsidRPr="00B9191F">
        <w:rPr>
          <w:rFonts w:ascii="Arial" w:hAnsi="Arial" w:cs="Arial"/>
          <w:b/>
          <w:bCs/>
          <w:sz w:val="20"/>
          <w:szCs w:val="20"/>
        </w:rPr>
        <w:t xml:space="preserve">CONCURSO PÚBLICO ABREVIADO PARA LA CONTRATACIÓN DE EXPERTOS Y GERENTES DE PROYECTOS N° </w:t>
      </w:r>
      <w:r w:rsidRPr="00B9191F">
        <w:rPr>
          <w:rFonts w:ascii="Arial" w:hAnsi="Arial" w:cs="Arial"/>
          <w:b/>
          <w:bCs/>
          <w:sz w:val="20"/>
          <w:szCs w:val="20"/>
          <w:u w:val="single"/>
        </w:rPr>
        <w:t>[CONSIGNAR NOMENCLATURA DEL PROCEDIMIENTO DE SELECCIÓN]</w:t>
      </w:r>
    </w:p>
    <w:p w14:paraId="6995B524" w14:textId="5A6D5116" w:rsidR="00733F0F" w:rsidRPr="00B9191F" w:rsidRDefault="0077169C" w:rsidP="1B0DA255">
      <w:pPr>
        <w:pStyle w:val="Textoindependiente"/>
        <w:widowControl w:val="0"/>
        <w:spacing w:after="0" w:line="259" w:lineRule="auto"/>
        <w:jc w:val="both"/>
        <w:rPr>
          <w:rFonts w:ascii="Arial" w:hAnsi="Arial" w:cs="Arial"/>
          <w:sz w:val="20"/>
          <w:szCs w:val="20"/>
          <w:u w:val="single"/>
        </w:rPr>
      </w:pPr>
      <w:r w:rsidRPr="00B9191F">
        <w:rPr>
          <w:rFonts w:ascii="Arial" w:hAnsi="Arial" w:cs="Arial"/>
          <w:sz w:val="20"/>
          <w:szCs w:val="20"/>
          <w:u w:val="single"/>
        </w:rPr>
        <w:t>Presente</w:t>
      </w:r>
      <w:r w:rsidRPr="00B9191F">
        <w:rPr>
          <w:rFonts w:ascii="Arial" w:hAnsi="Arial" w:cs="Arial"/>
          <w:sz w:val="20"/>
          <w:szCs w:val="20"/>
        </w:rPr>
        <w:t>. -</w:t>
      </w:r>
    </w:p>
    <w:p w14:paraId="2F532741" w14:textId="77777777" w:rsidR="00733F0F" w:rsidRPr="00B9191F" w:rsidRDefault="00733F0F" w:rsidP="00733F0F">
      <w:pPr>
        <w:pStyle w:val="Textoindependiente"/>
        <w:widowControl w:val="0"/>
        <w:spacing w:after="0"/>
        <w:jc w:val="both"/>
        <w:rPr>
          <w:rFonts w:ascii="Arial" w:hAnsi="Arial" w:cs="Arial"/>
          <w:sz w:val="20"/>
          <w:szCs w:val="20"/>
        </w:rPr>
      </w:pPr>
    </w:p>
    <w:p w14:paraId="2415C826" w14:textId="77777777" w:rsidR="00733F0F" w:rsidRPr="00B9191F" w:rsidRDefault="00733F0F" w:rsidP="00733F0F">
      <w:pPr>
        <w:widowControl w:val="0"/>
        <w:jc w:val="both"/>
        <w:rPr>
          <w:rFonts w:ascii="Arial" w:hAnsi="Arial" w:cs="Arial"/>
          <w:sz w:val="20"/>
          <w:szCs w:val="20"/>
        </w:rPr>
      </w:pPr>
      <w:r w:rsidRPr="00B9191F">
        <w:rPr>
          <w:rFonts w:ascii="Arial" w:hAnsi="Arial" w:cs="Arial"/>
          <w:sz w:val="20"/>
          <w:szCs w:val="20"/>
        </w:rPr>
        <w:t>Es grato dirigirme a usted, para hacer de su conocimiento que, de acuerdo con las bases, mi oferta es la siguiente:</w:t>
      </w:r>
    </w:p>
    <w:p w14:paraId="72AC23FB" w14:textId="77777777" w:rsidR="00733F0F" w:rsidRPr="00B9191F" w:rsidRDefault="00733F0F" w:rsidP="00733F0F">
      <w:pPr>
        <w:pStyle w:val="Textoindependiente"/>
        <w:widowControl w:val="0"/>
        <w:spacing w:after="0"/>
        <w:rPr>
          <w:rFonts w:ascii="Arial" w:hAnsi="Arial" w:cs="Arial"/>
          <w:sz w:val="20"/>
          <w:szCs w:val="20"/>
          <w:lang w:val="es-PE"/>
        </w:rPr>
      </w:pPr>
    </w:p>
    <w:tbl>
      <w:tblPr>
        <w:tblW w:w="916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7" w:type="dxa"/>
          <w:left w:w="28" w:type="dxa"/>
          <w:bottom w:w="17" w:type="dxa"/>
          <w:right w:w="28" w:type="dxa"/>
        </w:tblCellMar>
        <w:tblLook w:val="0000" w:firstRow="0" w:lastRow="0" w:firstColumn="0" w:lastColumn="0" w:noHBand="0" w:noVBand="0"/>
      </w:tblPr>
      <w:tblGrid>
        <w:gridCol w:w="3478"/>
        <w:gridCol w:w="1210"/>
        <w:gridCol w:w="2155"/>
        <w:gridCol w:w="2324"/>
      </w:tblGrid>
      <w:tr w:rsidR="00733F0F" w:rsidRPr="00B9191F" w14:paraId="5E849B9A" w14:textId="77777777" w:rsidTr="00E875D9">
        <w:trPr>
          <w:jc w:val="center"/>
        </w:trPr>
        <w:tc>
          <w:tcPr>
            <w:tcW w:w="3478" w:type="dxa"/>
            <w:shd w:val="clear" w:color="auto" w:fill="D9D9D9" w:themeFill="background1" w:themeFillShade="D9"/>
            <w:vAlign w:val="center"/>
          </w:tcPr>
          <w:p w14:paraId="50ED4DA4" w14:textId="77777777" w:rsidR="00733F0F" w:rsidRPr="00B9191F" w:rsidRDefault="00733F0F" w:rsidP="00733F0F">
            <w:pPr>
              <w:widowControl w:val="0"/>
              <w:jc w:val="center"/>
              <w:rPr>
                <w:rFonts w:ascii="Arial" w:hAnsi="Arial" w:cs="Arial"/>
                <w:b/>
                <w:sz w:val="18"/>
                <w:szCs w:val="18"/>
              </w:rPr>
            </w:pPr>
            <w:r w:rsidRPr="00B9191F">
              <w:rPr>
                <w:rFonts w:ascii="Arial" w:hAnsi="Arial" w:cs="Arial"/>
                <w:b/>
                <w:sz w:val="18"/>
                <w:szCs w:val="18"/>
              </w:rPr>
              <w:t>CONCEPTO</w:t>
            </w:r>
          </w:p>
        </w:tc>
        <w:tc>
          <w:tcPr>
            <w:tcW w:w="1210" w:type="dxa"/>
            <w:shd w:val="clear" w:color="auto" w:fill="D9D9D9" w:themeFill="background1" w:themeFillShade="D9"/>
          </w:tcPr>
          <w:p w14:paraId="3AC8775A" w14:textId="77777777" w:rsidR="00733F0F" w:rsidRPr="00B9191F" w:rsidRDefault="00733F0F" w:rsidP="00733F0F">
            <w:pPr>
              <w:pStyle w:val="Textoindependiente"/>
              <w:widowControl w:val="0"/>
              <w:spacing w:after="0"/>
              <w:jc w:val="center"/>
              <w:rPr>
                <w:rFonts w:ascii="Arial" w:hAnsi="Arial" w:cs="Arial"/>
                <w:b/>
                <w:sz w:val="18"/>
                <w:szCs w:val="18"/>
              </w:rPr>
            </w:pPr>
          </w:p>
          <w:p w14:paraId="37978B51" w14:textId="77777777" w:rsidR="00733F0F" w:rsidRPr="00B9191F" w:rsidRDefault="00733F0F" w:rsidP="00733F0F">
            <w:pPr>
              <w:pStyle w:val="Textoindependiente"/>
              <w:widowControl w:val="0"/>
              <w:spacing w:after="0"/>
              <w:jc w:val="center"/>
              <w:rPr>
                <w:rFonts w:ascii="Arial" w:hAnsi="Arial" w:cs="Arial"/>
                <w:b/>
                <w:sz w:val="18"/>
                <w:szCs w:val="18"/>
              </w:rPr>
            </w:pPr>
            <w:r w:rsidRPr="00B9191F">
              <w:rPr>
                <w:rFonts w:ascii="Arial" w:hAnsi="Arial" w:cs="Arial"/>
                <w:b/>
                <w:sz w:val="18"/>
                <w:szCs w:val="18"/>
              </w:rPr>
              <w:t>CANTIDAD</w:t>
            </w:r>
          </w:p>
        </w:tc>
        <w:tc>
          <w:tcPr>
            <w:tcW w:w="2155" w:type="dxa"/>
            <w:shd w:val="clear" w:color="auto" w:fill="D9D9D9" w:themeFill="background1" w:themeFillShade="D9"/>
            <w:vAlign w:val="center"/>
          </w:tcPr>
          <w:p w14:paraId="4BC8712D" w14:textId="77777777" w:rsidR="00733F0F" w:rsidRPr="00B9191F" w:rsidRDefault="00733F0F" w:rsidP="00733F0F">
            <w:pPr>
              <w:pStyle w:val="Textoindependiente"/>
              <w:widowControl w:val="0"/>
              <w:spacing w:after="0"/>
              <w:jc w:val="center"/>
              <w:rPr>
                <w:rFonts w:ascii="Arial" w:hAnsi="Arial" w:cs="Arial"/>
                <w:b/>
                <w:sz w:val="18"/>
                <w:szCs w:val="18"/>
              </w:rPr>
            </w:pPr>
          </w:p>
          <w:p w14:paraId="63AAA183" w14:textId="77777777" w:rsidR="00733F0F" w:rsidRPr="00B9191F" w:rsidRDefault="00733F0F" w:rsidP="00733F0F">
            <w:pPr>
              <w:pStyle w:val="Textoindependiente"/>
              <w:widowControl w:val="0"/>
              <w:spacing w:after="0"/>
              <w:jc w:val="center"/>
              <w:rPr>
                <w:rFonts w:ascii="Arial" w:hAnsi="Arial" w:cs="Arial"/>
                <w:b/>
                <w:sz w:val="18"/>
                <w:szCs w:val="18"/>
              </w:rPr>
            </w:pPr>
            <w:r w:rsidRPr="00B9191F">
              <w:rPr>
                <w:rFonts w:ascii="Arial" w:hAnsi="Arial" w:cs="Arial"/>
                <w:b/>
                <w:sz w:val="18"/>
                <w:szCs w:val="18"/>
              </w:rPr>
              <w:t>PRECIO UNITARIO</w:t>
            </w:r>
          </w:p>
          <w:p w14:paraId="24031A73" w14:textId="77777777" w:rsidR="00733F0F" w:rsidRPr="00B9191F" w:rsidRDefault="00733F0F" w:rsidP="00733F0F">
            <w:pPr>
              <w:pStyle w:val="Textoindependiente"/>
              <w:widowControl w:val="0"/>
              <w:spacing w:after="0"/>
              <w:jc w:val="center"/>
              <w:rPr>
                <w:rFonts w:ascii="Arial" w:hAnsi="Arial" w:cs="Arial"/>
                <w:b/>
                <w:sz w:val="18"/>
                <w:szCs w:val="18"/>
              </w:rPr>
            </w:pPr>
          </w:p>
        </w:tc>
        <w:tc>
          <w:tcPr>
            <w:tcW w:w="2324" w:type="dxa"/>
            <w:shd w:val="clear" w:color="auto" w:fill="D9D9D9" w:themeFill="background1" w:themeFillShade="D9"/>
            <w:vAlign w:val="center"/>
          </w:tcPr>
          <w:p w14:paraId="261A6AEC" w14:textId="77777777" w:rsidR="00733F0F" w:rsidRPr="00B9191F" w:rsidRDefault="00733F0F" w:rsidP="00733F0F">
            <w:pPr>
              <w:pStyle w:val="Textoindependiente"/>
              <w:widowControl w:val="0"/>
              <w:spacing w:after="0"/>
              <w:jc w:val="center"/>
              <w:rPr>
                <w:rFonts w:ascii="Arial" w:hAnsi="Arial" w:cs="Arial"/>
                <w:b/>
                <w:sz w:val="18"/>
                <w:szCs w:val="18"/>
              </w:rPr>
            </w:pPr>
            <w:r w:rsidRPr="00B9191F">
              <w:rPr>
                <w:rFonts w:ascii="Arial" w:hAnsi="Arial" w:cs="Arial"/>
                <w:b/>
                <w:sz w:val="18"/>
                <w:szCs w:val="18"/>
              </w:rPr>
              <w:t xml:space="preserve">PRECIO TOTAL </w:t>
            </w:r>
          </w:p>
        </w:tc>
      </w:tr>
      <w:tr w:rsidR="00733F0F" w:rsidRPr="00B9191F" w14:paraId="2BA52B85" w14:textId="77777777" w:rsidTr="00E875D9">
        <w:trPr>
          <w:trHeight w:val="386"/>
          <w:jc w:val="center"/>
        </w:trPr>
        <w:tc>
          <w:tcPr>
            <w:tcW w:w="3478" w:type="dxa"/>
            <w:vAlign w:val="center"/>
          </w:tcPr>
          <w:p w14:paraId="205241CF" w14:textId="77777777" w:rsidR="00733F0F" w:rsidRPr="00B9191F" w:rsidRDefault="00733F0F" w:rsidP="00733F0F">
            <w:pPr>
              <w:widowControl w:val="0"/>
              <w:jc w:val="both"/>
              <w:rPr>
                <w:rFonts w:ascii="Arial" w:hAnsi="Arial" w:cs="Arial"/>
                <w:sz w:val="20"/>
                <w:szCs w:val="20"/>
              </w:rPr>
            </w:pPr>
          </w:p>
        </w:tc>
        <w:tc>
          <w:tcPr>
            <w:tcW w:w="1210" w:type="dxa"/>
          </w:tcPr>
          <w:p w14:paraId="0EB35408" w14:textId="77777777" w:rsidR="00733F0F" w:rsidRPr="00B9191F" w:rsidRDefault="00733F0F" w:rsidP="00733F0F">
            <w:pPr>
              <w:pStyle w:val="Textoindependiente"/>
              <w:widowControl w:val="0"/>
              <w:spacing w:after="0"/>
              <w:jc w:val="right"/>
              <w:rPr>
                <w:rFonts w:ascii="Arial" w:hAnsi="Arial" w:cs="Arial"/>
                <w:b/>
                <w:sz w:val="20"/>
                <w:szCs w:val="20"/>
              </w:rPr>
            </w:pPr>
          </w:p>
        </w:tc>
        <w:tc>
          <w:tcPr>
            <w:tcW w:w="2155" w:type="dxa"/>
          </w:tcPr>
          <w:p w14:paraId="10AB625E" w14:textId="77777777" w:rsidR="00733F0F" w:rsidRPr="00B9191F" w:rsidRDefault="00733F0F" w:rsidP="00733F0F">
            <w:pPr>
              <w:pStyle w:val="Textoindependiente"/>
              <w:widowControl w:val="0"/>
              <w:spacing w:after="0"/>
              <w:jc w:val="right"/>
              <w:rPr>
                <w:rFonts w:ascii="Arial" w:hAnsi="Arial" w:cs="Arial"/>
                <w:b/>
                <w:sz w:val="20"/>
                <w:szCs w:val="20"/>
              </w:rPr>
            </w:pPr>
          </w:p>
        </w:tc>
        <w:tc>
          <w:tcPr>
            <w:tcW w:w="2324" w:type="dxa"/>
            <w:vAlign w:val="center"/>
          </w:tcPr>
          <w:p w14:paraId="19E9711D" w14:textId="77777777" w:rsidR="00733F0F" w:rsidRPr="00B9191F" w:rsidRDefault="00733F0F" w:rsidP="00733F0F">
            <w:pPr>
              <w:pStyle w:val="Textoindependiente"/>
              <w:widowControl w:val="0"/>
              <w:spacing w:after="0"/>
              <w:jc w:val="right"/>
              <w:rPr>
                <w:rFonts w:ascii="Arial" w:hAnsi="Arial" w:cs="Arial"/>
                <w:b/>
                <w:sz w:val="20"/>
                <w:szCs w:val="20"/>
              </w:rPr>
            </w:pPr>
          </w:p>
        </w:tc>
      </w:tr>
      <w:tr w:rsidR="00733F0F" w:rsidRPr="00B9191F" w14:paraId="1C0B72BF" w14:textId="77777777" w:rsidTr="00E875D9">
        <w:trPr>
          <w:trHeight w:val="386"/>
          <w:jc w:val="center"/>
        </w:trPr>
        <w:tc>
          <w:tcPr>
            <w:tcW w:w="6843" w:type="dxa"/>
            <w:gridSpan w:val="3"/>
            <w:tcBorders>
              <w:top w:val="single" w:sz="4" w:space="0" w:color="auto"/>
              <w:left w:val="single" w:sz="4" w:space="0" w:color="auto"/>
              <w:bottom w:val="single" w:sz="4" w:space="0" w:color="auto"/>
              <w:right w:val="single" w:sz="4" w:space="0" w:color="auto"/>
            </w:tcBorders>
            <w:vAlign w:val="center"/>
          </w:tcPr>
          <w:p w14:paraId="7A8359D1" w14:textId="77777777" w:rsidR="00733F0F" w:rsidRPr="00B9191F" w:rsidRDefault="00733F0F" w:rsidP="00733F0F">
            <w:pPr>
              <w:pStyle w:val="Textoindependiente"/>
              <w:widowControl w:val="0"/>
              <w:spacing w:after="0"/>
              <w:rPr>
                <w:rFonts w:ascii="Arial" w:hAnsi="Arial" w:cs="Arial"/>
                <w:b/>
                <w:sz w:val="20"/>
                <w:szCs w:val="20"/>
              </w:rPr>
            </w:pPr>
            <w:r w:rsidRPr="00B9191F">
              <w:rPr>
                <w:rFonts w:ascii="Arial" w:hAnsi="Arial" w:cs="Arial"/>
                <w:b/>
                <w:sz w:val="20"/>
                <w:szCs w:val="20"/>
              </w:rPr>
              <w:t>TOTAL</w:t>
            </w:r>
          </w:p>
        </w:tc>
        <w:tc>
          <w:tcPr>
            <w:tcW w:w="2324" w:type="dxa"/>
            <w:tcBorders>
              <w:top w:val="single" w:sz="4" w:space="0" w:color="auto"/>
              <w:left w:val="single" w:sz="4" w:space="0" w:color="auto"/>
              <w:bottom w:val="single" w:sz="4" w:space="0" w:color="auto"/>
              <w:right w:val="single" w:sz="4" w:space="0" w:color="auto"/>
            </w:tcBorders>
            <w:vAlign w:val="center"/>
          </w:tcPr>
          <w:p w14:paraId="1C19923A" w14:textId="77777777" w:rsidR="00733F0F" w:rsidRPr="00B9191F" w:rsidRDefault="00733F0F" w:rsidP="00733F0F">
            <w:pPr>
              <w:pStyle w:val="Textoindependiente"/>
              <w:widowControl w:val="0"/>
              <w:spacing w:after="0"/>
              <w:jc w:val="right"/>
              <w:rPr>
                <w:rFonts w:ascii="Arial" w:hAnsi="Arial" w:cs="Arial"/>
                <w:b/>
                <w:sz w:val="20"/>
                <w:szCs w:val="20"/>
              </w:rPr>
            </w:pPr>
          </w:p>
        </w:tc>
      </w:tr>
    </w:tbl>
    <w:p w14:paraId="7E3DBB49" w14:textId="77777777" w:rsidR="00733F0F" w:rsidRPr="00B9191F" w:rsidRDefault="00733F0F" w:rsidP="00733F0F">
      <w:pPr>
        <w:pStyle w:val="Textoindependiente"/>
        <w:widowControl w:val="0"/>
        <w:spacing w:after="0"/>
        <w:jc w:val="both"/>
        <w:rPr>
          <w:rFonts w:ascii="Arial" w:hAnsi="Arial" w:cs="Arial"/>
          <w:color w:val="000000"/>
          <w:sz w:val="20"/>
          <w:szCs w:val="20"/>
        </w:rPr>
      </w:pPr>
    </w:p>
    <w:p w14:paraId="2146DEAD" w14:textId="1C60A317" w:rsidR="00733F0F" w:rsidRPr="00B9191F" w:rsidRDefault="00733F0F" w:rsidP="00D070C4">
      <w:pPr>
        <w:pStyle w:val="Textoindependiente"/>
        <w:widowControl w:val="0"/>
        <w:spacing w:after="0"/>
        <w:jc w:val="both"/>
        <w:rPr>
          <w:rFonts w:ascii="Arial" w:hAnsi="Arial" w:cs="Arial"/>
          <w:sz w:val="20"/>
          <w:szCs w:val="20"/>
        </w:rPr>
      </w:pPr>
      <w:r w:rsidRPr="00B9191F">
        <w:rPr>
          <w:rFonts w:ascii="Arial" w:hAnsi="Arial" w:cs="Arial"/>
          <w:sz w:val="20"/>
          <w:szCs w:val="20"/>
        </w:rPr>
        <w:t xml:space="preserve">El precio de la oferta </w:t>
      </w:r>
      <w:r w:rsidRPr="00B9191F">
        <w:rPr>
          <w:rFonts w:ascii="Arial" w:hAnsi="Arial" w:cs="Arial"/>
          <w:b/>
          <w:bCs/>
          <w:sz w:val="20"/>
          <w:szCs w:val="20"/>
          <w:u w:val="single"/>
        </w:rPr>
        <w:t>[CONSIGNAR LA MONEDA DE LA CONVOCATORIA]</w:t>
      </w:r>
      <w:r w:rsidRPr="00B9191F">
        <w:rPr>
          <w:rFonts w:ascii="Arial" w:hAnsi="Arial" w:cs="Arial"/>
          <w:sz w:val="20"/>
          <w:szCs w:val="20"/>
        </w:rPr>
        <w:t xml:space="preserve"> incluye todos los </w:t>
      </w:r>
      <w:r w:rsidR="001343E4" w:rsidRPr="00B9191F">
        <w:rPr>
          <w:rFonts w:ascii="Arial" w:hAnsi="Arial" w:cs="Arial"/>
          <w:sz w:val="20"/>
          <w:szCs w:val="20"/>
        </w:rPr>
        <w:t>impues</w:t>
      </w:r>
      <w:r w:rsidRPr="00B9191F">
        <w:rPr>
          <w:rFonts w:ascii="Arial" w:hAnsi="Arial" w:cs="Arial"/>
          <w:sz w:val="20"/>
          <w:szCs w:val="20"/>
        </w:rPr>
        <w:t xml:space="preserve">tos, seguros, transporte, inspecciones, pruebas y, de ser el caso, los costos laborales conforme a la legislación vigente, así como cualquier otro concepto que pueda tener incidencia sobre el costo del </w:t>
      </w:r>
      <w:r w:rsidR="00AE400C">
        <w:rPr>
          <w:rFonts w:ascii="Arial" w:hAnsi="Arial" w:cs="Arial"/>
          <w:sz w:val="20"/>
          <w:szCs w:val="20"/>
        </w:rPr>
        <w:t>servicio</w:t>
      </w:r>
      <w:r w:rsidRPr="00B9191F">
        <w:rPr>
          <w:rFonts w:ascii="Arial" w:hAnsi="Arial" w:cs="Arial"/>
          <w:sz w:val="20"/>
          <w:szCs w:val="20"/>
        </w:rPr>
        <w:t xml:space="preserve"> a contratar</w:t>
      </w:r>
      <w:r w:rsidR="00AE400C">
        <w:rPr>
          <w:rFonts w:ascii="Arial" w:hAnsi="Arial" w:cs="Arial"/>
          <w:sz w:val="20"/>
          <w:szCs w:val="20"/>
        </w:rPr>
        <w:t>.</w:t>
      </w:r>
    </w:p>
    <w:p w14:paraId="36D94FC4" w14:textId="77777777" w:rsidR="00733F0F" w:rsidRPr="00B9191F" w:rsidRDefault="00733F0F" w:rsidP="00733F0F">
      <w:pPr>
        <w:pStyle w:val="Textoindependiente"/>
        <w:widowControl w:val="0"/>
        <w:spacing w:after="0"/>
        <w:jc w:val="both"/>
        <w:rPr>
          <w:rFonts w:ascii="Arial" w:hAnsi="Arial" w:cs="Arial"/>
          <w:color w:val="000000"/>
          <w:sz w:val="20"/>
          <w:szCs w:val="20"/>
        </w:rPr>
      </w:pPr>
    </w:p>
    <w:p w14:paraId="49D5DF87" w14:textId="77777777" w:rsidR="00733F0F" w:rsidRPr="007F16BC" w:rsidRDefault="00733F0F" w:rsidP="00733F0F">
      <w:pPr>
        <w:widowControl w:val="0"/>
        <w:autoSpaceDE w:val="0"/>
        <w:autoSpaceDN w:val="0"/>
        <w:adjustRightInd w:val="0"/>
        <w:jc w:val="both"/>
        <w:rPr>
          <w:rFonts w:ascii="Arial" w:hAnsi="Arial" w:cs="Arial"/>
          <w:b/>
          <w:bCs/>
          <w:i/>
          <w:sz w:val="20"/>
          <w:szCs w:val="20"/>
          <w:u w:val="single"/>
        </w:rPr>
      </w:pPr>
      <w:r w:rsidRPr="007F16BC">
        <w:rPr>
          <w:rFonts w:ascii="Arial" w:hAnsi="Arial" w:cs="Arial"/>
          <w:b/>
          <w:bCs/>
          <w:sz w:val="20"/>
          <w:szCs w:val="20"/>
          <w:u w:val="single"/>
        </w:rPr>
        <w:t>[CONSIGNAR CIUDAD Y FECHA]</w:t>
      </w:r>
    </w:p>
    <w:p w14:paraId="2CED2944" w14:textId="77777777" w:rsidR="00733F0F" w:rsidRPr="00B9191F" w:rsidRDefault="00733F0F" w:rsidP="00733F0F">
      <w:pPr>
        <w:widowControl w:val="0"/>
        <w:autoSpaceDE w:val="0"/>
        <w:autoSpaceDN w:val="0"/>
        <w:adjustRightInd w:val="0"/>
        <w:jc w:val="both"/>
        <w:rPr>
          <w:rFonts w:ascii="Arial" w:hAnsi="Arial" w:cs="Arial"/>
          <w:sz w:val="20"/>
          <w:szCs w:val="20"/>
        </w:rPr>
      </w:pPr>
    </w:p>
    <w:p w14:paraId="2154ECC6" w14:textId="77777777" w:rsidR="00733F0F" w:rsidRPr="00B9191F" w:rsidRDefault="00733F0F" w:rsidP="00733F0F">
      <w:pPr>
        <w:widowControl w:val="0"/>
        <w:jc w:val="center"/>
        <w:rPr>
          <w:rFonts w:ascii="Arial" w:hAnsi="Arial" w:cs="Arial"/>
          <w:sz w:val="20"/>
          <w:szCs w:val="20"/>
        </w:rPr>
      </w:pPr>
      <w:r w:rsidRPr="00B9191F">
        <w:rPr>
          <w:rFonts w:ascii="Arial" w:hAnsi="Arial" w:cs="Arial"/>
          <w:sz w:val="20"/>
          <w:szCs w:val="20"/>
        </w:rPr>
        <w:t>……………………………….…………………..</w:t>
      </w:r>
    </w:p>
    <w:p w14:paraId="520C1DF4" w14:textId="77777777" w:rsidR="00733F0F" w:rsidRPr="00B9191F" w:rsidRDefault="00733F0F" w:rsidP="00733F0F">
      <w:pPr>
        <w:widowControl w:val="0"/>
        <w:jc w:val="center"/>
        <w:rPr>
          <w:rFonts w:ascii="Arial" w:hAnsi="Arial" w:cs="Arial"/>
          <w:b/>
          <w:sz w:val="20"/>
          <w:szCs w:val="20"/>
        </w:rPr>
      </w:pPr>
      <w:r w:rsidRPr="00B9191F">
        <w:rPr>
          <w:rFonts w:ascii="Arial" w:hAnsi="Arial" w:cs="Arial"/>
          <w:b/>
          <w:sz w:val="20"/>
          <w:szCs w:val="20"/>
        </w:rPr>
        <w:t>Firma, nombres y apellidos del postor o</w:t>
      </w:r>
    </w:p>
    <w:p w14:paraId="35E5F20F" w14:textId="7C2E7BC7" w:rsidR="00733F0F" w:rsidRPr="00B9191F" w:rsidRDefault="00A07CDF" w:rsidP="00733F0F">
      <w:pPr>
        <w:widowControl w:val="0"/>
        <w:jc w:val="center"/>
        <w:rPr>
          <w:rFonts w:ascii="Arial" w:hAnsi="Arial" w:cs="Arial"/>
          <w:b/>
          <w:sz w:val="20"/>
          <w:szCs w:val="20"/>
        </w:rPr>
      </w:pPr>
      <w:r w:rsidRPr="00B9191F">
        <w:rPr>
          <w:rFonts w:ascii="Arial" w:hAnsi="Arial" w:cs="Arial"/>
          <w:b/>
          <w:sz w:val="20"/>
          <w:szCs w:val="20"/>
        </w:rPr>
        <w:t>apoderado</w:t>
      </w:r>
      <w:r w:rsidR="00733F0F" w:rsidRPr="00B9191F">
        <w:rPr>
          <w:rFonts w:ascii="Arial" w:hAnsi="Arial" w:cs="Arial"/>
          <w:b/>
          <w:sz w:val="20"/>
          <w:szCs w:val="20"/>
        </w:rPr>
        <w:t>, según corresponda</w:t>
      </w:r>
    </w:p>
    <w:tbl>
      <w:tblPr>
        <w:tblStyle w:val="Tabladecuadrcula1clara-nfasis32"/>
        <w:tblW w:w="8935" w:type="dxa"/>
        <w:tblInd w:w="137"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935"/>
      </w:tblGrid>
      <w:tr w:rsidR="00733F0F" w:rsidRPr="00B9191F" w14:paraId="4CADAB86" w14:textId="77777777" w:rsidTr="0061362B">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935" w:type="dxa"/>
            <w:vAlign w:val="center"/>
          </w:tcPr>
          <w:bookmarkEnd w:id="17"/>
          <w:p w14:paraId="5183E9D0" w14:textId="77777777" w:rsidR="00733F0F" w:rsidRPr="00B9191F" w:rsidRDefault="00733F0F" w:rsidP="00733F0F">
            <w:pPr>
              <w:jc w:val="both"/>
              <w:rPr>
                <w:rFonts w:ascii="Arial" w:hAnsi="Arial" w:cs="Arial"/>
                <w:color w:val="FF0000"/>
                <w:sz w:val="18"/>
                <w:szCs w:val="18"/>
                <w:lang w:val="es-ES"/>
              </w:rPr>
            </w:pPr>
            <w:r w:rsidRPr="00B9191F">
              <w:rPr>
                <w:rFonts w:ascii="Arial" w:hAnsi="Arial" w:cs="Arial"/>
                <w:color w:val="FF0000"/>
                <w:sz w:val="18"/>
                <w:szCs w:val="18"/>
              </w:rPr>
              <w:t>Advertencia</w:t>
            </w:r>
          </w:p>
        </w:tc>
      </w:tr>
      <w:tr w:rsidR="00733F0F" w:rsidRPr="00B9191F" w14:paraId="71E75AD6" w14:textId="77777777" w:rsidTr="007F16BC">
        <w:trPr>
          <w:trHeight w:val="2208"/>
        </w:trPr>
        <w:tc>
          <w:tcPr>
            <w:cnfStyle w:val="001000000000" w:firstRow="0" w:lastRow="0" w:firstColumn="1" w:lastColumn="0" w:oddVBand="0" w:evenVBand="0" w:oddHBand="0" w:evenHBand="0" w:firstRowFirstColumn="0" w:firstRowLastColumn="0" w:lastRowFirstColumn="0" w:lastRowLastColumn="0"/>
            <w:tcW w:w="8935" w:type="dxa"/>
            <w:vAlign w:val="center"/>
          </w:tcPr>
          <w:p w14:paraId="3D9A2127" w14:textId="77777777" w:rsidR="00733F0F" w:rsidRPr="00AE77EE" w:rsidRDefault="00733F0F" w:rsidP="007F16BC">
            <w:pPr>
              <w:pStyle w:val="Prrafodelista"/>
              <w:widowControl w:val="0"/>
              <w:numPr>
                <w:ilvl w:val="0"/>
                <w:numId w:val="38"/>
              </w:numPr>
              <w:ind w:left="317" w:hanging="283"/>
              <w:jc w:val="both"/>
              <w:rPr>
                <w:rFonts w:ascii="Arial" w:hAnsi="Arial" w:cs="Arial"/>
                <w:b w:val="0"/>
                <w:bCs w:val="0"/>
                <w:iCs/>
                <w:color w:val="FF0000"/>
                <w:sz w:val="18"/>
                <w:szCs w:val="18"/>
                <w:lang w:val="es-ES"/>
              </w:rPr>
            </w:pPr>
            <w:r w:rsidRPr="00B9191F">
              <w:rPr>
                <w:rFonts w:ascii="Arial" w:hAnsi="Arial" w:cs="Arial"/>
                <w:b w:val="0"/>
                <w:bCs w:val="0"/>
                <w:color w:val="FF0000"/>
                <w:sz w:val="18"/>
                <w:szCs w:val="18"/>
              </w:rPr>
              <w:t>En caso de que el postor reduzca su oferta, según lo previsto en el artículo 132 del Reglamento, debe presentar nuevamente este Anexo.</w:t>
            </w:r>
          </w:p>
          <w:p w14:paraId="7E7A23BB" w14:textId="77777777" w:rsidR="00AE77EE" w:rsidRPr="00B9191F" w:rsidRDefault="00AE77EE" w:rsidP="00AE77EE">
            <w:pPr>
              <w:pStyle w:val="Prrafodelista"/>
              <w:widowControl w:val="0"/>
              <w:ind w:left="317"/>
              <w:jc w:val="both"/>
              <w:rPr>
                <w:rFonts w:ascii="Arial" w:hAnsi="Arial" w:cs="Arial"/>
                <w:b w:val="0"/>
                <w:bCs w:val="0"/>
                <w:iCs/>
                <w:color w:val="FF0000"/>
                <w:sz w:val="18"/>
                <w:szCs w:val="18"/>
                <w:lang w:val="es-ES"/>
              </w:rPr>
            </w:pPr>
          </w:p>
          <w:p w14:paraId="5CF6971A" w14:textId="7BEC935B" w:rsidR="00733F0F" w:rsidRPr="00B9191F" w:rsidRDefault="00733F0F" w:rsidP="007F16BC">
            <w:pPr>
              <w:pStyle w:val="Prrafodelista"/>
              <w:widowControl w:val="0"/>
              <w:numPr>
                <w:ilvl w:val="0"/>
                <w:numId w:val="38"/>
              </w:numPr>
              <w:ind w:left="317" w:hanging="283"/>
              <w:jc w:val="both"/>
              <w:rPr>
                <w:rFonts w:ascii="Arial" w:hAnsi="Arial" w:cs="Arial"/>
                <w:b w:val="0"/>
                <w:bCs w:val="0"/>
                <w:iCs/>
                <w:color w:val="FF0000"/>
                <w:sz w:val="18"/>
                <w:szCs w:val="18"/>
                <w:lang w:val="es-ES"/>
              </w:rPr>
            </w:pPr>
            <w:r w:rsidRPr="00B9191F">
              <w:rPr>
                <w:rFonts w:ascii="Arial" w:hAnsi="Arial" w:cs="Arial"/>
                <w:b w:val="0"/>
                <w:bCs w:val="0"/>
                <w:color w:val="FF0000"/>
                <w:sz w:val="18"/>
                <w:szCs w:val="18"/>
              </w:rPr>
              <w:t>El postor que goce de alguna exoneración legal debe indicar que su oferta no incluye el</w:t>
            </w:r>
            <w:r w:rsidRPr="00B9191F">
              <w:rPr>
                <w:rFonts w:ascii="Arial" w:hAnsi="Arial" w:cs="Arial"/>
                <w:color w:val="FF0000"/>
                <w:sz w:val="18"/>
                <w:szCs w:val="18"/>
              </w:rPr>
              <w:t xml:space="preserve"> </w:t>
            </w:r>
            <w:r w:rsidR="00F94B80" w:rsidRPr="00B9191F">
              <w:rPr>
                <w:rFonts w:ascii="Arial" w:hAnsi="Arial" w:cs="Arial"/>
                <w:b w:val="0"/>
                <w:bCs w:val="0"/>
                <w:color w:val="FF0000"/>
                <w:sz w:val="18"/>
                <w:szCs w:val="18"/>
              </w:rPr>
              <w:t>impuesto</w:t>
            </w:r>
            <w:r w:rsidR="00F94B80" w:rsidRPr="00B9191F">
              <w:rPr>
                <w:rFonts w:ascii="Arial" w:hAnsi="Arial" w:cs="Arial"/>
                <w:color w:val="FF0000"/>
                <w:sz w:val="18"/>
                <w:szCs w:val="18"/>
              </w:rPr>
              <w:t xml:space="preserve"> </w:t>
            </w:r>
            <w:r w:rsidRPr="00B9191F">
              <w:rPr>
                <w:rFonts w:ascii="Arial" w:hAnsi="Arial" w:cs="Arial"/>
                <w:b w:val="0"/>
                <w:bCs w:val="0"/>
                <w:color w:val="FF0000"/>
                <w:sz w:val="18"/>
                <w:szCs w:val="18"/>
              </w:rPr>
              <w:t>materia de la exoneración, debiendo incluir el siguiente texto:</w:t>
            </w:r>
          </w:p>
          <w:p w14:paraId="7B0FBAA6" w14:textId="69C36712" w:rsidR="00733F0F" w:rsidRDefault="007F16BC" w:rsidP="007F16BC">
            <w:pPr>
              <w:pStyle w:val="Prrafodelista"/>
              <w:widowControl w:val="0"/>
              <w:ind w:left="317" w:hanging="283"/>
              <w:jc w:val="both"/>
              <w:rPr>
                <w:rFonts w:ascii="Arial" w:hAnsi="Arial" w:cs="Arial"/>
                <w:b w:val="0"/>
                <w:bCs w:val="0"/>
                <w:color w:val="FF0000"/>
                <w:sz w:val="18"/>
                <w:szCs w:val="18"/>
              </w:rPr>
            </w:pPr>
            <w:r>
              <w:rPr>
                <w:rFonts w:ascii="Arial" w:hAnsi="Arial" w:cs="Arial"/>
                <w:b w:val="0"/>
                <w:bCs w:val="0"/>
                <w:iCs/>
                <w:color w:val="FF0000"/>
                <w:sz w:val="18"/>
                <w:szCs w:val="18"/>
              </w:rPr>
              <w:tab/>
            </w:r>
            <w:r w:rsidR="00733F0F" w:rsidRPr="00B9191F">
              <w:rPr>
                <w:rFonts w:ascii="Arial" w:hAnsi="Arial" w:cs="Arial"/>
                <w:b w:val="0"/>
                <w:bCs w:val="0"/>
                <w:iCs/>
                <w:color w:val="FF0000"/>
                <w:sz w:val="18"/>
                <w:szCs w:val="18"/>
              </w:rPr>
              <w:t>“</w:t>
            </w:r>
            <w:r w:rsidR="00733F0F" w:rsidRPr="00B9191F">
              <w:rPr>
                <w:rFonts w:ascii="Arial" w:hAnsi="Arial" w:cs="Arial"/>
                <w:b w:val="0"/>
                <w:bCs w:val="0"/>
                <w:color w:val="FF0000"/>
                <w:sz w:val="18"/>
                <w:szCs w:val="18"/>
              </w:rPr>
              <w:t>Mi oferta no incluye</w:t>
            </w:r>
            <w:r w:rsidR="00733F0F" w:rsidRPr="00B9191F">
              <w:rPr>
                <w:rFonts w:ascii="Arial" w:hAnsi="Arial" w:cs="Arial"/>
                <w:iCs/>
                <w:color w:val="FF0000"/>
                <w:sz w:val="18"/>
                <w:szCs w:val="18"/>
              </w:rPr>
              <w:t xml:space="preserve"> </w:t>
            </w:r>
            <w:r w:rsidR="00733F0F" w:rsidRPr="00B9191F">
              <w:rPr>
                <w:rFonts w:ascii="Arial" w:hAnsi="Arial" w:cs="Arial"/>
                <w:color w:val="FF0000"/>
                <w:sz w:val="18"/>
                <w:szCs w:val="18"/>
              </w:rPr>
              <w:t>[</w:t>
            </w:r>
            <w:r w:rsidR="00733F0F" w:rsidRPr="00A137CD">
              <w:rPr>
                <w:rFonts w:ascii="Arial" w:hAnsi="Arial" w:cs="Arial"/>
                <w:color w:val="FF0000"/>
                <w:sz w:val="18"/>
                <w:szCs w:val="18"/>
                <w:u w:val="single"/>
              </w:rPr>
              <w:t xml:space="preserve">CONSIGNAR EL </w:t>
            </w:r>
            <w:r w:rsidR="00F94B80" w:rsidRPr="00A137CD">
              <w:rPr>
                <w:rFonts w:ascii="Arial" w:hAnsi="Arial" w:cs="Arial"/>
                <w:color w:val="FF0000"/>
                <w:sz w:val="18"/>
                <w:szCs w:val="18"/>
                <w:u w:val="single"/>
              </w:rPr>
              <w:t xml:space="preserve">IMPUESTO </w:t>
            </w:r>
            <w:r w:rsidR="00733F0F" w:rsidRPr="00A137CD">
              <w:rPr>
                <w:rFonts w:ascii="Arial" w:hAnsi="Arial" w:cs="Arial"/>
                <w:color w:val="FF0000"/>
                <w:sz w:val="18"/>
                <w:szCs w:val="18"/>
                <w:u w:val="single"/>
              </w:rPr>
              <w:t>MATERIA DE LA EXONERACIÓN</w:t>
            </w:r>
            <w:r w:rsidR="00733F0F" w:rsidRPr="00B9191F">
              <w:rPr>
                <w:rFonts w:ascii="Arial" w:hAnsi="Arial" w:cs="Arial"/>
                <w:color w:val="FF0000"/>
                <w:sz w:val="18"/>
                <w:szCs w:val="18"/>
              </w:rPr>
              <w:t xml:space="preserve">]”. </w:t>
            </w:r>
          </w:p>
          <w:p w14:paraId="2374DDAD" w14:textId="77777777" w:rsidR="00AE77EE" w:rsidRPr="00B9191F" w:rsidRDefault="00AE77EE" w:rsidP="007F16BC">
            <w:pPr>
              <w:pStyle w:val="Prrafodelista"/>
              <w:widowControl w:val="0"/>
              <w:ind w:left="317" w:hanging="283"/>
              <w:jc w:val="both"/>
              <w:rPr>
                <w:rFonts w:ascii="Arial" w:hAnsi="Arial" w:cs="Arial"/>
                <w:b w:val="0"/>
                <w:bCs w:val="0"/>
                <w:iCs/>
                <w:color w:val="FF0000"/>
                <w:sz w:val="18"/>
                <w:szCs w:val="18"/>
              </w:rPr>
            </w:pPr>
          </w:p>
          <w:p w14:paraId="25787C53" w14:textId="77777777" w:rsidR="00733F0F" w:rsidRPr="00AE77EE" w:rsidRDefault="00733F0F" w:rsidP="007F16BC">
            <w:pPr>
              <w:pStyle w:val="Prrafodelista"/>
              <w:widowControl w:val="0"/>
              <w:numPr>
                <w:ilvl w:val="0"/>
                <w:numId w:val="38"/>
              </w:numPr>
              <w:ind w:left="317" w:hanging="283"/>
              <w:jc w:val="both"/>
              <w:rPr>
                <w:rFonts w:ascii="Arial" w:hAnsi="Arial" w:cs="Arial"/>
                <w:b w:val="0"/>
                <w:bCs w:val="0"/>
                <w:iCs/>
                <w:color w:val="FF0000"/>
                <w:sz w:val="18"/>
                <w:szCs w:val="18"/>
              </w:rPr>
            </w:pPr>
            <w:r w:rsidRPr="00B9191F">
              <w:rPr>
                <w:rFonts w:ascii="Arial" w:hAnsi="Arial" w:cs="Arial"/>
                <w:b w:val="0"/>
                <w:bCs w:val="0"/>
                <w:color w:val="FF0000"/>
                <w:sz w:val="18"/>
                <w:szCs w:val="18"/>
                <w:lang w:val="es-ES"/>
              </w:rPr>
              <w:t>En caso de procedimientos según relación de ítems, el postor puede presentar el precio de su oferta en un solo documento o documentos independientes, en los ítems que se presente.</w:t>
            </w:r>
          </w:p>
          <w:p w14:paraId="3638F667" w14:textId="77777777" w:rsidR="00AE77EE" w:rsidRPr="00B9191F" w:rsidRDefault="00AE77EE" w:rsidP="00AE77EE">
            <w:pPr>
              <w:pStyle w:val="Prrafodelista"/>
              <w:widowControl w:val="0"/>
              <w:ind w:left="317"/>
              <w:jc w:val="both"/>
              <w:rPr>
                <w:rFonts w:ascii="Arial" w:hAnsi="Arial" w:cs="Arial"/>
                <w:b w:val="0"/>
                <w:bCs w:val="0"/>
                <w:iCs/>
                <w:color w:val="FF0000"/>
                <w:sz w:val="18"/>
                <w:szCs w:val="18"/>
              </w:rPr>
            </w:pPr>
          </w:p>
          <w:p w14:paraId="1A46461C" w14:textId="77777777" w:rsidR="00733F0F" w:rsidRPr="00AE77EE" w:rsidRDefault="00733F0F" w:rsidP="007F16BC">
            <w:pPr>
              <w:pStyle w:val="Prrafodelista"/>
              <w:widowControl w:val="0"/>
              <w:numPr>
                <w:ilvl w:val="0"/>
                <w:numId w:val="38"/>
              </w:numPr>
              <w:ind w:left="317" w:hanging="283"/>
              <w:jc w:val="both"/>
              <w:rPr>
                <w:rFonts w:ascii="Arial" w:hAnsi="Arial" w:cs="Arial"/>
                <w:b w:val="0"/>
                <w:bCs w:val="0"/>
                <w:iCs/>
                <w:color w:val="FF0000"/>
                <w:sz w:val="18"/>
                <w:szCs w:val="18"/>
                <w:lang w:val="es-ES"/>
              </w:rPr>
            </w:pPr>
            <w:r w:rsidRPr="00B9191F">
              <w:rPr>
                <w:rFonts w:ascii="Arial" w:hAnsi="Arial" w:cs="Arial"/>
                <w:b w:val="0"/>
                <w:bCs w:val="0"/>
                <w:color w:val="FF0000"/>
                <w:sz w:val="18"/>
                <w:szCs w:val="18"/>
                <w:lang w:val="es-ES"/>
              </w:rPr>
              <w:t xml:space="preserve">En caso de contrataciones que conllevan la ejecución de prestaciones accesorias, el postor debe detallar en el precio de su oferta, el monto correspondiente a la prestación principal y las prestaciones accesorias. </w:t>
            </w:r>
          </w:p>
          <w:p w14:paraId="4DC76BF9" w14:textId="77777777" w:rsidR="00AE77EE" w:rsidRPr="00AE77EE" w:rsidRDefault="00AE77EE" w:rsidP="00AE77EE">
            <w:pPr>
              <w:widowControl w:val="0"/>
              <w:jc w:val="both"/>
              <w:rPr>
                <w:rFonts w:ascii="Arial" w:hAnsi="Arial" w:cs="Arial"/>
                <w:iCs/>
                <w:color w:val="FF0000"/>
                <w:sz w:val="18"/>
                <w:szCs w:val="18"/>
                <w:lang w:val="es-ES"/>
              </w:rPr>
            </w:pPr>
          </w:p>
          <w:p w14:paraId="59E2EE93" w14:textId="66170401" w:rsidR="00733F0F" w:rsidRPr="006239C3" w:rsidRDefault="00733F0F" w:rsidP="006239C3">
            <w:pPr>
              <w:pStyle w:val="Prrafodelista"/>
              <w:widowControl w:val="0"/>
              <w:numPr>
                <w:ilvl w:val="0"/>
                <w:numId w:val="38"/>
              </w:numPr>
              <w:ind w:left="317" w:hanging="283"/>
              <w:jc w:val="both"/>
              <w:rPr>
                <w:rFonts w:ascii="Arial" w:eastAsia="Arial" w:hAnsi="Arial" w:cs="Arial"/>
                <w:b w:val="0"/>
                <w:bCs w:val="0"/>
                <w:iCs/>
                <w:color w:val="FF0000"/>
                <w:sz w:val="18"/>
                <w:szCs w:val="18"/>
              </w:rPr>
            </w:pPr>
            <w:r w:rsidRPr="00B9191F">
              <w:rPr>
                <w:rFonts w:ascii="Arial" w:eastAsia="Arial" w:hAnsi="Arial" w:cs="Arial"/>
                <w:b w:val="0"/>
                <w:bCs w:val="0"/>
                <w:color w:val="FF0000"/>
                <w:sz w:val="18"/>
                <w:szCs w:val="18"/>
                <w:lang w:val="es"/>
              </w:rPr>
              <w:t>En caso de divergencia entre el precio de la oferta en dígitos y en letras, prevalece este último.</w:t>
            </w:r>
          </w:p>
        </w:tc>
      </w:tr>
    </w:tbl>
    <w:p w14:paraId="3676BFA2" w14:textId="61ECC231" w:rsidR="002B261A" w:rsidRPr="00B9191F" w:rsidRDefault="00733F0F" w:rsidP="00077317">
      <w:pPr>
        <w:rPr>
          <w:rFonts w:ascii="Arial" w:hAnsi="Arial" w:cs="Arial"/>
          <w:b/>
          <w:i/>
          <w:color w:val="000099"/>
          <w:sz w:val="16"/>
          <w:szCs w:val="16"/>
        </w:rPr>
      </w:pPr>
      <w:r w:rsidRPr="00B9191F">
        <w:rPr>
          <w:rFonts w:ascii="Arial" w:hAnsi="Arial" w:cs="Arial"/>
          <w:b/>
          <w:i/>
          <w:color w:val="000099"/>
          <w:sz w:val="16"/>
          <w:szCs w:val="16"/>
        </w:rPr>
        <w:br w:type="page"/>
      </w:r>
    </w:p>
    <w:tbl>
      <w:tblPr>
        <w:tblStyle w:val="Tabladecuadrcula1clara-nfasis31"/>
        <w:tblpPr w:leftFromText="141" w:rightFromText="141" w:vertAnchor="text" w:horzAnchor="margin" w:tblpY="74"/>
        <w:tblW w:w="907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9072"/>
      </w:tblGrid>
      <w:tr w:rsidR="002B261A" w:rsidRPr="00B9191F" w:rsidDel="00170883" w14:paraId="68443EC0" w14:textId="77777777" w:rsidTr="0061362B">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04A27A8E" w14:textId="77777777" w:rsidR="002B261A" w:rsidRPr="00B9191F" w:rsidDel="00170883" w:rsidRDefault="002B261A">
            <w:pPr>
              <w:jc w:val="both"/>
              <w:rPr>
                <w:rFonts w:ascii="Arial" w:hAnsi="Arial" w:cs="Arial"/>
                <w:color w:val="0070C0"/>
                <w:sz w:val="18"/>
                <w:szCs w:val="18"/>
                <w:lang w:val="es-ES"/>
              </w:rPr>
            </w:pPr>
            <w:r w:rsidRPr="00B9191F" w:rsidDel="00170883">
              <w:rPr>
                <w:rFonts w:ascii="Arial" w:hAnsi="Arial" w:cs="Arial"/>
                <w:b w:val="0"/>
                <w:bCs w:val="0"/>
                <w:color w:val="0070C0"/>
                <w:sz w:val="18"/>
                <w:szCs w:val="18"/>
              </w:rPr>
              <w:lastRenderedPageBreak/>
              <w:br w:type="page"/>
            </w:r>
            <w:r w:rsidRPr="00B9191F" w:rsidDel="00170883">
              <w:rPr>
                <w:rFonts w:ascii="Arial" w:hAnsi="Arial" w:cs="Arial"/>
                <w:color w:val="0070C0"/>
                <w:sz w:val="18"/>
                <w:szCs w:val="18"/>
              </w:rPr>
              <w:t>Importante para la entidad contratante</w:t>
            </w:r>
          </w:p>
        </w:tc>
      </w:tr>
      <w:tr w:rsidR="002B261A" w:rsidRPr="00B9191F" w:rsidDel="00170883" w14:paraId="28C0DD52" w14:textId="77777777" w:rsidTr="0061362B">
        <w:trPr>
          <w:trHeight w:val="300"/>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1D282930" w14:textId="77777777" w:rsidR="002B261A" w:rsidRPr="00B9191F" w:rsidDel="00170883" w:rsidRDefault="002B261A">
            <w:pPr>
              <w:widowControl w:val="0"/>
              <w:jc w:val="both"/>
              <w:rPr>
                <w:rFonts w:ascii="Arial" w:hAnsi="Arial" w:cs="Arial"/>
                <w:b w:val="0"/>
                <w:color w:val="0070C0"/>
                <w:sz w:val="18"/>
                <w:szCs w:val="18"/>
                <w:lang w:val="es-ES"/>
              </w:rPr>
            </w:pPr>
            <w:r w:rsidRPr="00B9191F" w:rsidDel="00170883">
              <w:rPr>
                <w:rFonts w:ascii="Arial" w:hAnsi="Arial" w:cs="Arial"/>
                <w:b w:val="0"/>
                <w:color w:val="0070C0"/>
                <w:sz w:val="18"/>
                <w:szCs w:val="18"/>
              </w:rPr>
              <w:t xml:space="preserve">En caso de la contratación de </w:t>
            </w:r>
            <w:r w:rsidRPr="00B9191F">
              <w:rPr>
                <w:rFonts w:ascii="Arial" w:hAnsi="Arial" w:cs="Arial"/>
                <w:b w:val="0"/>
                <w:color w:val="0070C0"/>
                <w:sz w:val="18"/>
                <w:szCs w:val="18"/>
              </w:rPr>
              <w:t>servicio</w:t>
            </w:r>
            <w:r w:rsidRPr="00B9191F" w:rsidDel="00170883">
              <w:rPr>
                <w:rFonts w:ascii="Arial" w:hAnsi="Arial" w:cs="Arial"/>
                <w:b w:val="0"/>
                <w:color w:val="0070C0"/>
                <w:sz w:val="18"/>
                <w:szCs w:val="18"/>
              </w:rPr>
              <w:t xml:space="preserve">s bajo </w:t>
            </w:r>
            <w:r w:rsidRPr="00B9191F">
              <w:rPr>
                <w:rFonts w:ascii="Arial" w:hAnsi="Arial" w:cs="Arial"/>
                <w:b w:val="0"/>
                <w:color w:val="0070C0"/>
                <w:sz w:val="18"/>
                <w:szCs w:val="18"/>
              </w:rPr>
              <w:t>la modalidad de pago de esquema mixto de</w:t>
            </w:r>
            <w:r w:rsidRPr="00B9191F" w:rsidDel="00170883">
              <w:rPr>
                <w:rFonts w:ascii="Arial" w:hAnsi="Arial" w:cs="Arial"/>
                <w:b w:val="0"/>
                <w:color w:val="0070C0"/>
                <w:sz w:val="18"/>
                <w:szCs w:val="18"/>
              </w:rPr>
              <w:t xml:space="preserve"> precios unitarios </w:t>
            </w:r>
            <w:r w:rsidRPr="00B9191F">
              <w:rPr>
                <w:rFonts w:ascii="Arial" w:hAnsi="Arial" w:cs="Arial"/>
                <w:b w:val="0"/>
                <w:color w:val="0070C0"/>
                <w:sz w:val="18"/>
                <w:szCs w:val="18"/>
              </w:rPr>
              <w:t>y suma alzada</w:t>
            </w:r>
            <w:r w:rsidRPr="00B9191F" w:rsidDel="00170883">
              <w:rPr>
                <w:rFonts w:ascii="Arial" w:hAnsi="Arial" w:cs="Arial"/>
                <w:b w:val="0"/>
                <w:color w:val="0070C0"/>
                <w:sz w:val="18"/>
                <w:szCs w:val="18"/>
              </w:rPr>
              <w:t xml:space="preserve"> incluir el siguiente anexo</w:t>
            </w:r>
            <w:r w:rsidRPr="00B9191F">
              <w:rPr>
                <w:rFonts w:ascii="Arial" w:hAnsi="Arial" w:cs="Arial"/>
                <w:b w:val="0"/>
                <w:color w:val="0070C0"/>
                <w:sz w:val="18"/>
                <w:szCs w:val="18"/>
              </w:rPr>
              <w:t xml:space="preserve">. En caso el esquema mixto previsto en el requerimiento incluya otras modalidades de pago, se debe adecuar el presente formato. </w:t>
            </w:r>
          </w:p>
        </w:tc>
      </w:tr>
    </w:tbl>
    <w:p w14:paraId="09F76630" w14:textId="4BCEB848" w:rsidR="002B261A" w:rsidRPr="00B9191F" w:rsidDel="00170883" w:rsidRDefault="002B261A" w:rsidP="002B261A">
      <w:pPr>
        <w:widowControl w:val="0"/>
        <w:jc w:val="both"/>
        <w:rPr>
          <w:rFonts w:ascii="Arial" w:hAnsi="Arial" w:cs="Arial"/>
          <w:bCs/>
          <w:strike/>
          <w:color w:val="0070C0"/>
          <w:sz w:val="18"/>
          <w:szCs w:val="18"/>
        </w:rPr>
      </w:pPr>
      <w:r w:rsidRPr="00B9191F" w:rsidDel="00170883">
        <w:rPr>
          <w:rFonts w:ascii="Arial" w:hAnsi="Arial" w:cs="Arial"/>
          <w:bCs/>
          <w:color w:val="0070C0"/>
          <w:sz w:val="18"/>
          <w:szCs w:val="18"/>
        </w:rPr>
        <w:t>Esta nota debe ser eliminada una vez culminada la elaboración de las bases</w:t>
      </w:r>
    </w:p>
    <w:p w14:paraId="5D697E0A" w14:textId="77777777" w:rsidR="00077317" w:rsidRPr="00B9191F" w:rsidRDefault="00077317" w:rsidP="002B261A">
      <w:pPr>
        <w:widowControl w:val="0"/>
        <w:jc w:val="center"/>
        <w:rPr>
          <w:rFonts w:ascii="Arial" w:hAnsi="Arial" w:cs="Arial"/>
          <w:b/>
          <w:bCs/>
        </w:rPr>
      </w:pPr>
    </w:p>
    <w:p w14:paraId="79C321AF" w14:textId="52E2AF3C" w:rsidR="002B261A" w:rsidRPr="00663D6A" w:rsidDel="00170883" w:rsidRDefault="002B261A" w:rsidP="002B261A">
      <w:pPr>
        <w:widowControl w:val="0"/>
        <w:jc w:val="center"/>
        <w:rPr>
          <w:rFonts w:ascii="Arial" w:hAnsi="Arial" w:cs="Arial"/>
          <w:b/>
          <w:bCs/>
          <w:sz w:val="20"/>
          <w:szCs w:val="20"/>
        </w:rPr>
      </w:pPr>
      <w:r w:rsidRPr="00663D6A">
        <w:rPr>
          <w:rFonts w:ascii="Arial" w:hAnsi="Arial" w:cs="Arial"/>
          <w:b/>
          <w:bCs/>
          <w:sz w:val="20"/>
          <w:szCs w:val="20"/>
        </w:rPr>
        <w:t>ANEXO Nº 4</w:t>
      </w:r>
    </w:p>
    <w:p w14:paraId="4DF03162" w14:textId="77777777" w:rsidR="002B261A" w:rsidRPr="00663D6A" w:rsidDel="00170883" w:rsidRDefault="002B261A" w:rsidP="002B261A">
      <w:pPr>
        <w:pStyle w:val="Textoindependiente"/>
        <w:widowControl w:val="0"/>
        <w:spacing w:after="0"/>
        <w:jc w:val="center"/>
        <w:rPr>
          <w:rFonts w:ascii="Arial" w:hAnsi="Arial" w:cs="Arial"/>
          <w:b/>
          <w:sz w:val="20"/>
          <w:szCs w:val="20"/>
        </w:rPr>
      </w:pPr>
    </w:p>
    <w:p w14:paraId="12A34B5B" w14:textId="77777777" w:rsidR="002B261A" w:rsidRPr="00663D6A" w:rsidDel="00170883" w:rsidRDefault="002B261A" w:rsidP="002B261A">
      <w:pPr>
        <w:pStyle w:val="Textoindependiente"/>
        <w:widowControl w:val="0"/>
        <w:spacing w:after="0"/>
        <w:jc w:val="center"/>
        <w:rPr>
          <w:rFonts w:ascii="Arial" w:hAnsi="Arial" w:cs="Arial"/>
          <w:b/>
          <w:sz w:val="20"/>
          <w:szCs w:val="20"/>
        </w:rPr>
      </w:pPr>
      <w:r w:rsidRPr="00663D6A" w:rsidDel="00170883">
        <w:rPr>
          <w:rFonts w:ascii="Arial" w:hAnsi="Arial" w:cs="Arial"/>
          <w:b/>
          <w:sz w:val="20"/>
          <w:szCs w:val="20"/>
        </w:rPr>
        <w:t>PRECIO DE LA OFERTA</w:t>
      </w:r>
    </w:p>
    <w:p w14:paraId="1D8E91DE" w14:textId="77777777" w:rsidR="002B261A" w:rsidRPr="00B9191F" w:rsidDel="00170883" w:rsidRDefault="002B261A" w:rsidP="002B261A">
      <w:pPr>
        <w:pStyle w:val="Textoindependiente"/>
        <w:widowControl w:val="0"/>
        <w:spacing w:after="0"/>
        <w:rPr>
          <w:rFonts w:ascii="Arial" w:hAnsi="Arial" w:cs="Arial"/>
          <w:sz w:val="20"/>
          <w:szCs w:val="20"/>
        </w:rPr>
      </w:pPr>
    </w:p>
    <w:p w14:paraId="017EA0C8" w14:textId="77777777" w:rsidR="002B261A" w:rsidRPr="00B9191F" w:rsidDel="00170883" w:rsidRDefault="002B261A" w:rsidP="002B261A">
      <w:pPr>
        <w:pStyle w:val="Textoindependiente"/>
        <w:widowControl w:val="0"/>
        <w:spacing w:after="0"/>
        <w:jc w:val="both"/>
        <w:rPr>
          <w:rFonts w:ascii="Arial" w:hAnsi="Arial" w:cs="Arial"/>
          <w:sz w:val="20"/>
          <w:szCs w:val="20"/>
        </w:rPr>
      </w:pPr>
      <w:r w:rsidRPr="00B9191F" w:rsidDel="00170883">
        <w:rPr>
          <w:rFonts w:ascii="Arial" w:hAnsi="Arial" w:cs="Arial"/>
          <w:sz w:val="20"/>
          <w:szCs w:val="20"/>
        </w:rPr>
        <w:t>Señores</w:t>
      </w:r>
    </w:p>
    <w:p w14:paraId="2BB2DCE9" w14:textId="77777777" w:rsidR="00BF783D" w:rsidRPr="00B9191F" w:rsidRDefault="00BF783D" w:rsidP="00BF783D">
      <w:pPr>
        <w:widowControl w:val="0"/>
        <w:spacing w:line="259" w:lineRule="auto"/>
        <w:jc w:val="both"/>
        <w:rPr>
          <w:rFonts w:ascii="Arial" w:hAnsi="Arial" w:cs="Arial"/>
          <w:b/>
          <w:sz w:val="20"/>
          <w:szCs w:val="20"/>
        </w:rPr>
      </w:pPr>
      <w:r w:rsidRPr="00B9191F">
        <w:rPr>
          <w:rFonts w:ascii="Arial" w:hAnsi="Arial" w:cs="Arial"/>
          <w:b/>
          <w:sz w:val="20"/>
          <w:szCs w:val="20"/>
        </w:rPr>
        <w:t>EVALUADORES</w:t>
      </w:r>
    </w:p>
    <w:p w14:paraId="154835A5" w14:textId="77777777" w:rsidR="00BF783D" w:rsidRPr="00B9191F" w:rsidRDefault="00BF783D" w:rsidP="00BF783D">
      <w:pPr>
        <w:widowControl w:val="0"/>
        <w:spacing w:line="259" w:lineRule="auto"/>
        <w:jc w:val="both"/>
        <w:rPr>
          <w:rFonts w:ascii="Arial" w:hAnsi="Arial" w:cs="Arial"/>
          <w:b/>
          <w:sz w:val="20"/>
          <w:szCs w:val="20"/>
        </w:rPr>
      </w:pPr>
      <w:r w:rsidRPr="00B9191F">
        <w:rPr>
          <w:rFonts w:ascii="Arial" w:hAnsi="Arial" w:cs="Arial"/>
          <w:b/>
          <w:bCs/>
          <w:sz w:val="20"/>
          <w:szCs w:val="20"/>
        </w:rPr>
        <w:t xml:space="preserve">CONCURSO PÚBLICO ABREVIADO PARA LA CONTRATACIÓN DE EXPERTOS Y GERENTES DE PROYECTOS N° </w:t>
      </w:r>
      <w:r w:rsidRPr="00B9191F">
        <w:rPr>
          <w:rFonts w:ascii="Arial" w:hAnsi="Arial" w:cs="Arial"/>
          <w:b/>
          <w:bCs/>
          <w:sz w:val="20"/>
          <w:szCs w:val="20"/>
          <w:u w:val="single"/>
        </w:rPr>
        <w:t>[CONSIGNAR NOMENCLATURA DEL PROCEDIMIENTO DE SELECCIÓN]</w:t>
      </w:r>
    </w:p>
    <w:p w14:paraId="28BD5515" w14:textId="5873A634" w:rsidR="002B261A" w:rsidRPr="00B9191F" w:rsidDel="00170883" w:rsidRDefault="0077169C" w:rsidP="002B261A">
      <w:pPr>
        <w:pStyle w:val="Textoindependiente"/>
        <w:widowControl w:val="0"/>
        <w:spacing w:after="0"/>
        <w:jc w:val="both"/>
        <w:rPr>
          <w:rFonts w:ascii="Arial" w:hAnsi="Arial" w:cs="Arial"/>
          <w:sz w:val="20"/>
          <w:szCs w:val="20"/>
          <w:u w:val="single"/>
        </w:rPr>
      </w:pPr>
      <w:r w:rsidRPr="00B9191F" w:rsidDel="00170883">
        <w:rPr>
          <w:rFonts w:ascii="Arial" w:hAnsi="Arial" w:cs="Arial"/>
          <w:sz w:val="20"/>
          <w:szCs w:val="20"/>
          <w:u w:val="single"/>
        </w:rPr>
        <w:t>Presente</w:t>
      </w:r>
      <w:r w:rsidRPr="00B9191F" w:rsidDel="00170883">
        <w:rPr>
          <w:rFonts w:ascii="Arial" w:hAnsi="Arial" w:cs="Arial"/>
          <w:sz w:val="20"/>
          <w:szCs w:val="20"/>
        </w:rPr>
        <w:t>. -</w:t>
      </w:r>
    </w:p>
    <w:p w14:paraId="0275BE61" w14:textId="77777777" w:rsidR="002B261A" w:rsidRPr="00B9191F" w:rsidDel="00170883" w:rsidRDefault="002B261A" w:rsidP="002B261A">
      <w:pPr>
        <w:pStyle w:val="Textoindependiente"/>
        <w:widowControl w:val="0"/>
        <w:spacing w:after="0"/>
        <w:jc w:val="both"/>
        <w:rPr>
          <w:rFonts w:ascii="Arial" w:hAnsi="Arial" w:cs="Arial"/>
          <w:sz w:val="20"/>
          <w:szCs w:val="20"/>
        </w:rPr>
      </w:pPr>
    </w:p>
    <w:p w14:paraId="7A15481B" w14:textId="77777777" w:rsidR="002B261A" w:rsidRPr="00B9191F" w:rsidDel="00170883" w:rsidRDefault="002B261A" w:rsidP="002B261A">
      <w:pPr>
        <w:pStyle w:val="Textoindependiente"/>
        <w:widowControl w:val="0"/>
        <w:spacing w:after="0"/>
        <w:jc w:val="both"/>
        <w:rPr>
          <w:rFonts w:ascii="Arial" w:hAnsi="Arial" w:cs="Arial"/>
          <w:sz w:val="20"/>
          <w:szCs w:val="20"/>
        </w:rPr>
      </w:pPr>
    </w:p>
    <w:p w14:paraId="1D7C2ED8" w14:textId="77777777" w:rsidR="002B261A" w:rsidRDefault="002B261A" w:rsidP="002B261A">
      <w:pPr>
        <w:widowControl w:val="0"/>
        <w:jc w:val="both"/>
        <w:rPr>
          <w:rFonts w:ascii="Arial" w:hAnsi="Arial" w:cs="Arial"/>
          <w:sz w:val="20"/>
          <w:szCs w:val="20"/>
        </w:rPr>
      </w:pPr>
      <w:r w:rsidRPr="00B9191F" w:rsidDel="00170883">
        <w:rPr>
          <w:rFonts w:ascii="Arial" w:hAnsi="Arial" w:cs="Arial"/>
          <w:sz w:val="20"/>
          <w:szCs w:val="20"/>
        </w:rPr>
        <w:t>Es grato dirigirme a usted, para hacer de su conocimiento que, de acuerdo con las bases, mi oferta es la siguiente:</w:t>
      </w:r>
    </w:p>
    <w:p w14:paraId="61F8FAF7" w14:textId="77777777" w:rsidR="00C473C6" w:rsidRPr="00B9191F" w:rsidDel="00170883" w:rsidRDefault="00C473C6" w:rsidP="002B261A">
      <w:pPr>
        <w:widowControl w:val="0"/>
        <w:jc w:val="both"/>
        <w:rPr>
          <w:rFonts w:ascii="Arial" w:hAnsi="Arial" w:cs="Arial"/>
          <w:sz w:val="20"/>
          <w:szCs w:val="20"/>
        </w:rPr>
      </w:pPr>
    </w:p>
    <w:p w14:paraId="401DE8C3" w14:textId="77777777" w:rsidR="002B261A" w:rsidRPr="00B9191F" w:rsidDel="00170883" w:rsidRDefault="002B261A" w:rsidP="002B261A">
      <w:pPr>
        <w:pStyle w:val="Textoindependiente"/>
        <w:widowControl w:val="0"/>
        <w:spacing w:after="0"/>
        <w:rPr>
          <w:rFonts w:ascii="Arial" w:hAnsi="Arial" w:cs="Arial"/>
          <w:b/>
          <w:sz w:val="20"/>
          <w:szCs w:val="20"/>
          <w:lang w:val="es-PE"/>
        </w:rPr>
      </w:pPr>
      <w:r w:rsidRPr="00B9191F">
        <w:rPr>
          <w:rFonts w:ascii="Arial" w:hAnsi="Arial" w:cs="Arial"/>
          <w:b/>
          <w:bCs/>
          <w:sz w:val="20"/>
          <w:szCs w:val="20"/>
          <w:lang w:val="es-PE"/>
        </w:rPr>
        <w:t xml:space="preserve">OFERTA A PRECIOS UNITARIOS: </w:t>
      </w:r>
    </w:p>
    <w:p w14:paraId="567767F1" w14:textId="77777777" w:rsidR="002B261A" w:rsidRPr="00B9191F" w:rsidDel="00170883" w:rsidRDefault="002B261A" w:rsidP="002B261A">
      <w:pPr>
        <w:pStyle w:val="Textoindependiente"/>
        <w:widowControl w:val="0"/>
        <w:spacing w:after="0"/>
        <w:rPr>
          <w:rFonts w:ascii="Arial" w:hAnsi="Arial" w:cs="Arial"/>
          <w:sz w:val="20"/>
          <w:szCs w:val="20"/>
          <w:lang w:val="es-PE"/>
        </w:rPr>
      </w:pPr>
    </w:p>
    <w:tbl>
      <w:tblPr>
        <w:tblW w:w="915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7" w:type="dxa"/>
          <w:left w:w="28" w:type="dxa"/>
          <w:bottom w:w="17" w:type="dxa"/>
          <w:right w:w="28" w:type="dxa"/>
        </w:tblCellMar>
        <w:tblLook w:val="0000" w:firstRow="0" w:lastRow="0" w:firstColumn="0" w:lastColumn="0" w:noHBand="0" w:noVBand="0"/>
      </w:tblPr>
      <w:tblGrid>
        <w:gridCol w:w="3468"/>
        <w:gridCol w:w="1210"/>
        <w:gridCol w:w="2155"/>
        <w:gridCol w:w="2324"/>
      </w:tblGrid>
      <w:tr w:rsidR="002B261A" w:rsidRPr="00B9191F" w:rsidDel="00170883" w14:paraId="745C3DE2" w14:textId="77777777" w:rsidTr="00415620">
        <w:trPr>
          <w:trHeight w:val="300"/>
          <w:jc w:val="center"/>
        </w:trPr>
        <w:tc>
          <w:tcPr>
            <w:tcW w:w="3468" w:type="dxa"/>
            <w:shd w:val="clear" w:color="auto" w:fill="D9D9D9" w:themeFill="background1" w:themeFillShade="D9"/>
            <w:vAlign w:val="center"/>
          </w:tcPr>
          <w:p w14:paraId="3DDB5FFE" w14:textId="77777777" w:rsidR="002B261A" w:rsidRPr="00B9191F" w:rsidDel="00170883" w:rsidRDefault="002B261A">
            <w:pPr>
              <w:widowControl w:val="0"/>
              <w:jc w:val="center"/>
              <w:rPr>
                <w:rFonts w:ascii="Arial" w:hAnsi="Arial" w:cs="Arial"/>
                <w:b/>
                <w:sz w:val="18"/>
                <w:szCs w:val="18"/>
              </w:rPr>
            </w:pPr>
            <w:r w:rsidRPr="00B9191F" w:rsidDel="00170883">
              <w:rPr>
                <w:rFonts w:ascii="Arial" w:hAnsi="Arial" w:cs="Arial"/>
                <w:b/>
                <w:sz w:val="18"/>
                <w:szCs w:val="18"/>
              </w:rPr>
              <w:t>CONCEPTO</w:t>
            </w:r>
          </w:p>
        </w:tc>
        <w:tc>
          <w:tcPr>
            <w:tcW w:w="1210" w:type="dxa"/>
            <w:shd w:val="clear" w:color="auto" w:fill="D9D9D9" w:themeFill="background1" w:themeFillShade="D9"/>
          </w:tcPr>
          <w:p w14:paraId="23FE6C24" w14:textId="77777777" w:rsidR="002B261A" w:rsidRPr="00B9191F" w:rsidDel="00170883" w:rsidRDefault="002B261A">
            <w:pPr>
              <w:pStyle w:val="Textoindependiente"/>
              <w:widowControl w:val="0"/>
              <w:spacing w:after="0"/>
              <w:jc w:val="center"/>
              <w:rPr>
                <w:rFonts w:ascii="Arial" w:hAnsi="Arial" w:cs="Arial"/>
                <w:b/>
                <w:sz w:val="18"/>
                <w:szCs w:val="18"/>
              </w:rPr>
            </w:pPr>
          </w:p>
          <w:p w14:paraId="728764E3" w14:textId="77777777" w:rsidR="002B261A" w:rsidRPr="00B9191F" w:rsidDel="00170883" w:rsidRDefault="002B261A">
            <w:pPr>
              <w:pStyle w:val="Textoindependiente"/>
              <w:widowControl w:val="0"/>
              <w:spacing w:after="0"/>
              <w:jc w:val="center"/>
              <w:rPr>
                <w:rFonts w:ascii="Arial" w:hAnsi="Arial" w:cs="Arial"/>
                <w:b/>
                <w:sz w:val="18"/>
                <w:szCs w:val="18"/>
              </w:rPr>
            </w:pPr>
            <w:r w:rsidRPr="00B9191F" w:rsidDel="00170883">
              <w:rPr>
                <w:rFonts w:ascii="Arial" w:hAnsi="Arial" w:cs="Arial"/>
                <w:b/>
                <w:sz w:val="18"/>
                <w:szCs w:val="18"/>
              </w:rPr>
              <w:t>CANTIDAD</w:t>
            </w:r>
          </w:p>
        </w:tc>
        <w:tc>
          <w:tcPr>
            <w:tcW w:w="2155" w:type="dxa"/>
            <w:shd w:val="clear" w:color="auto" w:fill="D9D9D9" w:themeFill="background1" w:themeFillShade="D9"/>
            <w:vAlign w:val="center"/>
          </w:tcPr>
          <w:p w14:paraId="4F364110" w14:textId="77777777" w:rsidR="002B261A" w:rsidRPr="00B9191F" w:rsidDel="00170883" w:rsidRDefault="002B261A">
            <w:pPr>
              <w:pStyle w:val="Textoindependiente"/>
              <w:widowControl w:val="0"/>
              <w:spacing w:after="0"/>
              <w:jc w:val="center"/>
              <w:rPr>
                <w:rFonts w:ascii="Arial" w:hAnsi="Arial" w:cs="Arial"/>
                <w:b/>
                <w:sz w:val="18"/>
                <w:szCs w:val="18"/>
              </w:rPr>
            </w:pPr>
          </w:p>
          <w:p w14:paraId="6F6AF287" w14:textId="77777777" w:rsidR="002B261A" w:rsidRPr="00B9191F" w:rsidDel="00170883" w:rsidRDefault="002B261A">
            <w:pPr>
              <w:pStyle w:val="Textoindependiente"/>
              <w:widowControl w:val="0"/>
              <w:spacing w:after="0"/>
              <w:jc w:val="center"/>
              <w:rPr>
                <w:rFonts w:ascii="Arial" w:hAnsi="Arial" w:cs="Arial"/>
                <w:b/>
                <w:sz w:val="18"/>
                <w:szCs w:val="18"/>
              </w:rPr>
            </w:pPr>
            <w:r w:rsidRPr="00B9191F" w:rsidDel="00170883">
              <w:rPr>
                <w:rFonts w:ascii="Arial" w:hAnsi="Arial" w:cs="Arial"/>
                <w:b/>
                <w:sz w:val="18"/>
                <w:szCs w:val="18"/>
              </w:rPr>
              <w:t>PRECIO UNITARIO</w:t>
            </w:r>
          </w:p>
          <w:p w14:paraId="74E71E93" w14:textId="77777777" w:rsidR="002B261A" w:rsidRPr="00B9191F" w:rsidDel="00170883" w:rsidRDefault="002B261A">
            <w:pPr>
              <w:pStyle w:val="Textoindependiente"/>
              <w:widowControl w:val="0"/>
              <w:spacing w:after="0"/>
              <w:jc w:val="center"/>
              <w:rPr>
                <w:rFonts w:ascii="Arial" w:hAnsi="Arial" w:cs="Arial"/>
                <w:b/>
                <w:sz w:val="18"/>
                <w:szCs w:val="18"/>
              </w:rPr>
            </w:pPr>
          </w:p>
        </w:tc>
        <w:tc>
          <w:tcPr>
            <w:tcW w:w="2324" w:type="dxa"/>
            <w:shd w:val="clear" w:color="auto" w:fill="D9D9D9" w:themeFill="background1" w:themeFillShade="D9"/>
            <w:vAlign w:val="center"/>
          </w:tcPr>
          <w:p w14:paraId="618CDF37" w14:textId="77777777" w:rsidR="002B261A" w:rsidRPr="00B9191F" w:rsidDel="00170883" w:rsidRDefault="002B261A">
            <w:pPr>
              <w:pStyle w:val="Textoindependiente"/>
              <w:widowControl w:val="0"/>
              <w:spacing w:after="0"/>
              <w:jc w:val="center"/>
              <w:rPr>
                <w:rFonts w:ascii="Arial" w:hAnsi="Arial" w:cs="Arial"/>
                <w:b/>
                <w:sz w:val="18"/>
                <w:szCs w:val="18"/>
              </w:rPr>
            </w:pPr>
            <w:r w:rsidRPr="00B9191F" w:rsidDel="00170883">
              <w:rPr>
                <w:rFonts w:ascii="Arial" w:hAnsi="Arial" w:cs="Arial"/>
                <w:b/>
                <w:sz w:val="18"/>
                <w:szCs w:val="18"/>
              </w:rPr>
              <w:t xml:space="preserve">PRECIO TOTAL </w:t>
            </w:r>
          </w:p>
        </w:tc>
      </w:tr>
      <w:tr w:rsidR="002B261A" w:rsidRPr="00B9191F" w:rsidDel="00170883" w14:paraId="2899F20A" w14:textId="77777777" w:rsidTr="00415620">
        <w:trPr>
          <w:trHeight w:val="300"/>
          <w:jc w:val="center"/>
        </w:trPr>
        <w:tc>
          <w:tcPr>
            <w:tcW w:w="3468" w:type="dxa"/>
            <w:vAlign w:val="center"/>
          </w:tcPr>
          <w:p w14:paraId="11BEFF71" w14:textId="77777777" w:rsidR="002B261A" w:rsidRPr="00B9191F" w:rsidDel="00170883" w:rsidRDefault="002B261A">
            <w:pPr>
              <w:widowControl w:val="0"/>
              <w:jc w:val="both"/>
              <w:rPr>
                <w:rFonts w:ascii="Arial" w:hAnsi="Arial" w:cs="Arial"/>
                <w:sz w:val="20"/>
                <w:szCs w:val="20"/>
              </w:rPr>
            </w:pPr>
          </w:p>
        </w:tc>
        <w:tc>
          <w:tcPr>
            <w:tcW w:w="1210" w:type="dxa"/>
          </w:tcPr>
          <w:p w14:paraId="675A3ABC" w14:textId="77777777" w:rsidR="002B261A" w:rsidRPr="00B9191F" w:rsidDel="00170883" w:rsidRDefault="002B261A">
            <w:pPr>
              <w:pStyle w:val="Textoindependiente"/>
              <w:widowControl w:val="0"/>
              <w:spacing w:after="0"/>
              <w:jc w:val="right"/>
              <w:rPr>
                <w:rFonts w:ascii="Arial" w:hAnsi="Arial" w:cs="Arial"/>
                <w:b/>
                <w:sz w:val="20"/>
                <w:szCs w:val="20"/>
              </w:rPr>
            </w:pPr>
          </w:p>
        </w:tc>
        <w:tc>
          <w:tcPr>
            <w:tcW w:w="2155" w:type="dxa"/>
          </w:tcPr>
          <w:p w14:paraId="0B8C3057" w14:textId="77777777" w:rsidR="002B261A" w:rsidRPr="00B9191F" w:rsidDel="00170883" w:rsidRDefault="002B261A">
            <w:pPr>
              <w:pStyle w:val="Textoindependiente"/>
              <w:widowControl w:val="0"/>
              <w:spacing w:after="0"/>
              <w:jc w:val="right"/>
              <w:rPr>
                <w:rFonts w:ascii="Arial" w:hAnsi="Arial" w:cs="Arial"/>
                <w:b/>
                <w:sz w:val="20"/>
                <w:szCs w:val="20"/>
              </w:rPr>
            </w:pPr>
          </w:p>
        </w:tc>
        <w:tc>
          <w:tcPr>
            <w:tcW w:w="2324" w:type="dxa"/>
            <w:vAlign w:val="center"/>
          </w:tcPr>
          <w:p w14:paraId="1C273E9E" w14:textId="77777777" w:rsidR="002B261A" w:rsidRPr="00B9191F" w:rsidDel="00170883" w:rsidRDefault="002B261A">
            <w:pPr>
              <w:pStyle w:val="Textoindependiente"/>
              <w:widowControl w:val="0"/>
              <w:spacing w:after="0"/>
              <w:jc w:val="right"/>
              <w:rPr>
                <w:rFonts w:ascii="Arial" w:hAnsi="Arial" w:cs="Arial"/>
                <w:b/>
                <w:sz w:val="20"/>
                <w:szCs w:val="20"/>
              </w:rPr>
            </w:pPr>
          </w:p>
        </w:tc>
      </w:tr>
      <w:tr w:rsidR="002B261A" w:rsidRPr="00B9191F" w:rsidDel="00170883" w14:paraId="13986C31" w14:textId="77777777" w:rsidTr="00415620">
        <w:trPr>
          <w:trHeight w:val="300"/>
          <w:jc w:val="center"/>
        </w:trPr>
        <w:tc>
          <w:tcPr>
            <w:tcW w:w="6833" w:type="dxa"/>
            <w:gridSpan w:val="3"/>
            <w:tcBorders>
              <w:top w:val="single" w:sz="4" w:space="0" w:color="auto"/>
              <w:left w:val="single" w:sz="4" w:space="0" w:color="auto"/>
              <w:bottom w:val="single" w:sz="4" w:space="0" w:color="auto"/>
              <w:right w:val="single" w:sz="4" w:space="0" w:color="auto"/>
            </w:tcBorders>
            <w:vAlign w:val="center"/>
          </w:tcPr>
          <w:p w14:paraId="34E73DC7" w14:textId="77777777" w:rsidR="002B261A" w:rsidRPr="00B9191F" w:rsidDel="00170883" w:rsidRDefault="002B261A">
            <w:pPr>
              <w:pStyle w:val="Textoindependiente"/>
              <w:widowControl w:val="0"/>
              <w:spacing w:after="0"/>
              <w:rPr>
                <w:rFonts w:ascii="Arial" w:hAnsi="Arial" w:cs="Arial"/>
                <w:b/>
                <w:sz w:val="20"/>
                <w:szCs w:val="20"/>
              </w:rPr>
            </w:pPr>
            <w:r w:rsidRPr="00B9191F">
              <w:rPr>
                <w:rFonts w:ascii="Arial" w:hAnsi="Arial" w:cs="Arial"/>
                <w:b/>
                <w:sz w:val="20"/>
                <w:szCs w:val="20"/>
              </w:rPr>
              <w:t>MONTO TOTAL A PRECIOS UNITARIOS</w:t>
            </w:r>
          </w:p>
        </w:tc>
        <w:tc>
          <w:tcPr>
            <w:tcW w:w="2324" w:type="dxa"/>
            <w:tcBorders>
              <w:top w:val="single" w:sz="4" w:space="0" w:color="auto"/>
              <w:left w:val="single" w:sz="4" w:space="0" w:color="auto"/>
              <w:bottom w:val="single" w:sz="4" w:space="0" w:color="auto"/>
              <w:right w:val="single" w:sz="4" w:space="0" w:color="auto"/>
            </w:tcBorders>
            <w:vAlign w:val="center"/>
          </w:tcPr>
          <w:p w14:paraId="2639D476" w14:textId="77777777" w:rsidR="002B261A" w:rsidRPr="00B9191F" w:rsidDel="00170883" w:rsidRDefault="002B261A">
            <w:pPr>
              <w:pStyle w:val="Textoindependiente"/>
              <w:widowControl w:val="0"/>
              <w:spacing w:after="0"/>
              <w:jc w:val="right"/>
              <w:rPr>
                <w:rFonts w:ascii="Arial" w:hAnsi="Arial" w:cs="Arial"/>
                <w:b/>
                <w:sz w:val="20"/>
                <w:szCs w:val="20"/>
              </w:rPr>
            </w:pPr>
          </w:p>
        </w:tc>
      </w:tr>
    </w:tbl>
    <w:p w14:paraId="597B458D" w14:textId="77777777" w:rsidR="002B261A" w:rsidRPr="00B9191F" w:rsidDel="00170883" w:rsidRDefault="002B261A" w:rsidP="002B261A">
      <w:pPr>
        <w:pStyle w:val="Textoindependiente"/>
        <w:widowControl w:val="0"/>
        <w:spacing w:after="0"/>
        <w:jc w:val="both"/>
        <w:rPr>
          <w:rFonts w:ascii="Arial" w:hAnsi="Arial" w:cs="Arial"/>
          <w:color w:val="000000"/>
          <w:sz w:val="20"/>
          <w:szCs w:val="20"/>
        </w:rPr>
      </w:pPr>
    </w:p>
    <w:p w14:paraId="69282370" w14:textId="77777777" w:rsidR="002B261A" w:rsidRPr="00B9191F" w:rsidRDefault="002B261A" w:rsidP="002B261A">
      <w:pPr>
        <w:jc w:val="both"/>
        <w:textAlignment w:val="baseline"/>
        <w:rPr>
          <w:rFonts w:ascii="Segoe UI" w:hAnsi="Segoe UI" w:cs="Segoe UI"/>
          <w:b/>
          <w:bCs/>
          <w:color w:val="000000"/>
          <w:sz w:val="18"/>
          <w:szCs w:val="18"/>
          <w:lang w:eastAsia="es-PE"/>
        </w:rPr>
      </w:pPr>
      <w:r w:rsidRPr="00B9191F">
        <w:rPr>
          <w:rFonts w:ascii="Arial" w:hAnsi="Arial" w:cs="Arial"/>
          <w:b/>
          <w:color w:val="000000" w:themeColor="text1"/>
          <w:sz w:val="20"/>
          <w:szCs w:val="20"/>
          <w:lang w:val="es-US" w:eastAsia="es-PE"/>
        </w:rPr>
        <w:t>OFERTA A SUMA ALZADA:</w:t>
      </w:r>
      <w:r w:rsidRPr="00B9191F">
        <w:rPr>
          <w:rFonts w:ascii="Arial" w:hAnsi="Arial" w:cs="Arial"/>
          <w:b/>
          <w:color w:val="000000" w:themeColor="text1"/>
          <w:sz w:val="20"/>
          <w:szCs w:val="20"/>
          <w:lang w:eastAsia="es-PE"/>
        </w:rPr>
        <w:t> </w:t>
      </w:r>
    </w:p>
    <w:p w14:paraId="43E46B22" w14:textId="77777777" w:rsidR="002B261A" w:rsidRPr="00B9191F" w:rsidRDefault="002B261A" w:rsidP="002B261A">
      <w:pPr>
        <w:jc w:val="both"/>
        <w:textAlignment w:val="baseline"/>
        <w:rPr>
          <w:rFonts w:ascii="Segoe UI" w:hAnsi="Segoe UI" w:cs="Segoe UI"/>
          <w:color w:val="000000"/>
          <w:sz w:val="18"/>
          <w:szCs w:val="18"/>
          <w:lang w:eastAsia="es-PE"/>
        </w:rPr>
      </w:pPr>
      <w:r w:rsidRPr="00B9191F">
        <w:rPr>
          <w:rFonts w:ascii="Arial" w:hAnsi="Arial" w:cs="Arial"/>
          <w:color w:val="000000" w:themeColor="text1"/>
          <w:sz w:val="20"/>
          <w:szCs w:val="20"/>
          <w:lang w:eastAsia="es-PE"/>
        </w:rPr>
        <w:t> </w:t>
      </w:r>
    </w:p>
    <w:tbl>
      <w:tblPr>
        <w:tblW w:w="9072" w:type="dxa"/>
        <w:tblInd w:w="-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6158"/>
        <w:gridCol w:w="2914"/>
      </w:tblGrid>
      <w:tr w:rsidR="002B261A" w:rsidRPr="00B9191F" w14:paraId="34E712E3" w14:textId="77777777" w:rsidTr="00FF24F7">
        <w:trPr>
          <w:trHeight w:val="300"/>
        </w:trPr>
        <w:tc>
          <w:tcPr>
            <w:tcW w:w="6158" w:type="dxa"/>
            <w:tcBorders>
              <w:top w:val="single" w:sz="6" w:space="0" w:color="auto"/>
              <w:left w:val="single" w:sz="6" w:space="0" w:color="auto"/>
              <w:bottom w:val="single" w:sz="6" w:space="0" w:color="auto"/>
              <w:right w:val="single" w:sz="6" w:space="0" w:color="auto"/>
            </w:tcBorders>
            <w:shd w:val="clear" w:color="auto" w:fill="D9D9D9" w:themeFill="background1" w:themeFillShade="D9"/>
            <w:vAlign w:val="center"/>
            <w:hideMark/>
          </w:tcPr>
          <w:p w14:paraId="2CEEE353" w14:textId="77777777" w:rsidR="002B261A" w:rsidRPr="00B9191F" w:rsidRDefault="002B261A">
            <w:pPr>
              <w:jc w:val="center"/>
              <w:textAlignment w:val="baseline"/>
              <w:rPr>
                <w:color w:val="000000"/>
                <w:lang w:eastAsia="es-PE"/>
              </w:rPr>
            </w:pPr>
            <w:r w:rsidRPr="00B9191F">
              <w:rPr>
                <w:rFonts w:ascii="Arial" w:hAnsi="Arial" w:cs="Arial"/>
                <w:b/>
                <w:color w:val="000000" w:themeColor="text1"/>
                <w:sz w:val="18"/>
                <w:szCs w:val="18"/>
                <w:lang w:val="es-US" w:eastAsia="es-PE"/>
              </w:rPr>
              <w:t>CONCEPTO</w:t>
            </w:r>
            <w:r w:rsidRPr="00B9191F">
              <w:rPr>
                <w:rFonts w:ascii="Arial" w:hAnsi="Arial" w:cs="Arial"/>
                <w:color w:val="000000" w:themeColor="text1"/>
                <w:sz w:val="18"/>
                <w:szCs w:val="18"/>
                <w:lang w:eastAsia="es-PE"/>
              </w:rPr>
              <w:t> </w:t>
            </w:r>
          </w:p>
        </w:tc>
        <w:tc>
          <w:tcPr>
            <w:tcW w:w="2914" w:type="dxa"/>
            <w:tcBorders>
              <w:top w:val="single" w:sz="6" w:space="0" w:color="auto"/>
              <w:left w:val="single" w:sz="6" w:space="0" w:color="auto"/>
              <w:bottom w:val="single" w:sz="6" w:space="0" w:color="auto"/>
              <w:right w:val="single" w:sz="6" w:space="0" w:color="auto"/>
            </w:tcBorders>
            <w:shd w:val="clear" w:color="auto" w:fill="D9D9D9" w:themeFill="background1" w:themeFillShade="D9"/>
            <w:vAlign w:val="bottom"/>
            <w:hideMark/>
          </w:tcPr>
          <w:p w14:paraId="6393B72D" w14:textId="77777777" w:rsidR="002B261A" w:rsidRPr="00B9191F" w:rsidRDefault="002B261A">
            <w:pPr>
              <w:jc w:val="center"/>
              <w:textAlignment w:val="baseline"/>
              <w:rPr>
                <w:lang w:eastAsia="es-PE"/>
              </w:rPr>
            </w:pPr>
            <w:r w:rsidRPr="00B9191F">
              <w:rPr>
                <w:rFonts w:ascii="Arial" w:hAnsi="Arial" w:cs="Arial"/>
                <w:b/>
                <w:bCs/>
                <w:sz w:val="18"/>
                <w:szCs w:val="18"/>
                <w:lang w:val="es-ES" w:eastAsia="es-PE"/>
              </w:rPr>
              <w:t>PRECIO TOTAL</w:t>
            </w:r>
            <w:r w:rsidRPr="00B9191F">
              <w:rPr>
                <w:rFonts w:ascii="Arial" w:hAnsi="Arial" w:cs="Arial"/>
                <w:sz w:val="18"/>
                <w:szCs w:val="18"/>
                <w:lang w:eastAsia="es-PE"/>
              </w:rPr>
              <w:t> </w:t>
            </w:r>
          </w:p>
        </w:tc>
      </w:tr>
      <w:tr w:rsidR="002B261A" w:rsidRPr="00B9191F" w14:paraId="690CDAB9" w14:textId="77777777" w:rsidTr="00FF24F7">
        <w:trPr>
          <w:trHeight w:val="300"/>
        </w:trPr>
        <w:tc>
          <w:tcPr>
            <w:tcW w:w="6158" w:type="dxa"/>
            <w:tcBorders>
              <w:top w:val="single" w:sz="6" w:space="0" w:color="auto"/>
              <w:left w:val="single" w:sz="6" w:space="0" w:color="auto"/>
              <w:bottom w:val="single" w:sz="6" w:space="0" w:color="auto"/>
              <w:right w:val="single" w:sz="6" w:space="0" w:color="auto"/>
            </w:tcBorders>
            <w:vAlign w:val="center"/>
            <w:hideMark/>
          </w:tcPr>
          <w:p w14:paraId="1FCC6AA1" w14:textId="77777777" w:rsidR="002B261A" w:rsidRPr="00B9191F" w:rsidRDefault="002B261A">
            <w:pPr>
              <w:jc w:val="both"/>
              <w:textAlignment w:val="baseline"/>
              <w:rPr>
                <w:color w:val="000000"/>
                <w:lang w:eastAsia="es-PE"/>
              </w:rPr>
            </w:pPr>
            <w:r w:rsidRPr="00B9191F">
              <w:rPr>
                <w:rFonts w:ascii="Arial" w:hAnsi="Arial" w:cs="Arial"/>
                <w:color w:val="000000" w:themeColor="text1"/>
                <w:sz w:val="20"/>
                <w:szCs w:val="20"/>
                <w:lang w:eastAsia="es-PE"/>
              </w:rPr>
              <w:t> </w:t>
            </w:r>
          </w:p>
        </w:tc>
        <w:tc>
          <w:tcPr>
            <w:tcW w:w="2914" w:type="dxa"/>
            <w:tcBorders>
              <w:top w:val="single" w:sz="6" w:space="0" w:color="auto"/>
              <w:left w:val="single" w:sz="6" w:space="0" w:color="auto"/>
              <w:bottom w:val="single" w:sz="6" w:space="0" w:color="auto"/>
              <w:right w:val="single" w:sz="6" w:space="0" w:color="auto"/>
            </w:tcBorders>
            <w:vAlign w:val="center"/>
            <w:hideMark/>
          </w:tcPr>
          <w:p w14:paraId="00236601" w14:textId="77777777" w:rsidR="002B261A" w:rsidRPr="00B9191F" w:rsidRDefault="002B261A">
            <w:pPr>
              <w:jc w:val="right"/>
              <w:textAlignment w:val="baseline"/>
              <w:rPr>
                <w:lang w:eastAsia="es-PE"/>
              </w:rPr>
            </w:pPr>
            <w:r w:rsidRPr="00B9191F">
              <w:rPr>
                <w:rFonts w:ascii="Arial" w:hAnsi="Arial" w:cs="Arial"/>
                <w:sz w:val="20"/>
                <w:szCs w:val="20"/>
                <w:lang w:eastAsia="es-PE"/>
              </w:rPr>
              <w:t> </w:t>
            </w:r>
          </w:p>
        </w:tc>
      </w:tr>
      <w:tr w:rsidR="002B261A" w:rsidRPr="00B9191F" w14:paraId="63BFCE7C" w14:textId="77777777" w:rsidTr="00FF24F7">
        <w:trPr>
          <w:trHeight w:val="300"/>
        </w:trPr>
        <w:tc>
          <w:tcPr>
            <w:tcW w:w="6158" w:type="dxa"/>
            <w:tcBorders>
              <w:top w:val="single" w:sz="6" w:space="0" w:color="auto"/>
              <w:left w:val="single" w:sz="6" w:space="0" w:color="auto"/>
              <w:bottom w:val="single" w:sz="6" w:space="0" w:color="auto"/>
              <w:right w:val="single" w:sz="6" w:space="0" w:color="auto"/>
            </w:tcBorders>
            <w:vAlign w:val="center"/>
            <w:hideMark/>
          </w:tcPr>
          <w:p w14:paraId="2D2FEB6A" w14:textId="77777777" w:rsidR="002B261A" w:rsidRPr="00B9191F" w:rsidRDefault="002B261A">
            <w:pPr>
              <w:textAlignment w:val="baseline"/>
              <w:rPr>
                <w:color w:val="000000"/>
                <w:lang w:eastAsia="es-PE"/>
              </w:rPr>
            </w:pPr>
            <w:r w:rsidRPr="00B9191F">
              <w:rPr>
                <w:rFonts w:ascii="Arial" w:hAnsi="Arial" w:cs="Arial"/>
                <w:b/>
                <w:color w:val="000000" w:themeColor="text1"/>
                <w:sz w:val="20"/>
                <w:szCs w:val="20"/>
                <w:lang w:val="es-US" w:eastAsia="es-PE"/>
              </w:rPr>
              <w:t>MONTO TOTAL A SUMA ALZADA</w:t>
            </w:r>
            <w:r w:rsidRPr="00B9191F">
              <w:rPr>
                <w:rFonts w:ascii="Arial" w:hAnsi="Arial" w:cs="Arial"/>
                <w:color w:val="000000" w:themeColor="text1"/>
                <w:sz w:val="20"/>
                <w:szCs w:val="20"/>
                <w:lang w:eastAsia="es-PE"/>
              </w:rPr>
              <w:t> </w:t>
            </w:r>
          </w:p>
        </w:tc>
        <w:tc>
          <w:tcPr>
            <w:tcW w:w="2914" w:type="dxa"/>
            <w:tcBorders>
              <w:top w:val="single" w:sz="6" w:space="0" w:color="auto"/>
              <w:left w:val="single" w:sz="6" w:space="0" w:color="auto"/>
              <w:bottom w:val="single" w:sz="6" w:space="0" w:color="auto"/>
              <w:right w:val="single" w:sz="6" w:space="0" w:color="auto"/>
            </w:tcBorders>
            <w:vAlign w:val="center"/>
            <w:hideMark/>
          </w:tcPr>
          <w:p w14:paraId="2266FB34" w14:textId="77777777" w:rsidR="002B261A" w:rsidRPr="00B9191F" w:rsidRDefault="002B261A">
            <w:pPr>
              <w:jc w:val="right"/>
              <w:textAlignment w:val="baseline"/>
              <w:rPr>
                <w:lang w:eastAsia="es-PE"/>
              </w:rPr>
            </w:pPr>
            <w:r w:rsidRPr="00B9191F">
              <w:rPr>
                <w:rFonts w:ascii="Arial" w:hAnsi="Arial" w:cs="Arial"/>
                <w:sz w:val="20"/>
                <w:szCs w:val="20"/>
                <w:lang w:eastAsia="es-PE"/>
              </w:rPr>
              <w:t> </w:t>
            </w:r>
          </w:p>
        </w:tc>
      </w:tr>
    </w:tbl>
    <w:p w14:paraId="506147A8" w14:textId="77777777" w:rsidR="002B261A" w:rsidRPr="00B9191F" w:rsidRDefault="002B261A" w:rsidP="002B261A">
      <w:pPr>
        <w:jc w:val="both"/>
        <w:textAlignment w:val="baseline"/>
        <w:rPr>
          <w:rFonts w:ascii="Segoe UI" w:hAnsi="Segoe UI" w:cs="Segoe UI"/>
          <w:color w:val="000000"/>
          <w:sz w:val="18"/>
          <w:szCs w:val="18"/>
          <w:lang w:eastAsia="es-PE"/>
        </w:rPr>
      </w:pPr>
      <w:r w:rsidRPr="00B9191F">
        <w:rPr>
          <w:rFonts w:ascii="Arial" w:hAnsi="Arial" w:cs="Arial"/>
          <w:color w:val="000000" w:themeColor="text1"/>
          <w:sz w:val="20"/>
          <w:szCs w:val="20"/>
          <w:lang w:eastAsia="es-PE"/>
        </w:rPr>
        <w:t>  </w:t>
      </w:r>
    </w:p>
    <w:tbl>
      <w:tblPr>
        <w:tblW w:w="9072" w:type="dxa"/>
        <w:tblInd w:w="-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6158"/>
        <w:gridCol w:w="2914"/>
      </w:tblGrid>
      <w:tr w:rsidR="002B261A" w:rsidRPr="00B9191F" w14:paraId="4B058389" w14:textId="77777777" w:rsidTr="00FF24F7">
        <w:trPr>
          <w:trHeight w:val="300"/>
        </w:trPr>
        <w:tc>
          <w:tcPr>
            <w:tcW w:w="6158" w:type="dxa"/>
            <w:tcBorders>
              <w:top w:val="single" w:sz="6" w:space="0" w:color="auto"/>
              <w:left w:val="single" w:sz="6" w:space="0" w:color="auto"/>
              <w:bottom w:val="single" w:sz="6" w:space="0" w:color="auto"/>
              <w:right w:val="single" w:sz="6" w:space="0" w:color="auto"/>
            </w:tcBorders>
            <w:vAlign w:val="center"/>
            <w:hideMark/>
          </w:tcPr>
          <w:p w14:paraId="3F06E55A" w14:textId="77777777" w:rsidR="002B261A" w:rsidRPr="00B9191F" w:rsidRDefault="002B261A">
            <w:pPr>
              <w:textAlignment w:val="baseline"/>
              <w:rPr>
                <w:color w:val="000000"/>
                <w:lang w:eastAsia="es-PE"/>
              </w:rPr>
            </w:pPr>
            <w:r w:rsidRPr="00B9191F">
              <w:rPr>
                <w:rFonts w:ascii="Arial" w:hAnsi="Arial" w:cs="Arial"/>
                <w:b/>
                <w:color w:val="000000" w:themeColor="text1"/>
                <w:sz w:val="20"/>
                <w:szCs w:val="20"/>
                <w:lang w:val="es-US" w:eastAsia="es-PE"/>
              </w:rPr>
              <w:t>MONTO TOTAL DE LA OFERTA</w:t>
            </w:r>
            <w:r w:rsidRPr="00B9191F">
              <w:rPr>
                <w:rFonts w:ascii="Arial" w:hAnsi="Arial" w:cs="Arial"/>
                <w:color w:val="000000" w:themeColor="text1"/>
                <w:sz w:val="20"/>
                <w:szCs w:val="20"/>
                <w:lang w:eastAsia="es-PE"/>
              </w:rPr>
              <w:t> </w:t>
            </w:r>
          </w:p>
        </w:tc>
        <w:tc>
          <w:tcPr>
            <w:tcW w:w="2914" w:type="dxa"/>
            <w:tcBorders>
              <w:top w:val="single" w:sz="6" w:space="0" w:color="auto"/>
              <w:left w:val="single" w:sz="6" w:space="0" w:color="auto"/>
              <w:bottom w:val="single" w:sz="6" w:space="0" w:color="auto"/>
              <w:right w:val="single" w:sz="6" w:space="0" w:color="auto"/>
            </w:tcBorders>
            <w:vAlign w:val="center"/>
            <w:hideMark/>
          </w:tcPr>
          <w:p w14:paraId="06998810" w14:textId="77777777" w:rsidR="002B261A" w:rsidRPr="00B9191F" w:rsidRDefault="002B261A">
            <w:pPr>
              <w:jc w:val="right"/>
              <w:textAlignment w:val="baseline"/>
              <w:rPr>
                <w:lang w:eastAsia="es-PE"/>
              </w:rPr>
            </w:pPr>
            <w:r w:rsidRPr="00B9191F">
              <w:rPr>
                <w:rFonts w:ascii="Arial" w:hAnsi="Arial" w:cs="Arial"/>
                <w:sz w:val="20"/>
                <w:szCs w:val="20"/>
                <w:lang w:eastAsia="es-PE"/>
              </w:rPr>
              <w:t> </w:t>
            </w:r>
          </w:p>
        </w:tc>
      </w:tr>
    </w:tbl>
    <w:p w14:paraId="2D9401AD" w14:textId="77777777" w:rsidR="002B261A" w:rsidRPr="00B9191F" w:rsidRDefault="002B261A" w:rsidP="002B261A">
      <w:pPr>
        <w:pStyle w:val="Textoindependiente"/>
        <w:widowControl w:val="0"/>
        <w:spacing w:after="0"/>
        <w:jc w:val="both"/>
        <w:rPr>
          <w:rFonts w:ascii="Arial" w:hAnsi="Arial" w:cs="Arial"/>
          <w:color w:val="000000"/>
          <w:sz w:val="20"/>
          <w:szCs w:val="20"/>
        </w:rPr>
      </w:pPr>
    </w:p>
    <w:p w14:paraId="22111AB3" w14:textId="77777777" w:rsidR="002B261A" w:rsidRPr="00B9191F" w:rsidDel="00170883" w:rsidRDefault="002B261A" w:rsidP="002B261A">
      <w:pPr>
        <w:pStyle w:val="Textoindependiente"/>
        <w:widowControl w:val="0"/>
        <w:spacing w:after="0"/>
        <w:jc w:val="both"/>
        <w:rPr>
          <w:rFonts w:ascii="Arial" w:hAnsi="Arial" w:cs="Arial"/>
          <w:color w:val="000000"/>
          <w:sz w:val="20"/>
          <w:szCs w:val="20"/>
        </w:rPr>
      </w:pPr>
    </w:p>
    <w:p w14:paraId="0539F822" w14:textId="2FF6B6F7" w:rsidR="002B261A" w:rsidRPr="00B9191F" w:rsidDel="00170883" w:rsidRDefault="002B261A" w:rsidP="0005143C">
      <w:pPr>
        <w:pStyle w:val="Textoindependiente"/>
        <w:widowControl w:val="0"/>
        <w:spacing w:after="0"/>
        <w:jc w:val="both"/>
        <w:rPr>
          <w:rFonts w:ascii="Arial" w:hAnsi="Arial" w:cs="Arial"/>
          <w:sz w:val="20"/>
          <w:szCs w:val="20"/>
        </w:rPr>
      </w:pPr>
      <w:r w:rsidRPr="00B9191F" w:rsidDel="00170883">
        <w:rPr>
          <w:rFonts w:ascii="Arial" w:hAnsi="Arial" w:cs="Arial"/>
          <w:sz w:val="20"/>
          <w:szCs w:val="20"/>
        </w:rPr>
        <w:t xml:space="preserve">El precio de la oferta </w:t>
      </w:r>
      <w:r w:rsidRPr="00B9191F" w:rsidDel="00170883">
        <w:rPr>
          <w:rFonts w:ascii="Arial" w:hAnsi="Arial" w:cs="Arial"/>
          <w:b/>
          <w:bCs/>
          <w:sz w:val="20"/>
          <w:szCs w:val="20"/>
          <w:u w:val="single"/>
          <w:shd w:val="clear" w:color="auto" w:fill="D9D9D9" w:themeFill="background1" w:themeFillShade="D9"/>
        </w:rPr>
        <w:t>[</w:t>
      </w:r>
      <w:r w:rsidRPr="00B9191F" w:rsidDel="00170883">
        <w:rPr>
          <w:rFonts w:ascii="Arial" w:hAnsi="Arial" w:cs="Arial"/>
          <w:b/>
          <w:bCs/>
          <w:sz w:val="20"/>
          <w:szCs w:val="20"/>
          <w:u w:val="single"/>
        </w:rPr>
        <w:t>CONSIGNAR LA MONEDA DE LA CONVOCATORIA</w:t>
      </w:r>
      <w:r w:rsidRPr="00B9191F" w:rsidDel="00170883">
        <w:rPr>
          <w:rFonts w:ascii="Arial" w:hAnsi="Arial" w:cs="Arial"/>
          <w:b/>
          <w:bCs/>
          <w:sz w:val="20"/>
          <w:szCs w:val="20"/>
          <w:u w:val="single"/>
          <w:shd w:val="clear" w:color="auto" w:fill="D9D9D9" w:themeFill="background1" w:themeFillShade="D9"/>
        </w:rPr>
        <w:t>]</w:t>
      </w:r>
      <w:r w:rsidRPr="00B9191F" w:rsidDel="00170883">
        <w:rPr>
          <w:rFonts w:ascii="Arial" w:hAnsi="Arial" w:cs="Arial"/>
          <w:sz w:val="20"/>
          <w:szCs w:val="20"/>
        </w:rPr>
        <w:t xml:space="preserve"> incluye todos los </w:t>
      </w:r>
      <w:r w:rsidRPr="00B9191F">
        <w:rPr>
          <w:rFonts w:ascii="Arial" w:hAnsi="Arial" w:cs="Arial"/>
          <w:sz w:val="20"/>
          <w:szCs w:val="20"/>
        </w:rPr>
        <w:t>impuestos</w:t>
      </w:r>
      <w:r w:rsidRPr="00B9191F" w:rsidDel="00170883">
        <w:rPr>
          <w:rFonts w:ascii="Arial" w:hAnsi="Arial" w:cs="Arial"/>
          <w:sz w:val="20"/>
          <w:szCs w:val="20"/>
        </w:rPr>
        <w:t xml:space="preserve">, seguros, transporte, inspecciones, pruebas y, de ser el caso, los costos laborales conforme a la legislación vigente, así como cualquier otro concepto que pueda tener incidencia sobre el costo del </w:t>
      </w:r>
      <w:r w:rsidR="00864EA9">
        <w:rPr>
          <w:rFonts w:ascii="Arial" w:hAnsi="Arial" w:cs="Arial"/>
          <w:sz w:val="20"/>
          <w:szCs w:val="20"/>
        </w:rPr>
        <w:t>servicio</w:t>
      </w:r>
      <w:r w:rsidRPr="00B9191F" w:rsidDel="00170883">
        <w:rPr>
          <w:rFonts w:ascii="Arial" w:hAnsi="Arial" w:cs="Arial"/>
          <w:sz w:val="20"/>
          <w:szCs w:val="20"/>
        </w:rPr>
        <w:t xml:space="preserve"> a contratar</w:t>
      </w:r>
      <w:r w:rsidR="00864EA9">
        <w:rPr>
          <w:rFonts w:ascii="Arial" w:hAnsi="Arial" w:cs="Arial"/>
          <w:sz w:val="20"/>
          <w:szCs w:val="20"/>
        </w:rPr>
        <w:t>.</w:t>
      </w:r>
    </w:p>
    <w:p w14:paraId="1BF0DF2F" w14:textId="77777777" w:rsidR="002B261A" w:rsidRPr="00B9191F" w:rsidDel="00170883" w:rsidRDefault="002B261A" w:rsidP="002B261A">
      <w:pPr>
        <w:pStyle w:val="Textoindependiente"/>
        <w:widowControl w:val="0"/>
        <w:spacing w:after="0"/>
        <w:jc w:val="both"/>
        <w:rPr>
          <w:rFonts w:ascii="Arial" w:hAnsi="Arial" w:cs="Arial"/>
          <w:color w:val="000000"/>
          <w:sz w:val="20"/>
          <w:szCs w:val="20"/>
        </w:rPr>
      </w:pPr>
    </w:p>
    <w:p w14:paraId="02AED5B6" w14:textId="77777777" w:rsidR="002B261A" w:rsidRPr="0005143C" w:rsidDel="00170883" w:rsidRDefault="002B261A" w:rsidP="002B261A">
      <w:pPr>
        <w:widowControl w:val="0"/>
        <w:autoSpaceDE w:val="0"/>
        <w:autoSpaceDN w:val="0"/>
        <w:adjustRightInd w:val="0"/>
        <w:jc w:val="both"/>
        <w:rPr>
          <w:rFonts w:ascii="Arial" w:hAnsi="Arial" w:cs="Arial"/>
          <w:b/>
          <w:bCs/>
          <w:i/>
          <w:sz w:val="20"/>
          <w:szCs w:val="20"/>
          <w:u w:val="single"/>
        </w:rPr>
      </w:pPr>
      <w:r w:rsidRPr="0005143C" w:rsidDel="00170883">
        <w:rPr>
          <w:rFonts w:ascii="Arial" w:hAnsi="Arial" w:cs="Arial"/>
          <w:b/>
          <w:bCs/>
          <w:sz w:val="20"/>
          <w:szCs w:val="20"/>
          <w:u w:val="single"/>
        </w:rPr>
        <w:t>[CONSIGNAR CIUDAD Y FECHA]</w:t>
      </w:r>
    </w:p>
    <w:p w14:paraId="08494D1C" w14:textId="77777777" w:rsidR="002B261A" w:rsidRPr="00B9191F" w:rsidDel="00170883" w:rsidRDefault="002B261A" w:rsidP="002B261A">
      <w:pPr>
        <w:widowControl w:val="0"/>
        <w:autoSpaceDE w:val="0"/>
        <w:autoSpaceDN w:val="0"/>
        <w:adjustRightInd w:val="0"/>
        <w:jc w:val="both"/>
        <w:rPr>
          <w:rFonts w:ascii="Arial" w:hAnsi="Arial" w:cs="Arial"/>
          <w:sz w:val="20"/>
          <w:szCs w:val="20"/>
        </w:rPr>
      </w:pPr>
    </w:p>
    <w:p w14:paraId="7F1FE22B" w14:textId="77777777" w:rsidR="002B261A" w:rsidRPr="00B9191F" w:rsidDel="00170883" w:rsidRDefault="002B261A" w:rsidP="002B261A">
      <w:pPr>
        <w:widowControl w:val="0"/>
        <w:jc w:val="center"/>
        <w:rPr>
          <w:rFonts w:ascii="Arial" w:hAnsi="Arial" w:cs="Arial"/>
          <w:sz w:val="20"/>
          <w:szCs w:val="20"/>
        </w:rPr>
      </w:pPr>
      <w:r w:rsidRPr="00B9191F" w:rsidDel="00170883">
        <w:rPr>
          <w:rFonts w:ascii="Arial" w:hAnsi="Arial" w:cs="Arial"/>
          <w:sz w:val="20"/>
          <w:szCs w:val="20"/>
        </w:rPr>
        <w:t>……………………………….…………………..</w:t>
      </w:r>
    </w:p>
    <w:p w14:paraId="053488E5" w14:textId="77777777" w:rsidR="002B261A" w:rsidRPr="00B9191F" w:rsidDel="00170883" w:rsidRDefault="002B261A" w:rsidP="002B261A">
      <w:pPr>
        <w:widowControl w:val="0"/>
        <w:jc w:val="center"/>
        <w:rPr>
          <w:rFonts w:ascii="Arial" w:hAnsi="Arial" w:cs="Arial"/>
          <w:b/>
          <w:sz w:val="20"/>
          <w:szCs w:val="20"/>
        </w:rPr>
      </w:pPr>
      <w:r w:rsidRPr="00B9191F" w:rsidDel="00170883">
        <w:rPr>
          <w:rFonts w:ascii="Arial" w:hAnsi="Arial" w:cs="Arial"/>
          <w:b/>
          <w:sz w:val="20"/>
          <w:szCs w:val="20"/>
        </w:rPr>
        <w:t>Firma, nombres y apellidos del postor o</w:t>
      </w:r>
    </w:p>
    <w:p w14:paraId="4B747881" w14:textId="655AD267" w:rsidR="002B261A" w:rsidRPr="00B9191F" w:rsidRDefault="00E02A96" w:rsidP="002B261A">
      <w:pPr>
        <w:widowControl w:val="0"/>
        <w:jc w:val="center"/>
        <w:rPr>
          <w:rFonts w:ascii="Arial" w:hAnsi="Arial" w:cs="Arial"/>
          <w:b/>
          <w:sz w:val="20"/>
          <w:szCs w:val="20"/>
        </w:rPr>
      </w:pPr>
      <w:r w:rsidRPr="00B9191F">
        <w:rPr>
          <w:rFonts w:ascii="Arial" w:hAnsi="Arial" w:cs="Arial"/>
          <w:b/>
          <w:sz w:val="20"/>
          <w:szCs w:val="20"/>
        </w:rPr>
        <w:t>apoderado</w:t>
      </w:r>
      <w:r w:rsidR="002B261A" w:rsidRPr="00B9191F" w:rsidDel="00170883">
        <w:rPr>
          <w:rFonts w:ascii="Arial" w:hAnsi="Arial" w:cs="Arial"/>
          <w:b/>
          <w:sz w:val="20"/>
          <w:szCs w:val="20"/>
        </w:rPr>
        <w:t>, según corresponda</w:t>
      </w:r>
    </w:p>
    <w:p w14:paraId="4E3FD95C" w14:textId="77777777" w:rsidR="002B261A" w:rsidRPr="00B9191F" w:rsidRDefault="002B261A" w:rsidP="002B261A">
      <w:pPr>
        <w:pStyle w:val="Textoindependiente"/>
        <w:widowControl w:val="0"/>
        <w:spacing w:after="0"/>
        <w:jc w:val="both"/>
        <w:rPr>
          <w:rFonts w:ascii="Arial" w:hAnsi="Arial" w:cs="Arial"/>
          <w:sz w:val="20"/>
          <w:szCs w:val="20"/>
        </w:rPr>
      </w:pPr>
    </w:p>
    <w:tbl>
      <w:tblPr>
        <w:tblStyle w:val="Tabladecuadrcula1clara-nfasis32"/>
        <w:tblW w:w="8935" w:type="dxa"/>
        <w:tblInd w:w="137"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935"/>
      </w:tblGrid>
      <w:tr w:rsidR="002B261A" w:rsidRPr="00B9191F" w14:paraId="626372FA" w14:textId="77777777" w:rsidTr="0061362B">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0" w:type="dxa"/>
            <w:vAlign w:val="center"/>
          </w:tcPr>
          <w:p w14:paraId="028278DD" w14:textId="77777777" w:rsidR="002B261A" w:rsidRPr="00B9191F" w:rsidRDefault="002B261A">
            <w:pPr>
              <w:jc w:val="both"/>
              <w:rPr>
                <w:rFonts w:ascii="Arial" w:hAnsi="Arial" w:cs="Arial"/>
                <w:color w:val="FF0000"/>
                <w:sz w:val="20"/>
                <w:szCs w:val="20"/>
                <w:lang w:val="es-ES"/>
              </w:rPr>
            </w:pPr>
            <w:r w:rsidRPr="00B9191F">
              <w:rPr>
                <w:rFonts w:ascii="Arial" w:hAnsi="Arial" w:cs="Arial"/>
                <w:color w:val="FF0000"/>
                <w:sz w:val="20"/>
                <w:szCs w:val="20"/>
              </w:rPr>
              <w:t>Advertencia</w:t>
            </w:r>
          </w:p>
        </w:tc>
      </w:tr>
      <w:tr w:rsidR="002B261A" w:rsidRPr="00B9191F" w14:paraId="601CA8C3" w14:textId="77777777" w:rsidTr="0061362B">
        <w:trPr>
          <w:trHeight w:val="300"/>
        </w:trPr>
        <w:tc>
          <w:tcPr>
            <w:cnfStyle w:val="001000000000" w:firstRow="0" w:lastRow="0" w:firstColumn="1" w:lastColumn="0" w:oddVBand="0" w:evenVBand="0" w:oddHBand="0" w:evenHBand="0" w:firstRowFirstColumn="0" w:firstRowLastColumn="0" w:lastRowFirstColumn="0" w:lastRowLastColumn="0"/>
            <w:tcW w:w="0" w:type="dxa"/>
            <w:vAlign w:val="center"/>
          </w:tcPr>
          <w:p w14:paraId="1C3EBF9C" w14:textId="77777777" w:rsidR="002B261A" w:rsidRPr="00AE77EE" w:rsidRDefault="002B261A" w:rsidP="00AF5FDF">
            <w:pPr>
              <w:pStyle w:val="Prrafodelista"/>
              <w:widowControl w:val="0"/>
              <w:numPr>
                <w:ilvl w:val="0"/>
                <w:numId w:val="38"/>
              </w:numPr>
              <w:ind w:left="312" w:hanging="283"/>
              <w:jc w:val="both"/>
              <w:rPr>
                <w:rFonts w:ascii="Arial" w:hAnsi="Arial" w:cs="Arial"/>
                <w:b w:val="0"/>
                <w:color w:val="FF0000"/>
                <w:sz w:val="18"/>
                <w:szCs w:val="18"/>
                <w:lang w:val="es-ES"/>
              </w:rPr>
            </w:pPr>
            <w:r w:rsidRPr="00B9191F">
              <w:rPr>
                <w:rFonts w:ascii="Arial" w:hAnsi="Arial" w:cs="Arial"/>
                <w:b w:val="0"/>
                <w:color w:val="FF0000"/>
                <w:sz w:val="18"/>
                <w:szCs w:val="18"/>
              </w:rPr>
              <w:t>En caso de que el postor reduzca su oferta, según lo previsto en el artículo 132 del Reglamento, debe presentar nuevamente este Anexo.</w:t>
            </w:r>
          </w:p>
          <w:p w14:paraId="74FC08E6" w14:textId="77777777" w:rsidR="00AE77EE" w:rsidRPr="00B9191F" w:rsidRDefault="00AE77EE" w:rsidP="00AE77EE">
            <w:pPr>
              <w:pStyle w:val="Prrafodelista"/>
              <w:widowControl w:val="0"/>
              <w:ind w:left="312"/>
              <w:jc w:val="both"/>
              <w:rPr>
                <w:rFonts w:ascii="Arial" w:hAnsi="Arial" w:cs="Arial"/>
                <w:b w:val="0"/>
                <w:color w:val="FF0000"/>
                <w:sz w:val="18"/>
                <w:szCs w:val="18"/>
                <w:lang w:val="es-ES"/>
              </w:rPr>
            </w:pPr>
          </w:p>
          <w:p w14:paraId="2E498589" w14:textId="77777777" w:rsidR="002B261A" w:rsidRPr="00B9191F" w:rsidRDefault="002B261A" w:rsidP="00AF5FDF">
            <w:pPr>
              <w:pStyle w:val="Prrafodelista"/>
              <w:widowControl w:val="0"/>
              <w:numPr>
                <w:ilvl w:val="0"/>
                <w:numId w:val="38"/>
              </w:numPr>
              <w:ind w:left="312" w:hanging="283"/>
              <w:jc w:val="both"/>
              <w:rPr>
                <w:rFonts w:ascii="Arial" w:hAnsi="Arial" w:cs="Arial"/>
                <w:b w:val="0"/>
                <w:color w:val="FF0000"/>
                <w:sz w:val="18"/>
                <w:szCs w:val="18"/>
                <w:lang w:val="es-ES"/>
              </w:rPr>
            </w:pPr>
            <w:r w:rsidRPr="00B9191F">
              <w:rPr>
                <w:rFonts w:ascii="Arial" w:hAnsi="Arial" w:cs="Arial"/>
                <w:b w:val="0"/>
                <w:color w:val="FF0000"/>
                <w:sz w:val="18"/>
                <w:szCs w:val="18"/>
              </w:rPr>
              <w:t>El postor que goce de alguna exoneración legal debe indicar que su oferta no incluye el impuesto materia de la exoneración, debiendo incluir el siguiente texto:</w:t>
            </w:r>
          </w:p>
          <w:p w14:paraId="5594A5A5" w14:textId="77518134" w:rsidR="002B261A" w:rsidRDefault="00AF5FDF" w:rsidP="00AF5FDF">
            <w:pPr>
              <w:pStyle w:val="Prrafodelista"/>
              <w:widowControl w:val="0"/>
              <w:ind w:left="312" w:hanging="283"/>
              <w:jc w:val="both"/>
              <w:rPr>
                <w:rFonts w:ascii="Arial" w:hAnsi="Arial" w:cs="Arial"/>
                <w:b w:val="0"/>
                <w:bCs w:val="0"/>
                <w:color w:val="FF0000"/>
                <w:sz w:val="18"/>
                <w:szCs w:val="18"/>
              </w:rPr>
            </w:pPr>
            <w:r>
              <w:rPr>
                <w:rFonts w:ascii="Arial" w:hAnsi="Arial" w:cs="Arial"/>
                <w:color w:val="FF0000"/>
                <w:sz w:val="18"/>
                <w:szCs w:val="18"/>
              </w:rPr>
              <w:tab/>
            </w:r>
            <w:r w:rsidR="002B261A" w:rsidRPr="00B9191F">
              <w:rPr>
                <w:rFonts w:ascii="Arial" w:hAnsi="Arial" w:cs="Arial"/>
                <w:color w:val="FF0000"/>
                <w:sz w:val="18"/>
                <w:szCs w:val="18"/>
              </w:rPr>
              <w:t>“Mi oferta no incluye [</w:t>
            </w:r>
            <w:r w:rsidR="002B261A" w:rsidRPr="006239C3">
              <w:rPr>
                <w:rFonts w:ascii="Arial" w:hAnsi="Arial" w:cs="Arial"/>
                <w:color w:val="FF0000"/>
                <w:sz w:val="18"/>
                <w:szCs w:val="18"/>
                <w:u w:val="single"/>
              </w:rPr>
              <w:t>CONSIGNAR EL IMPUESTO MATERIA DE LA EXONERACIÓN</w:t>
            </w:r>
            <w:r w:rsidR="002B261A" w:rsidRPr="00B9191F">
              <w:rPr>
                <w:rFonts w:ascii="Arial" w:hAnsi="Arial" w:cs="Arial"/>
                <w:color w:val="FF0000"/>
                <w:sz w:val="18"/>
                <w:szCs w:val="18"/>
              </w:rPr>
              <w:t xml:space="preserve">]”. </w:t>
            </w:r>
          </w:p>
          <w:p w14:paraId="6B6F00B3" w14:textId="77777777" w:rsidR="00AE77EE" w:rsidRPr="00AE77EE" w:rsidRDefault="00AE77EE" w:rsidP="00AE77EE">
            <w:pPr>
              <w:widowControl w:val="0"/>
              <w:jc w:val="both"/>
              <w:rPr>
                <w:rFonts w:ascii="Arial" w:hAnsi="Arial" w:cs="Arial"/>
                <w:color w:val="FF0000"/>
                <w:sz w:val="18"/>
                <w:szCs w:val="18"/>
              </w:rPr>
            </w:pPr>
          </w:p>
          <w:p w14:paraId="42A392B8" w14:textId="77777777" w:rsidR="002B261A" w:rsidRPr="00AE77EE" w:rsidRDefault="002B261A" w:rsidP="00AF5FDF">
            <w:pPr>
              <w:pStyle w:val="Prrafodelista"/>
              <w:widowControl w:val="0"/>
              <w:numPr>
                <w:ilvl w:val="0"/>
                <w:numId w:val="38"/>
              </w:numPr>
              <w:ind w:left="312" w:hanging="283"/>
              <w:jc w:val="both"/>
              <w:rPr>
                <w:rFonts w:ascii="Arial" w:hAnsi="Arial" w:cs="Arial"/>
                <w:b w:val="0"/>
                <w:color w:val="FF0000"/>
                <w:sz w:val="18"/>
                <w:szCs w:val="18"/>
              </w:rPr>
            </w:pPr>
            <w:r w:rsidRPr="00B9191F">
              <w:rPr>
                <w:rFonts w:ascii="Arial" w:hAnsi="Arial" w:cs="Arial"/>
                <w:b w:val="0"/>
                <w:color w:val="FF0000"/>
                <w:sz w:val="18"/>
                <w:szCs w:val="18"/>
                <w:lang w:val="es-ES"/>
              </w:rPr>
              <w:lastRenderedPageBreak/>
              <w:t>En caso de procedimientos según relación de ítems, el postor puede presentar el precio de su oferta en un solo documento o documentos independientes, en los ítems que se presente.</w:t>
            </w:r>
          </w:p>
          <w:p w14:paraId="0D3AEEAA" w14:textId="77777777" w:rsidR="00AE77EE" w:rsidRPr="00B9191F" w:rsidRDefault="00AE77EE" w:rsidP="00AE77EE">
            <w:pPr>
              <w:pStyle w:val="Prrafodelista"/>
              <w:widowControl w:val="0"/>
              <w:ind w:left="312"/>
              <w:jc w:val="both"/>
              <w:rPr>
                <w:rFonts w:ascii="Arial" w:hAnsi="Arial" w:cs="Arial"/>
                <w:b w:val="0"/>
                <w:color w:val="FF0000"/>
                <w:sz w:val="18"/>
                <w:szCs w:val="18"/>
              </w:rPr>
            </w:pPr>
          </w:p>
          <w:p w14:paraId="18406647" w14:textId="77777777" w:rsidR="002B261A" w:rsidRPr="00AE77EE" w:rsidRDefault="002B261A" w:rsidP="00AF5FDF">
            <w:pPr>
              <w:pStyle w:val="Prrafodelista"/>
              <w:widowControl w:val="0"/>
              <w:numPr>
                <w:ilvl w:val="0"/>
                <w:numId w:val="38"/>
              </w:numPr>
              <w:ind w:left="312" w:hanging="283"/>
              <w:jc w:val="both"/>
              <w:rPr>
                <w:rFonts w:ascii="Arial" w:hAnsi="Arial" w:cs="Arial"/>
                <w:b w:val="0"/>
                <w:color w:val="FF0000"/>
                <w:sz w:val="18"/>
                <w:szCs w:val="18"/>
                <w:lang w:val="es-ES"/>
              </w:rPr>
            </w:pPr>
            <w:r w:rsidRPr="00B9191F">
              <w:rPr>
                <w:rFonts w:ascii="Arial" w:hAnsi="Arial" w:cs="Arial"/>
                <w:b w:val="0"/>
                <w:color w:val="FF0000"/>
                <w:sz w:val="18"/>
                <w:szCs w:val="18"/>
                <w:lang w:val="es-ES"/>
              </w:rPr>
              <w:t xml:space="preserve">En caso de contrataciones que conllevan la ejecución de prestaciones accesorias el postor debe detallar en el precio de su oferta, el monto correspondiente a la prestación principal y las prestaciones accesorias. </w:t>
            </w:r>
          </w:p>
          <w:p w14:paraId="1CBF0264" w14:textId="77777777" w:rsidR="00AE77EE" w:rsidRPr="00AE77EE" w:rsidRDefault="00AE77EE" w:rsidP="00AE77EE">
            <w:pPr>
              <w:widowControl w:val="0"/>
              <w:jc w:val="both"/>
              <w:rPr>
                <w:rFonts w:ascii="Arial" w:hAnsi="Arial" w:cs="Arial"/>
                <w:color w:val="FF0000"/>
                <w:sz w:val="18"/>
                <w:szCs w:val="18"/>
                <w:lang w:val="es-ES"/>
              </w:rPr>
            </w:pPr>
          </w:p>
          <w:p w14:paraId="19655939" w14:textId="1666EC7F" w:rsidR="002B261A" w:rsidRPr="006239C3" w:rsidRDefault="002B261A" w:rsidP="006239C3">
            <w:pPr>
              <w:pStyle w:val="Prrafodelista"/>
              <w:widowControl w:val="0"/>
              <w:numPr>
                <w:ilvl w:val="0"/>
                <w:numId w:val="38"/>
              </w:numPr>
              <w:ind w:left="312" w:hanging="283"/>
              <w:jc w:val="both"/>
              <w:rPr>
                <w:rFonts w:ascii="Arial" w:eastAsia="Arial" w:hAnsi="Arial" w:cs="Arial"/>
                <w:b w:val="0"/>
                <w:color w:val="FF0000"/>
              </w:rPr>
            </w:pPr>
            <w:r w:rsidRPr="00B9191F">
              <w:rPr>
                <w:rFonts w:ascii="Arial" w:eastAsia="Arial" w:hAnsi="Arial" w:cs="Arial"/>
                <w:b w:val="0"/>
                <w:color w:val="FF0000"/>
                <w:sz w:val="18"/>
                <w:szCs w:val="18"/>
                <w:lang w:val="es"/>
              </w:rPr>
              <w:t>En caso de divergencia entre el precio de la oferta en dígitos y en letras, prevalece este último.</w:t>
            </w:r>
          </w:p>
        </w:tc>
      </w:tr>
    </w:tbl>
    <w:p w14:paraId="41ABC29E" w14:textId="6319CD4C" w:rsidR="002B261A" w:rsidRPr="00B9191F" w:rsidDel="00170883" w:rsidRDefault="002B261A" w:rsidP="002B261A">
      <w:pPr>
        <w:rPr>
          <w:rFonts w:ascii="Arial" w:hAnsi="Arial" w:cs="Arial"/>
          <w:b/>
          <w:i/>
          <w:color w:val="000099"/>
          <w:sz w:val="16"/>
          <w:szCs w:val="16"/>
        </w:rPr>
      </w:pPr>
      <w:r w:rsidRPr="00B9191F">
        <w:rPr>
          <w:rFonts w:ascii="Arial" w:hAnsi="Arial" w:cs="Arial"/>
          <w:b/>
          <w:i/>
          <w:color w:val="000099"/>
          <w:sz w:val="16"/>
          <w:szCs w:val="16"/>
        </w:rPr>
        <w:lastRenderedPageBreak/>
        <w:br w:type="page"/>
      </w:r>
    </w:p>
    <w:tbl>
      <w:tblPr>
        <w:tblStyle w:val="Tablaconcuadrcula1clara-nfasis31"/>
        <w:tblpPr w:leftFromText="141" w:rightFromText="141" w:vertAnchor="text" w:horzAnchor="margin" w:tblpY="74"/>
        <w:tblW w:w="907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9072"/>
      </w:tblGrid>
      <w:tr w:rsidR="002B261A" w:rsidRPr="00B9191F" w14:paraId="7FFE8CE1" w14:textId="77777777" w:rsidTr="00210288">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755604AE" w14:textId="77777777" w:rsidR="002B261A" w:rsidRPr="00B9191F" w:rsidRDefault="002B261A">
            <w:pPr>
              <w:jc w:val="both"/>
              <w:rPr>
                <w:rFonts w:ascii="Arial" w:hAnsi="Arial" w:cs="Arial"/>
                <w:color w:val="0070C0"/>
                <w:sz w:val="18"/>
                <w:szCs w:val="18"/>
                <w:lang w:val="es-ES"/>
              </w:rPr>
            </w:pPr>
            <w:r w:rsidRPr="00B9191F">
              <w:rPr>
                <w:rFonts w:ascii="Arial" w:hAnsi="Arial" w:cs="Arial"/>
                <w:color w:val="0070C0"/>
                <w:sz w:val="18"/>
                <w:szCs w:val="18"/>
                <w:lang w:val="es-ES"/>
              </w:rPr>
              <w:lastRenderedPageBreak/>
              <w:t xml:space="preserve">Importante para la entidad contratante </w:t>
            </w:r>
          </w:p>
        </w:tc>
      </w:tr>
      <w:tr w:rsidR="002B261A" w:rsidRPr="00B9191F" w14:paraId="4AD05332" w14:textId="77777777" w:rsidTr="00210288">
        <w:trPr>
          <w:trHeight w:val="300"/>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636F95BD" w14:textId="77777777" w:rsidR="002B261A" w:rsidRPr="00B9191F" w:rsidRDefault="002B261A">
            <w:pPr>
              <w:widowControl w:val="0"/>
              <w:jc w:val="both"/>
              <w:rPr>
                <w:rFonts w:ascii="Arial" w:hAnsi="Arial" w:cs="Arial"/>
                <w:b w:val="0"/>
                <w:color w:val="0070C0"/>
                <w:sz w:val="18"/>
                <w:szCs w:val="18"/>
                <w:lang w:val="es-ES"/>
              </w:rPr>
            </w:pPr>
            <w:r w:rsidRPr="00B9191F">
              <w:rPr>
                <w:rFonts w:ascii="Arial" w:hAnsi="Arial" w:cs="Arial"/>
                <w:b w:val="0"/>
                <w:color w:val="0070C0"/>
                <w:sz w:val="18"/>
                <w:szCs w:val="18"/>
              </w:rPr>
              <w:t xml:space="preserve">En caso de la prestación de servicios bajo el sistema en base la modalidad de pago en base a honorario fijo y comisión de éxito </w:t>
            </w:r>
            <w:r w:rsidRPr="00B9191F">
              <w:rPr>
                <w:rFonts w:ascii="Arial" w:hAnsi="Arial" w:cs="Arial"/>
                <w:b w:val="0"/>
                <w:color w:val="0070C0"/>
                <w:sz w:val="18"/>
                <w:szCs w:val="18"/>
                <w:lang w:val="es-ES"/>
              </w:rPr>
              <w:t xml:space="preserve">incluir </w:t>
            </w:r>
            <w:r w:rsidRPr="00B9191F">
              <w:rPr>
                <w:rFonts w:ascii="Arial" w:hAnsi="Arial" w:cs="Arial"/>
                <w:b w:val="0"/>
                <w:color w:val="0070C0"/>
                <w:sz w:val="18"/>
                <w:szCs w:val="18"/>
              </w:rPr>
              <w:t>el siguiente anexo:</w:t>
            </w:r>
          </w:p>
        </w:tc>
      </w:tr>
    </w:tbl>
    <w:p w14:paraId="35146F58" w14:textId="6354F273" w:rsidR="002B261A" w:rsidRPr="00B9191F" w:rsidRDefault="002B261A" w:rsidP="002B261A">
      <w:pPr>
        <w:widowControl w:val="0"/>
        <w:jc w:val="both"/>
        <w:rPr>
          <w:rFonts w:ascii="Arial" w:eastAsia="Batang" w:hAnsi="Arial" w:cs="Arial"/>
          <w:bCs/>
          <w:strike/>
          <w:color w:val="0070C0"/>
          <w:sz w:val="18"/>
          <w:szCs w:val="18"/>
          <w:lang w:eastAsia="es-PE"/>
        </w:rPr>
      </w:pPr>
      <w:r w:rsidRPr="00B9191F">
        <w:rPr>
          <w:rFonts w:ascii="Arial" w:hAnsi="Arial"/>
          <w:bCs/>
          <w:color w:val="0070C0"/>
          <w:sz w:val="18"/>
          <w:szCs w:val="18"/>
        </w:rPr>
        <w:t>Esta nota debe ser eliminada una vez culminada la elaboración de las bases</w:t>
      </w:r>
    </w:p>
    <w:p w14:paraId="6C005610" w14:textId="77777777" w:rsidR="002B261A" w:rsidRPr="00B9191F" w:rsidRDefault="002B261A" w:rsidP="002B261A">
      <w:pPr>
        <w:ind w:left="1418" w:hanging="11"/>
        <w:jc w:val="both"/>
        <w:rPr>
          <w:rFonts w:ascii="Arial" w:eastAsia="Batang" w:hAnsi="Arial"/>
          <w:b/>
          <w:i/>
          <w:color w:val="000099"/>
          <w:sz w:val="16"/>
          <w:szCs w:val="16"/>
          <w:lang w:eastAsia="es-PE"/>
        </w:rPr>
      </w:pPr>
    </w:p>
    <w:p w14:paraId="5F8312AC" w14:textId="77777777" w:rsidR="00077317" w:rsidRPr="00B9191F" w:rsidRDefault="00077317" w:rsidP="002B261A">
      <w:pPr>
        <w:widowControl w:val="0"/>
        <w:jc w:val="center"/>
        <w:rPr>
          <w:rFonts w:ascii="Arial" w:hAnsi="Arial" w:cs="Arial"/>
          <w:b/>
          <w:bCs/>
        </w:rPr>
      </w:pPr>
    </w:p>
    <w:p w14:paraId="63F28E82" w14:textId="6FE5D757" w:rsidR="002B261A" w:rsidRPr="00663D6A" w:rsidRDefault="002B261A" w:rsidP="002B261A">
      <w:pPr>
        <w:widowControl w:val="0"/>
        <w:jc w:val="center"/>
        <w:rPr>
          <w:rFonts w:ascii="Arial" w:hAnsi="Arial" w:cs="Arial"/>
          <w:b/>
          <w:bCs/>
          <w:sz w:val="20"/>
          <w:szCs w:val="20"/>
        </w:rPr>
      </w:pPr>
      <w:r w:rsidRPr="00663D6A">
        <w:rPr>
          <w:rFonts w:ascii="Arial" w:hAnsi="Arial" w:cs="Arial"/>
          <w:b/>
          <w:bCs/>
          <w:sz w:val="20"/>
          <w:szCs w:val="20"/>
        </w:rPr>
        <w:t xml:space="preserve">ANEXO Nº </w:t>
      </w:r>
      <w:r w:rsidR="00BF783D" w:rsidRPr="00663D6A">
        <w:rPr>
          <w:rFonts w:ascii="Arial" w:hAnsi="Arial" w:cs="Arial"/>
          <w:b/>
          <w:bCs/>
          <w:sz w:val="20"/>
          <w:szCs w:val="20"/>
        </w:rPr>
        <w:t>4</w:t>
      </w:r>
    </w:p>
    <w:p w14:paraId="44799165" w14:textId="77777777" w:rsidR="002B261A" w:rsidRPr="00663D6A" w:rsidRDefault="002B261A" w:rsidP="002B261A">
      <w:pPr>
        <w:jc w:val="both"/>
        <w:textAlignment w:val="baseline"/>
        <w:rPr>
          <w:rFonts w:ascii="Arial" w:hAnsi="Arial" w:cs="Arial"/>
          <w:b/>
          <w:sz w:val="20"/>
          <w:szCs w:val="20"/>
        </w:rPr>
      </w:pPr>
    </w:p>
    <w:p w14:paraId="06CBA5A3" w14:textId="77777777" w:rsidR="002B261A" w:rsidRPr="00663D6A" w:rsidRDefault="002B261A" w:rsidP="002B261A">
      <w:pPr>
        <w:jc w:val="center"/>
        <w:textAlignment w:val="baseline"/>
        <w:rPr>
          <w:rFonts w:ascii="Arial" w:hAnsi="Arial"/>
          <w:b/>
          <w:color w:val="000000"/>
          <w:sz w:val="20"/>
          <w:szCs w:val="20"/>
          <w:lang w:val="es-US"/>
        </w:rPr>
      </w:pPr>
      <w:r w:rsidRPr="00663D6A">
        <w:rPr>
          <w:rFonts w:ascii="Arial" w:hAnsi="Arial" w:cs="Arial"/>
          <w:b/>
          <w:sz w:val="20"/>
          <w:szCs w:val="20"/>
        </w:rPr>
        <w:t xml:space="preserve">PRECIO DE LA </w:t>
      </w:r>
      <w:r w:rsidRPr="00663D6A">
        <w:rPr>
          <w:rFonts w:ascii="Arial" w:hAnsi="Arial"/>
          <w:b/>
          <w:color w:val="000000" w:themeColor="text1"/>
          <w:sz w:val="20"/>
          <w:szCs w:val="20"/>
          <w:lang w:val="es-US"/>
        </w:rPr>
        <w:t>OFERTA</w:t>
      </w:r>
    </w:p>
    <w:p w14:paraId="4D9E1ECD" w14:textId="77777777" w:rsidR="002B261A" w:rsidRPr="00B9191F" w:rsidRDefault="002B261A" w:rsidP="002B261A">
      <w:pPr>
        <w:jc w:val="center"/>
        <w:textAlignment w:val="baseline"/>
        <w:rPr>
          <w:rFonts w:ascii="Arial" w:hAnsi="Arial"/>
          <w:b/>
          <w:color w:val="000000"/>
          <w:sz w:val="20"/>
          <w:szCs w:val="20"/>
          <w:lang w:val="es-US"/>
        </w:rPr>
      </w:pPr>
    </w:p>
    <w:p w14:paraId="46108E57" w14:textId="77777777" w:rsidR="002B261A" w:rsidRPr="00B9191F" w:rsidRDefault="002B261A" w:rsidP="002B261A">
      <w:pPr>
        <w:widowControl w:val="0"/>
        <w:jc w:val="both"/>
        <w:rPr>
          <w:rFonts w:ascii="Arial" w:hAnsi="Arial" w:cs="Arial"/>
          <w:sz w:val="20"/>
          <w:szCs w:val="20"/>
          <w:lang w:val="es-ES" w:eastAsia="en-US"/>
        </w:rPr>
      </w:pPr>
      <w:r w:rsidRPr="00B9191F">
        <w:rPr>
          <w:rFonts w:ascii="Arial" w:hAnsi="Arial" w:cs="Arial"/>
          <w:sz w:val="20"/>
          <w:szCs w:val="20"/>
          <w:lang w:val="es-ES" w:eastAsia="en-US"/>
        </w:rPr>
        <w:t>Señores</w:t>
      </w:r>
    </w:p>
    <w:p w14:paraId="043180B7" w14:textId="77777777" w:rsidR="00BF783D" w:rsidRPr="00B9191F" w:rsidRDefault="00BF783D" w:rsidP="00BF783D">
      <w:pPr>
        <w:widowControl w:val="0"/>
        <w:spacing w:line="259" w:lineRule="auto"/>
        <w:jc w:val="both"/>
        <w:rPr>
          <w:rFonts w:ascii="Arial" w:hAnsi="Arial" w:cs="Arial"/>
          <w:b/>
          <w:sz w:val="20"/>
          <w:szCs w:val="20"/>
        </w:rPr>
      </w:pPr>
      <w:r w:rsidRPr="00B9191F">
        <w:rPr>
          <w:rFonts w:ascii="Arial" w:hAnsi="Arial" w:cs="Arial"/>
          <w:b/>
          <w:sz w:val="20"/>
          <w:szCs w:val="20"/>
          <w:lang w:eastAsia="en-US"/>
        </w:rPr>
        <w:t>EVALUADORES</w:t>
      </w:r>
    </w:p>
    <w:p w14:paraId="655ABB25" w14:textId="77777777" w:rsidR="00BF783D" w:rsidRPr="00B9191F" w:rsidRDefault="00BF783D" w:rsidP="00BF783D">
      <w:pPr>
        <w:widowControl w:val="0"/>
        <w:spacing w:line="259" w:lineRule="auto"/>
        <w:jc w:val="both"/>
        <w:rPr>
          <w:rFonts w:ascii="Arial" w:hAnsi="Arial" w:cs="Arial"/>
          <w:sz w:val="20"/>
          <w:szCs w:val="20"/>
        </w:rPr>
      </w:pPr>
      <w:r w:rsidRPr="00B9191F">
        <w:rPr>
          <w:rFonts w:ascii="Arial" w:hAnsi="Arial" w:cs="Arial"/>
          <w:b/>
          <w:bCs/>
          <w:sz w:val="20"/>
          <w:szCs w:val="20"/>
        </w:rPr>
        <w:t xml:space="preserve">CONCURSO PÚBLICO ABREVIADO PARA LA CONTRATACIÓN DE EXPERTOS Y GERENTES DE PROYECTOS N° </w:t>
      </w:r>
      <w:r w:rsidRPr="008E057E">
        <w:rPr>
          <w:rFonts w:ascii="Arial" w:hAnsi="Arial" w:cs="Arial"/>
          <w:b/>
          <w:bCs/>
          <w:sz w:val="20"/>
          <w:szCs w:val="20"/>
          <w:u w:val="single"/>
        </w:rPr>
        <w:t>[CONSIGNAR NOMENCLATURA DEL PROCEDIMIENTO DE SELECCIÓN]</w:t>
      </w:r>
    </w:p>
    <w:p w14:paraId="5F26F794" w14:textId="74F4E1D9" w:rsidR="0077169C" w:rsidRPr="00B9191F" w:rsidRDefault="0077169C" w:rsidP="00BF783D">
      <w:pPr>
        <w:widowControl w:val="0"/>
        <w:spacing w:line="259" w:lineRule="auto"/>
        <w:jc w:val="both"/>
        <w:rPr>
          <w:rFonts w:ascii="Arial" w:hAnsi="Arial" w:cs="Arial"/>
          <w:b/>
          <w:sz w:val="20"/>
          <w:szCs w:val="20"/>
        </w:rPr>
      </w:pPr>
      <w:r w:rsidRPr="00B9191F">
        <w:rPr>
          <w:rFonts w:ascii="Arial" w:hAnsi="Arial" w:cs="Arial"/>
          <w:sz w:val="20"/>
          <w:szCs w:val="20"/>
          <w:u w:val="single"/>
          <w:lang w:val="es-ES" w:eastAsia="en-US"/>
        </w:rPr>
        <w:t>Presente</w:t>
      </w:r>
      <w:r w:rsidRPr="00B9191F">
        <w:rPr>
          <w:rFonts w:ascii="Arial" w:hAnsi="Arial" w:cs="Arial"/>
          <w:sz w:val="20"/>
          <w:szCs w:val="20"/>
          <w:lang w:val="es-ES" w:eastAsia="en-US"/>
        </w:rPr>
        <w:t>.-</w:t>
      </w:r>
    </w:p>
    <w:p w14:paraId="461230C7" w14:textId="77777777" w:rsidR="002B261A" w:rsidRPr="00B9191F" w:rsidRDefault="002B261A" w:rsidP="002B261A">
      <w:pPr>
        <w:pStyle w:val="Textoindependiente"/>
        <w:widowControl w:val="0"/>
        <w:spacing w:after="0"/>
        <w:jc w:val="both"/>
        <w:rPr>
          <w:rFonts w:ascii="Arial" w:hAnsi="Arial" w:cs="Arial"/>
          <w:sz w:val="20"/>
          <w:szCs w:val="20"/>
        </w:rPr>
      </w:pPr>
    </w:p>
    <w:p w14:paraId="42E60EA5" w14:textId="77777777" w:rsidR="002B261A" w:rsidRPr="00B9191F" w:rsidRDefault="002B261A" w:rsidP="002B261A">
      <w:pPr>
        <w:widowControl w:val="0"/>
        <w:jc w:val="both"/>
        <w:rPr>
          <w:rFonts w:ascii="Arial" w:hAnsi="Arial" w:cs="Arial"/>
          <w:sz w:val="20"/>
          <w:szCs w:val="20"/>
        </w:rPr>
      </w:pPr>
      <w:r w:rsidRPr="00B9191F">
        <w:rPr>
          <w:rFonts w:ascii="Arial" w:hAnsi="Arial" w:cs="Arial"/>
          <w:sz w:val="20"/>
          <w:szCs w:val="20"/>
        </w:rPr>
        <w:t>Es grato dirigirme a usted, para hacer de su conocimiento que, de acuerdo con las bases, mi oferta es la siguiente:</w:t>
      </w:r>
    </w:p>
    <w:p w14:paraId="0ECCAD4E" w14:textId="77777777" w:rsidR="002B261A" w:rsidRPr="00B9191F" w:rsidRDefault="002B261A" w:rsidP="002B261A">
      <w:pPr>
        <w:pStyle w:val="Prrafodelista"/>
        <w:ind w:left="0"/>
        <w:jc w:val="both"/>
        <w:rPr>
          <w:rFonts w:ascii="Arial" w:hAnsi="Arial" w:cs="Arial"/>
          <w:sz w:val="20"/>
          <w:szCs w:val="20"/>
        </w:rPr>
      </w:pPr>
    </w:p>
    <w:tbl>
      <w:tblPr>
        <w:tblW w:w="609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7" w:type="dxa"/>
          <w:left w:w="28" w:type="dxa"/>
          <w:bottom w:w="17" w:type="dxa"/>
          <w:right w:w="28" w:type="dxa"/>
        </w:tblCellMar>
        <w:tblLook w:val="0000" w:firstRow="0" w:lastRow="0" w:firstColumn="0" w:lastColumn="0" w:noHBand="0" w:noVBand="0"/>
      </w:tblPr>
      <w:tblGrid>
        <w:gridCol w:w="3539"/>
        <w:gridCol w:w="2557"/>
      </w:tblGrid>
      <w:tr w:rsidR="002B261A" w:rsidRPr="00B9191F" w14:paraId="6FAB8609" w14:textId="77777777" w:rsidTr="1B0DA255">
        <w:trPr>
          <w:trHeight w:val="300"/>
          <w:jc w:val="center"/>
        </w:trPr>
        <w:tc>
          <w:tcPr>
            <w:tcW w:w="3539" w:type="dxa"/>
            <w:shd w:val="clear" w:color="auto" w:fill="D9D9D9" w:themeFill="background1" w:themeFillShade="D9"/>
            <w:vAlign w:val="center"/>
          </w:tcPr>
          <w:p w14:paraId="5D214940" w14:textId="77777777" w:rsidR="002B261A" w:rsidRPr="00B9191F" w:rsidRDefault="002B261A">
            <w:pPr>
              <w:widowControl w:val="0"/>
              <w:jc w:val="center"/>
              <w:rPr>
                <w:rFonts w:ascii="Arial" w:hAnsi="Arial" w:cs="Arial"/>
                <w:b/>
                <w:sz w:val="18"/>
                <w:szCs w:val="18"/>
              </w:rPr>
            </w:pPr>
            <w:r w:rsidRPr="00B9191F">
              <w:rPr>
                <w:rFonts w:ascii="Arial" w:hAnsi="Arial" w:cs="Arial"/>
                <w:b/>
                <w:sz w:val="18"/>
                <w:szCs w:val="18"/>
              </w:rPr>
              <w:t>CONCEPTO</w:t>
            </w:r>
          </w:p>
        </w:tc>
        <w:tc>
          <w:tcPr>
            <w:tcW w:w="2557" w:type="dxa"/>
            <w:shd w:val="clear" w:color="auto" w:fill="D9D9D9" w:themeFill="background1" w:themeFillShade="D9"/>
            <w:vAlign w:val="center"/>
          </w:tcPr>
          <w:p w14:paraId="6103F3C4" w14:textId="77777777" w:rsidR="002B261A" w:rsidRPr="00B9191F" w:rsidRDefault="002B261A">
            <w:pPr>
              <w:widowControl w:val="0"/>
              <w:jc w:val="center"/>
              <w:rPr>
                <w:rFonts w:ascii="Arial" w:hAnsi="Arial" w:cs="Arial"/>
                <w:b/>
                <w:sz w:val="18"/>
                <w:szCs w:val="18"/>
                <w:lang w:val="es-ES" w:eastAsia="en-US"/>
              </w:rPr>
            </w:pPr>
            <w:r w:rsidRPr="00B9191F">
              <w:rPr>
                <w:rFonts w:ascii="Arial" w:hAnsi="Arial" w:cs="Arial"/>
                <w:b/>
                <w:sz w:val="18"/>
                <w:szCs w:val="18"/>
                <w:lang w:val="es-ES" w:eastAsia="en-US"/>
              </w:rPr>
              <w:t>MONTO</w:t>
            </w:r>
          </w:p>
        </w:tc>
      </w:tr>
      <w:tr w:rsidR="002B261A" w:rsidRPr="00B9191F" w14:paraId="157F23C8" w14:textId="77777777" w:rsidTr="1B0DA255">
        <w:trPr>
          <w:trHeight w:val="300"/>
          <w:jc w:val="center"/>
        </w:trPr>
        <w:tc>
          <w:tcPr>
            <w:tcW w:w="3539" w:type="dxa"/>
            <w:vAlign w:val="center"/>
          </w:tcPr>
          <w:p w14:paraId="2241ED53" w14:textId="77777777" w:rsidR="002B261A" w:rsidRPr="00B9191F" w:rsidRDefault="002B261A" w:rsidP="00B80BB7">
            <w:pPr>
              <w:widowControl w:val="0"/>
              <w:numPr>
                <w:ilvl w:val="0"/>
                <w:numId w:val="39"/>
              </w:numPr>
              <w:contextualSpacing/>
              <w:jc w:val="both"/>
              <w:rPr>
                <w:rFonts w:ascii="Arial" w:hAnsi="Arial" w:cs="Arial"/>
                <w:sz w:val="20"/>
                <w:szCs w:val="20"/>
              </w:rPr>
            </w:pPr>
            <w:r w:rsidRPr="00B9191F">
              <w:rPr>
                <w:rFonts w:ascii="Arial" w:hAnsi="Arial" w:cs="Arial"/>
                <w:sz w:val="20"/>
                <w:szCs w:val="20"/>
              </w:rPr>
              <w:t xml:space="preserve">Honorario Fijo </w:t>
            </w:r>
          </w:p>
        </w:tc>
        <w:tc>
          <w:tcPr>
            <w:tcW w:w="2557" w:type="dxa"/>
          </w:tcPr>
          <w:p w14:paraId="563A4BEA" w14:textId="77777777" w:rsidR="002B261A" w:rsidRPr="00B9191F" w:rsidRDefault="002B261A">
            <w:pPr>
              <w:widowControl w:val="0"/>
              <w:jc w:val="right"/>
              <w:rPr>
                <w:rFonts w:ascii="Arial" w:hAnsi="Arial" w:cs="Arial"/>
                <w:b/>
                <w:sz w:val="20"/>
                <w:szCs w:val="20"/>
                <w:lang w:val="es-ES" w:eastAsia="en-US"/>
              </w:rPr>
            </w:pPr>
          </w:p>
        </w:tc>
      </w:tr>
      <w:tr w:rsidR="002B261A" w:rsidRPr="00B9191F" w14:paraId="3910346A" w14:textId="77777777" w:rsidTr="1B0DA255">
        <w:trPr>
          <w:trHeight w:val="300"/>
          <w:jc w:val="center"/>
        </w:trPr>
        <w:tc>
          <w:tcPr>
            <w:tcW w:w="3539" w:type="dxa"/>
            <w:vAlign w:val="center"/>
          </w:tcPr>
          <w:p w14:paraId="498C65FB" w14:textId="77777777" w:rsidR="002B261A" w:rsidRPr="00B9191F" w:rsidRDefault="002B261A" w:rsidP="00B80BB7">
            <w:pPr>
              <w:widowControl w:val="0"/>
              <w:numPr>
                <w:ilvl w:val="0"/>
                <w:numId w:val="39"/>
              </w:numPr>
              <w:contextualSpacing/>
              <w:jc w:val="both"/>
              <w:rPr>
                <w:rFonts w:ascii="Arial" w:hAnsi="Arial" w:cs="Arial"/>
                <w:sz w:val="20"/>
                <w:szCs w:val="20"/>
              </w:rPr>
            </w:pPr>
            <w:r w:rsidRPr="00B9191F">
              <w:rPr>
                <w:rFonts w:ascii="Arial" w:hAnsi="Arial" w:cs="Arial"/>
                <w:sz w:val="20"/>
                <w:szCs w:val="20"/>
              </w:rPr>
              <w:t>Comisión de éxito</w:t>
            </w:r>
            <w:r w:rsidRPr="00B9191F">
              <w:rPr>
                <w:rFonts w:ascii="Arial" w:hAnsi="Arial" w:cs="Arial"/>
                <w:sz w:val="20"/>
                <w:szCs w:val="20"/>
                <w:vertAlign w:val="superscript"/>
              </w:rPr>
              <w:footnoteReference w:id="31"/>
            </w:r>
            <w:r w:rsidRPr="00B9191F">
              <w:rPr>
                <w:rFonts w:ascii="Arial" w:hAnsi="Arial" w:cs="Arial"/>
                <w:sz w:val="20"/>
                <w:szCs w:val="20"/>
              </w:rPr>
              <w:t xml:space="preserve">           </w:t>
            </w:r>
          </w:p>
        </w:tc>
        <w:tc>
          <w:tcPr>
            <w:tcW w:w="2557" w:type="dxa"/>
          </w:tcPr>
          <w:p w14:paraId="2A311C1C" w14:textId="77777777" w:rsidR="002B261A" w:rsidRPr="00B9191F" w:rsidRDefault="002B261A">
            <w:pPr>
              <w:widowControl w:val="0"/>
              <w:jc w:val="right"/>
              <w:rPr>
                <w:rFonts w:ascii="Arial" w:hAnsi="Arial" w:cs="Arial"/>
                <w:b/>
                <w:sz w:val="20"/>
                <w:szCs w:val="20"/>
                <w:lang w:val="es-ES" w:eastAsia="en-US"/>
              </w:rPr>
            </w:pPr>
          </w:p>
        </w:tc>
      </w:tr>
      <w:tr w:rsidR="002B261A" w:rsidRPr="00B9191F" w14:paraId="4F6AA1ED" w14:textId="77777777" w:rsidTr="1B0DA255">
        <w:trPr>
          <w:trHeight w:val="300"/>
          <w:jc w:val="center"/>
        </w:trPr>
        <w:tc>
          <w:tcPr>
            <w:tcW w:w="3539" w:type="dxa"/>
            <w:vAlign w:val="center"/>
          </w:tcPr>
          <w:p w14:paraId="3DB7A2F8" w14:textId="77777777" w:rsidR="002B261A" w:rsidRPr="00B9191F" w:rsidRDefault="002B261A">
            <w:pPr>
              <w:widowControl w:val="0"/>
              <w:jc w:val="center"/>
              <w:rPr>
                <w:rFonts w:ascii="Arial" w:hAnsi="Arial" w:cs="Arial"/>
                <w:b/>
                <w:sz w:val="20"/>
                <w:szCs w:val="20"/>
              </w:rPr>
            </w:pPr>
            <w:r w:rsidRPr="00B9191F">
              <w:rPr>
                <w:rFonts w:ascii="Arial" w:hAnsi="Arial" w:cs="Arial"/>
                <w:b/>
                <w:sz w:val="20"/>
                <w:szCs w:val="20"/>
              </w:rPr>
              <w:t>Precio de la Oferta (A) + (B)</w:t>
            </w:r>
          </w:p>
        </w:tc>
        <w:tc>
          <w:tcPr>
            <w:tcW w:w="2557" w:type="dxa"/>
          </w:tcPr>
          <w:p w14:paraId="48F3E37A" w14:textId="77777777" w:rsidR="002B261A" w:rsidRPr="00B9191F" w:rsidRDefault="002B261A">
            <w:pPr>
              <w:widowControl w:val="0"/>
              <w:jc w:val="right"/>
              <w:rPr>
                <w:rFonts w:ascii="Arial" w:hAnsi="Arial" w:cs="Arial"/>
                <w:b/>
                <w:sz w:val="20"/>
                <w:szCs w:val="20"/>
                <w:lang w:val="es-ES" w:eastAsia="en-US"/>
              </w:rPr>
            </w:pPr>
          </w:p>
        </w:tc>
      </w:tr>
    </w:tbl>
    <w:p w14:paraId="48D2DC6F" w14:textId="77777777" w:rsidR="002B261A" w:rsidRPr="00B9191F" w:rsidRDefault="002B261A" w:rsidP="002B261A">
      <w:pPr>
        <w:pStyle w:val="Prrafodelista"/>
        <w:ind w:left="0"/>
        <w:jc w:val="both"/>
        <w:rPr>
          <w:rFonts w:ascii="Arial" w:hAnsi="Arial" w:cs="Arial"/>
          <w:sz w:val="20"/>
          <w:szCs w:val="20"/>
        </w:rPr>
      </w:pPr>
    </w:p>
    <w:p w14:paraId="5C5F7845" w14:textId="123D74FE" w:rsidR="002B261A" w:rsidRPr="00B9191F" w:rsidRDefault="002B261A" w:rsidP="002B261A">
      <w:pPr>
        <w:pStyle w:val="Textoindependiente"/>
        <w:widowControl w:val="0"/>
        <w:spacing w:after="0"/>
        <w:ind w:left="142"/>
        <w:jc w:val="both"/>
        <w:rPr>
          <w:rFonts w:ascii="Arial" w:hAnsi="Arial" w:cs="Arial"/>
          <w:sz w:val="20"/>
          <w:szCs w:val="20"/>
        </w:rPr>
      </w:pPr>
      <w:r w:rsidRPr="00B9191F">
        <w:rPr>
          <w:rFonts w:ascii="Arial" w:hAnsi="Arial" w:cs="Arial"/>
          <w:sz w:val="20"/>
          <w:szCs w:val="20"/>
        </w:rPr>
        <w:t xml:space="preserve">El precio de la oferta </w:t>
      </w:r>
      <w:r w:rsidRPr="00B9191F">
        <w:rPr>
          <w:rFonts w:ascii="Arial" w:hAnsi="Arial"/>
          <w:b/>
          <w:sz w:val="20"/>
          <w:szCs w:val="20"/>
          <w:u w:val="single"/>
          <w:shd w:val="clear" w:color="auto" w:fill="D9D9D9" w:themeFill="background1" w:themeFillShade="D9"/>
        </w:rPr>
        <w:t>[</w:t>
      </w:r>
      <w:r w:rsidRPr="00B9191F">
        <w:rPr>
          <w:rFonts w:ascii="Arial" w:hAnsi="Arial"/>
          <w:b/>
          <w:sz w:val="20"/>
          <w:szCs w:val="20"/>
          <w:u w:val="single"/>
        </w:rPr>
        <w:t>CONSIGNAR LA MONEDA DE LA CONVOCATORIA]</w:t>
      </w:r>
      <w:r w:rsidRPr="00B9191F">
        <w:rPr>
          <w:rFonts w:ascii="Arial" w:hAnsi="Arial" w:cs="Arial"/>
          <w:sz w:val="20"/>
          <w:szCs w:val="20"/>
        </w:rPr>
        <w:t xml:space="preserve"> incluye todos los impuestos, seguros, transporte, inspecciones, pruebas y, de ser el caso, los costos laborales conforme a la legislación vigente, así como cualquier otro concepto que pueda tener incidencia sobre el costo del servicio a contrata</w:t>
      </w:r>
      <w:r w:rsidR="00E93D0D">
        <w:rPr>
          <w:rFonts w:ascii="Arial" w:hAnsi="Arial" w:cs="Arial"/>
          <w:sz w:val="20"/>
          <w:szCs w:val="20"/>
        </w:rPr>
        <w:t>r.</w:t>
      </w:r>
    </w:p>
    <w:p w14:paraId="5595E920" w14:textId="77777777" w:rsidR="002B261A" w:rsidRPr="00B9191F" w:rsidRDefault="002B261A" w:rsidP="002B261A">
      <w:pPr>
        <w:widowControl w:val="0"/>
        <w:autoSpaceDE w:val="0"/>
        <w:autoSpaceDN w:val="0"/>
        <w:adjustRightInd w:val="0"/>
        <w:jc w:val="both"/>
        <w:rPr>
          <w:rFonts w:ascii="Arial" w:hAnsi="Arial" w:cs="Arial"/>
          <w:sz w:val="20"/>
          <w:szCs w:val="20"/>
        </w:rPr>
      </w:pPr>
      <w:r w:rsidRPr="00B9191F">
        <w:rPr>
          <w:rFonts w:ascii="Arial" w:hAnsi="Arial" w:cs="Arial"/>
          <w:sz w:val="20"/>
          <w:szCs w:val="20"/>
        </w:rPr>
        <w:t xml:space="preserve"> </w:t>
      </w:r>
    </w:p>
    <w:p w14:paraId="731D4657" w14:textId="77777777" w:rsidR="002B261A" w:rsidRPr="00B9191F" w:rsidRDefault="002B261A" w:rsidP="002B261A">
      <w:pPr>
        <w:widowControl w:val="0"/>
        <w:jc w:val="center"/>
        <w:rPr>
          <w:rFonts w:ascii="Arial" w:hAnsi="Arial" w:cs="Arial"/>
          <w:sz w:val="20"/>
          <w:szCs w:val="20"/>
        </w:rPr>
      </w:pPr>
      <w:r w:rsidRPr="00B9191F">
        <w:rPr>
          <w:rFonts w:ascii="Arial" w:hAnsi="Arial" w:cs="Arial"/>
          <w:sz w:val="20"/>
          <w:szCs w:val="20"/>
        </w:rPr>
        <w:t>……………………………….…………………..</w:t>
      </w:r>
    </w:p>
    <w:p w14:paraId="45207004" w14:textId="77777777" w:rsidR="002B261A" w:rsidRPr="00B9191F" w:rsidRDefault="002B261A" w:rsidP="002B261A">
      <w:pPr>
        <w:widowControl w:val="0"/>
        <w:jc w:val="center"/>
        <w:rPr>
          <w:rFonts w:ascii="Arial" w:hAnsi="Arial" w:cs="Arial"/>
          <w:b/>
          <w:sz w:val="20"/>
          <w:szCs w:val="20"/>
        </w:rPr>
      </w:pPr>
      <w:r w:rsidRPr="00B9191F">
        <w:rPr>
          <w:rFonts w:ascii="Arial" w:hAnsi="Arial" w:cs="Arial"/>
          <w:b/>
          <w:sz w:val="20"/>
          <w:szCs w:val="20"/>
        </w:rPr>
        <w:t>Firma, nombres y apellidos del postor o</w:t>
      </w:r>
    </w:p>
    <w:p w14:paraId="08761F66" w14:textId="6846ACBB" w:rsidR="002B261A" w:rsidRPr="00B9191F" w:rsidRDefault="00E6486A" w:rsidP="002B261A">
      <w:pPr>
        <w:widowControl w:val="0"/>
        <w:jc w:val="center"/>
        <w:rPr>
          <w:rFonts w:ascii="Arial" w:hAnsi="Arial" w:cs="Arial"/>
          <w:b/>
          <w:sz w:val="20"/>
          <w:szCs w:val="20"/>
        </w:rPr>
      </w:pPr>
      <w:r w:rsidRPr="00B9191F">
        <w:rPr>
          <w:rFonts w:ascii="Arial" w:hAnsi="Arial" w:cs="Arial"/>
          <w:b/>
          <w:sz w:val="20"/>
          <w:szCs w:val="20"/>
        </w:rPr>
        <w:t>apoderado</w:t>
      </w:r>
      <w:r w:rsidR="002B261A" w:rsidRPr="00B9191F">
        <w:rPr>
          <w:rFonts w:ascii="Arial" w:hAnsi="Arial" w:cs="Arial"/>
          <w:b/>
          <w:sz w:val="20"/>
          <w:szCs w:val="20"/>
        </w:rPr>
        <w:t>, según corresponda</w:t>
      </w:r>
    </w:p>
    <w:p w14:paraId="369F4CA5" w14:textId="77777777" w:rsidR="002B261A" w:rsidRPr="00B9191F" w:rsidRDefault="002B261A" w:rsidP="002B261A">
      <w:pPr>
        <w:pStyle w:val="Textoindependiente"/>
        <w:widowControl w:val="0"/>
        <w:spacing w:after="0"/>
        <w:jc w:val="both"/>
        <w:rPr>
          <w:rFonts w:ascii="Arial" w:hAnsi="Arial" w:cs="Arial"/>
          <w:sz w:val="20"/>
          <w:szCs w:val="20"/>
        </w:rPr>
      </w:pPr>
    </w:p>
    <w:p w14:paraId="184C1F73" w14:textId="77777777" w:rsidR="002B261A" w:rsidRPr="00B9191F" w:rsidRDefault="002B261A" w:rsidP="002B261A">
      <w:pPr>
        <w:widowControl w:val="0"/>
        <w:rPr>
          <w:rFonts w:ascii="Arial" w:hAnsi="Arial" w:cs="Arial"/>
          <w:b/>
          <w:bCs/>
        </w:rPr>
      </w:pPr>
    </w:p>
    <w:tbl>
      <w:tblPr>
        <w:tblStyle w:val="Tabladecuadrcula1clara-nfasis32"/>
        <w:tblW w:w="8935" w:type="dxa"/>
        <w:tblInd w:w="137"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935"/>
      </w:tblGrid>
      <w:tr w:rsidR="002B261A" w:rsidRPr="00B9191F" w14:paraId="4F2E8CBD" w14:textId="77777777" w:rsidTr="00210288">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8935" w:type="dxa"/>
            <w:vAlign w:val="center"/>
          </w:tcPr>
          <w:p w14:paraId="3B5F3986" w14:textId="77777777" w:rsidR="002B261A" w:rsidRPr="00B9191F" w:rsidRDefault="002B261A">
            <w:pPr>
              <w:jc w:val="both"/>
              <w:rPr>
                <w:rFonts w:ascii="Arial" w:hAnsi="Arial" w:cs="Arial"/>
                <w:color w:val="FF0000"/>
                <w:sz w:val="20"/>
                <w:szCs w:val="20"/>
                <w:lang w:val="es-ES"/>
              </w:rPr>
            </w:pPr>
            <w:r w:rsidRPr="00B9191F">
              <w:rPr>
                <w:rFonts w:ascii="Arial" w:hAnsi="Arial" w:cs="Arial"/>
                <w:color w:val="FF0000"/>
                <w:sz w:val="20"/>
                <w:szCs w:val="20"/>
              </w:rPr>
              <w:t>Advertencia</w:t>
            </w:r>
          </w:p>
        </w:tc>
      </w:tr>
      <w:tr w:rsidR="002B261A" w:rsidRPr="00B9191F" w14:paraId="1A43F088" w14:textId="77777777" w:rsidTr="00210288">
        <w:trPr>
          <w:trHeight w:val="300"/>
        </w:trPr>
        <w:tc>
          <w:tcPr>
            <w:cnfStyle w:val="001000000000" w:firstRow="0" w:lastRow="0" w:firstColumn="1" w:lastColumn="0" w:oddVBand="0" w:evenVBand="0" w:oddHBand="0" w:evenHBand="0" w:firstRowFirstColumn="0" w:firstRowLastColumn="0" w:lastRowFirstColumn="0" w:lastRowLastColumn="0"/>
            <w:tcW w:w="8935" w:type="dxa"/>
            <w:vAlign w:val="center"/>
          </w:tcPr>
          <w:p w14:paraId="47DA1E4E" w14:textId="77777777" w:rsidR="002B261A" w:rsidRPr="00AE77EE" w:rsidRDefault="002B261A" w:rsidP="0070392C">
            <w:pPr>
              <w:pStyle w:val="Prrafodelista"/>
              <w:widowControl w:val="0"/>
              <w:numPr>
                <w:ilvl w:val="0"/>
                <w:numId w:val="38"/>
              </w:numPr>
              <w:ind w:left="312"/>
              <w:jc w:val="both"/>
              <w:rPr>
                <w:rFonts w:ascii="Arial" w:hAnsi="Arial" w:cs="Arial"/>
                <w:b w:val="0"/>
                <w:color w:val="FF0000"/>
                <w:sz w:val="18"/>
                <w:szCs w:val="18"/>
                <w:lang w:val="es-ES"/>
              </w:rPr>
            </w:pPr>
            <w:r w:rsidRPr="00B9191F">
              <w:rPr>
                <w:rFonts w:ascii="Arial" w:hAnsi="Arial" w:cs="Arial"/>
                <w:b w:val="0"/>
                <w:color w:val="FF0000"/>
                <w:sz w:val="18"/>
                <w:szCs w:val="18"/>
              </w:rPr>
              <w:t>En caso de que el postor reduzca su oferta, según lo previsto en el artículo 132 del Reglamento, debe presentar nuevamente este Anexo.</w:t>
            </w:r>
          </w:p>
          <w:p w14:paraId="706673D5" w14:textId="77777777" w:rsidR="00AE77EE" w:rsidRPr="00B9191F" w:rsidRDefault="00AE77EE" w:rsidP="00AE77EE">
            <w:pPr>
              <w:pStyle w:val="Prrafodelista"/>
              <w:widowControl w:val="0"/>
              <w:ind w:left="312"/>
              <w:jc w:val="both"/>
              <w:rPr>
                <w:rFonts w:ascii="Arial" w:hAnsi="Arial" w:cs="Arial"/>
                <w:b w:val="0"/>
                <w:color w:val="FF0000"/>
                <w:sz w:val="18"/>
                <w:szCs w:val="18"/>
                <w:lang w:val="es-ES"/>
              </w:rPr>
            </w:pPr>
          </w:p>
          <w:p w14:paraId="15C9628A" w14:textId="77777777" w:rsidR="002B261A" w:rsidRPr="00B9191F" w:rsidRDefault="002B261A" w:rsidP="0070392C">
            <w:pPr>
              <w:pStyle w:val="Prrafodelista"/>
              <w:widowControl w:val="0"/>
              <w:numPr>
                <w:ilvl w:val="0"/>
                <w:numId w:val="38"/>
              </w:numPr>
              <w:ind w:left="312"/>
              <w:jc w:val="both"/>
              <w:rPr>
                <w:rFonts w:ascii="Arial" w:hAnsi="Arial" w:cs="Arial"/>
                <w:b w:val="0"/>
                <w:color w:val="FF0000"/>
                <w:sz w:val="18"/>
                <w:szCs w:val="18"/>
                <w:lang w:val="es-ES"/>
              </w:rPr>
            </w:pPr>
            <w:r w:rsidRPr="00B9191F">
              <w:rPr>
                <w:rFonts w:ascii="Arial" w:hAnsi="Arial" w:cs="Arial"/>
                <w:b w:val="0"/>
                <w:color w:val="FF0000"/>
                <w:sz w:val="18"/>
                <w:szCs w:val="18"/>
              </w:rPr>
              <w:t>El postor que goce de alguna exoneración legal debe indicar que su oferta no incluye el impuesto materia de la exoneración, debiendo incluir el siguiente texto:</w:t>
            </w:r>
          </w:p>
          <w:p w14:paraId="69D6178E" w14:textId="77777777" w:rsidR="002B261A" w:rsidRDefault="002B261A" w:rsidP="0070392C">
            <w:pPr>
              <w:pStyle w:val="Prrafodelista"/>
              <w:widowControl w:val="0"/>
              <w:ind w:left="312"/>
              <w:jc w:val="both"/>
              <w:rPr>
                <w:rFonts w:ascii="Arial" w:hAnsi="Arial" w:cs="Arial"/>
                <w:b w:val="0"/>
                <w:bCs w:val="0"/>
                <w:color w:val="FF0000"/>
                <w:sz w:val="18"/>
                <w:szCs w:val="18"/>
              </w:rPr>
            </w:pPr>
            <w:r w:rsidRPr="00B9191F">
              <w:rPr>
                <w:rFonts w:ascii="Arial" w:hAnsi="Arial" w:cs="Arial"/>
                <w:color w:val="FF0000"/>
                <w:sz w:val="18"/>
                <w:szCs w:val="18"/>
              </w:rPr>
              <w:t>“Mi oferta no incluye [</w:t>
            </w:r>
            <w:r w:rsidRPr="006239C3">
              <w:rPr>
                <w:rFonts w:ascii="Arial" w:hAnsi="Arial" w:cs="Arial"/>
                <w:color w:val="FF0000"/>
                <w:sz w:val="18"/>
                <w:szCs w:val="18"/>
                <w:u w:val="single"/>
              </w:rPr>
              <w:t>CONSIGNAR EL IMPUESTO MATERIA DE LA EXONERACIÓN</w:t>
            </w:r>
            <w:r w:rsidRPr="00B9191F">
              <w:rPr>
                <w:rFonts w:ascii="Arial" w:hAnsi="Arial" w:cs="Arial"/>
                <w:color w:val="FF0000"/>
                <w:sz w:val="18"/>
                <w:szCs w:val="18"/>
              </w:rPr>
              <w:t xml:space="preserve">]”. </w:t>
            </w:r>
          </w:p>
          <w:p w14:paraId="555A73B3" w14:textId="77777777" w:rsidR="00AE77EE" w:rsidRPr="00AE77EE" w:rsidRDefault="00AE77EE" w:rsidP="00AE77EE">
            <w:pPr>
              <w:widowControl w:val="0"/>
              <w:jc w:val="both"/>
              <w:rPr>
                <w:rFonts w:ascii="Arial" w:hAnsi="Arial" w:cs="Arial"/>
                <w:color w:val="FF0000"/>
                <w:sz w:val="18"/>
                <w:szCs w:val="18"/>
              </w:rPr>
            </w:pPr>
          </w:p>
          <w:p w14:paraId="5552911B" w14:textId="77777777" w:rsidR="002B261A" w:rsidRPr="00AE77EE" w:rsidRDefault="002B261A" w:rsidP="0070392C">
            <w:pPr>
              <w:pStyle w:val="Prrafodelista"/>
              <w:widowControl w:val="0"/>
              <w:numPr>
                <w:ilvl w:val="0"/>
                <w:numId w:val="38"/>
              </w:numPr>
              <w:ind w:left="312"/>
              <w:jc w:val="both"/>
              <w:rPr>
                <w:rFonts w:ascii="Arial" w:hAnsi="Arial" w:cs="Arial"/>
                <w:b w:val="0"/>
                <w:color w:val="FF0000"/>
                <w:sz w:val="18"/>
                <w:szCs w:val="18"/>
              </w:rPr>
            </w:pPr>
            <w:r w:rsidRPr="00B9191F">
              <w:rPr>
                <w:rFonts w:ascii="Arial" w:hAnsi="Arial" w:cs="Arial"/>
                <w:b w:val="0"/>
                <w:color w:val="FF0000"/>
                <w:sz w:val="18"/>
                <w:szCs w:val="18"/>
                <w:lang w:val="es-ES"/>
              </w:rPr>
              <w:t>En caso de procedimientos según relación de ítems, el postor puede presentar el precio de su oferta en un solo documento o documentos independientes, en los ítems que se presente.</w:t>
            </w:r>
          </w:p>
          <w:p w14:paraId="732BA35B" w14:textId="77777777" w:rsidR="00AE77EE" w:rsidRPr="00B9191F" w:rsidRDefault="00AE77EE" w:rsidP="00AE77EE">
            <w:pPr>
              <w:pStyle w:val="Prrafodelista"/>
              <w:widowControl w:val="0"/>
              <w:ind w:left="312"/>
              <w:jc w:val="both"/>
              <w:rPr>
                <w:rFonts w:ascii="Arial" w:hAnsi="Arial" w:cs="Arial"/>
                <w:b w:val="0"/>
                <w:color w:val="FF0000"/>
                <w:sz w:val="18"/>
                <w:szCs w:val="18"/>
              </w:rPr>
            </w:pPr>
          </w:p>
          <w:p w14:paraId="291D1343" w14:textId="77777777" w:rsidR="00AE77EE" w:rsidRPr="00AE77EE" w:rsidRDefault="002B261A" w:rsidP="0070392C">
            <w:pPr>
              <w:pStyle w:val="Prrafodelista"/>
              <w:widowControl w:val="0"/>
              <w:numPr>
                <w:ilvl w:val="0"/>
                <w:numId w:val="38"/>
              </w:numPr>
              <w:ind w:left="312"/>
              <w:jc w:val="both"/>
              <w:rPr>
                <w:rFonts w:ascii="Arial" w:hAnsi="Arial" w:cs="Arial"/>
                <w:b w:val="0"/>
                <w:color w:val="FF0000"/>
                <w:sz w:val="18"/>
                <w:szCs w:val="18"/>
                <w:lang w:val="es-ES"/>
              </w:rPr>
            </w:pPr>
            <w:r w:rsidRPr="00B9191F">
              <w:rPr>
                <w:rFonts w:ascii="Arial" w:hAnsi="Arial" w:cs="Arial"/>
                <w:b w:val="0"/>
                <w:color w:val="FF0000"/>
                <w:sz w:val="18"/>
                <w:szCs w:val="18"/>
                <w:lang w:val="es-ES"/>
              </w:rPr>
              <w:t>En caso de contrataciones que conllevan la ejecución de prestaciones accesorias, el postor debe detallar en el precio de su oferta, el monto correspondiente a la prestación principal y las prestaciones accesorias.</w:t>
            </w:r>
          </w:p>
          <w:p w14:paraId="5B958F93" w14:textId="6C26D743" w:rsidR="002B261A" w:rsidRPr="00AE77EE" w:rsidRDefault="002B261A" w:rsidP="00AE77EE">
            <w:pPr>
              <w:widowControl w:val="0"/>
              <w:jc w:val="both"/>
              <w:rPr>
                <w:rFonts w:ascii="Arial" w:hAnsi="Arial" w:cs="Arial"/>
                <w:color w:val="FF0000"/>
                <w:sz w:val="18"/>
                <w:szCs w:val="18"/>
                <w:lang w:val="es-ES"/>
              </w:rPr>
            </w:pPr>
            <w:r w:rsidRPr="00AE77EE">
              <w:rPr>
                <w:rFonts w:ascii="Arial" w:hAnsi="Arial" w:cs="Arial"/>
                <w:color w:val="FF0000"/>
                <w:sz w:val="18"/>
                <w:szCs w:val="18"/>
                <w:lang w:val="es-ES"/>
              </w:rPr>
              <w:t xml:space="preserve"> </w:t>
            </w:r>
          </w:p>
          <w:p w14:paraId="2A1C49B2" w14:textId="7E69674D" w:rsidR="002B261A" w:rsidRPr="00AE77EE" w:rsidRDefault="002B261A" w:rsidP="00AE77EE">
            <w:pPr>
              <w:pStyle w:val="Prrafodelista"/>
              <w:widowControl w:val="0"/>
              <w:numPr>
                <w:ilvl w:val="0"/>
                <w:numId w:val="38"/>
              </w:numPr>
              <w:ind w:left="312"/>
              <w:jc w:val="both"/>
              <w:rPr>
                <w:rFonts w:ascii="Arial" w:eastAsia="Arial" w:hAnsi="Arial" w:cs="Arial"/>
                <w:b w:val="0"/>
                <w:color w:val="FF0000"/>
              </w:rPr>
            </w:pPr>
            <w:r w:rsidRPr="00B9191F">
              <w:rPr>
                <w:rFonts w:ascii="Arial" w:eastAsia="Arial" w:hAnsi="Arial" w:cs="Arial"/>
                <w:b w:val="0"/>
                <w:color w:val="FF0000"/>
                <w:sz w:val="18"/>
                <w:szCs w:val="18"/>
                <w:lang w:val="es"/>
              </w:rPr>
              <w:t>En caso de divergencia entre el precio de la oferta en dígitos y en letras, prevalece este último.</w:t>
            </w:r>
          </w:p>
        </w:tc>
      </w:tr>
    </w:tbl>
    <w:p w14:paraId="3B6F5418" w14:textId="77777777" w:rsidR="002B261A" w:rsidRPr="00B9191F" w:rsidRDefault="002B261A" w:rsidP="002B261A">
      <w:pPr>
        <w:widowControl w:val="0"/>
        <w:jc w:val="center"/>
        <w:rPr>
          <w:rFonts w:ascii="Arial" w:hAnsi="Arial" w:cs="Arial"/>
          <w:b/>
          <w:bCs/>
        </w:rPr>
      </w:pPr>
    </w:p>
    <w:p w14:paraId="0919FB17" w14:textId="77777777" w:rsidR="00E90078" w:rsidRPr="00B9191F" w:rsidRDefault="00E90078" w:rsidP="002B261A">
      <w:pPr>
        <w:widowControl w:val="0"/>
        <w:jc w:val="center"/>
        <w:rPr>
          <w:rFonts w:ascii="Arial" w:hAnsi="Arial" w:cs="Arial"/>
          <w:b/>
          <w:bCs/>
        </w:rPr>
      </w:pPr>
    </w:p>
    <w:p w14:paraId="36C02CEA" w14:textId="33EF621F" w:rsidR="00282E71" w:rsidRPr="00B9191F" w:rsidDel="00E90078" w:rsidRDefault="00282E71" w:rsidP="00A47A95">
      <w:pPr>
        <w:widowControl w:val="0"/>
        <w:jc w:val="both"/>
        <w:rPr>
          <w:rFonts w:ascii="Arial" w:hAnsi="Arial" w:cs="Arial"/>
          <w:b/>
          <w:lang w:val="es-ES"/>
        </w:rPr>
      </w:pPr>
    </w:p>
    <w:p w14:paraId="451CA3A4" w14:textId="77777777" w:rsidR="00E93D0D" w:rsidRPr="00B9191F" w:rsidRDefault="00E93D0D" w:rsidP="1B0DA255">
      <w:pPr>
        <w:widowControl w:val="0"/>
        <w:jc w:val="both"/>
        <w:rPr>
          <w:rFonts w:ascii="Arial" w:hAnsi="Arial" w:cs="Arial"/>
          <w:b/>
          <w:bCs/>
        </w:rPr>
      </w:pPr>
    </w:p>
    <w:tbl>
      <w:tblPr>
        <w:tblStyle w:val="Tabladecuadrcula1clara-nfasis32"/>
        <w:tblpPr w:leftFromText="141" w:rightFromText="141" w:vertAnchor="text" w:horzAnchor="margin" w:tblpY="92"/>
        <w:tblW w:w="907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9072"/>
      </w:tblGrid>
      <w:tr w:rsidR="00A47A95" w:rsidRPr="00B9191F" w14:paraId="0BA00006" w14:textId="77777777" w:rsidTr="00210288">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0925D66E" w14:textId="77777777" w:rsidR="00A47A95" w:rsidRPr="00B9191F" w:rsidRDefault="00A47A95" w:rsidP="00733F0F">
            <w:pPr>
              <w:jc w:val="both"/>
              <w:rPr>
                <w:rFonts w:ascii="Arial" w:eastAsia="Batang" w:hAnsi="Arial" w:cs="Arial"/>
                <w:color w:val="0070C0"/>
                <w:sz w:val="18"/>
                <w:szCs w:val="18"/>
                <w:lang w:val="es-ES" w:eastAsia="es-PE"/>
              </w:rPr>
            </w:pPr>
            <w:r w:rsidRPr="00B9191F">
              <w:rPr>
                <w:rFonts w:ascii="Arial" w:eastAsia="Batang" w:hAnsi="Arial" w:cs="Arial"/>
                <w:color w:val="0070C0"/>
                <w:sz w:val="18"/>
                <w:szCs w:val="18"/>
                <w:lang w:val="es-ES" w:eastAsia="es-PE"/>
              </w:rPr>
              <w:lastRenderedPageBreak/>
              <w:t>Importante para la entidad contratante</w:t>
            </w:r>
          </w:p>
        </w:tc>
      </w:tr>
      <w:tr w:rsidR="00A47A95" w:rsidRPr="00B9191F" w14:paraId="33783EB2" w14:textId="77777777" w:rsidTr="00210288">
        <w:trPr>
          <w:trHeight w:val="459"/>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142D934A" w14:textId="77777777" w:rsidR="00A47A95" w:rsidRPr="009F70BD" w:rsidRDefault="00A47A95" w:rsidP="00733F0F">
            <w:pPr>
              <w:widowControl w:val="0"/>
              <w:jc w:val="both"/>
              <w:rPr>
                <w:rFonts w:ascii="Arial" w:eastAsia="Batang" w:hAnsi="Arial" w:cs="Arial"/>
                <w:b w:val="0"/>
                <w:bCs w:val="0"/>
                <w:color w:val="0070C0"/>
                <w:sz w:val="18"/>
                <w:szCs w:val="18"/>
                <w:lang w:val="es-ES" w:eastAsia="es-PE"/>
              </w:rPr>
            </w:pPr>
            <w:r w:rsidRPr="009F70BD">
              <w:rPr>
                <w:rFonts w:ascii="Arial" w:eastAsia="Batang" w:hAnsi="Arial" w:cs="Arial"/>
                <w:b w:val="0"/>
                <w:bCs w:val="0"/>
                <w:color w:val="0070C0"/>
                <w:sz w:val="18"/>
                <w:szCs w:val="18"/>
                <w:lang w:val="es-ES" w:eastAsia="es-PE"/>
              </w:rPr>
              <w:t>En caso de prestaciones de servicios bajo la modalidad de tarifas incluir el siguiente anexo:</w:t>
            </w:r>
          </w:p>
        </w:tc>
      </w:tr>
    </w:tbl>
    <w:p w14:paraId="270A1113" w14:textId="77777777" w:rsidR="00A47A95" w:rsidRPr="00B9191F" w:rsidRDefault="00A47A95" w:rsidP="00A47A95">
      <w:pPr>
        <w:widowControl w:val="0"/>
        <w:jc w:val="both"/>
        <w:rPr>
          <w:rFonts w:ascii="Arial" w:eastAsia="Batang" w:hAnsi="Arial" w:cs="Arial"/>
          <w:bCs/>
          <w:strike/>
          <w:color w:val="0070C0"/>
          <w:sz w:val="18"/>
          <w:szCs w:val="18"/>
          <w:lang w:val="es-ES" w:eastAsia="es-PE"/>
        </w:rPr>
      </w:pPr>
      <w:r w:rsidRPr="00B9191F">
        <w:rPr>
          <w:rFonts w:ascii="Arial" w:eastAsia="Batang" w:hAnsi="Arial" w:cs="Arial"/>
          <w:bCs/>
          <w:color w:val="0070C0"/>
          <w:sz w:val="18"/>
          <w:szCs w:val="18"/>
          <w:lang w:val="es-ES" w:eastAsia="es-PE"/>
        </w:rPr>
        <w:t>Esta nota debe ser eliminada una vez culminada la elaboración de las bases</w:t>
      </w:r>
    </w:p>
    <w:p w14:paraId="7E479F7E" w14:textId="77777777" w:rsidR="00A15A16" w:rsidRPr="00B9191F" w:rsidRDefault="00A15A16" w:rsidP="00A47A95">
      <w:pPr>
        <w:widowControl w:val="0"/>
        <w:jc w:val="center"/>
        <w:rPr>
          <w:rFonts w:ascii="Arial" w:eastAsia="Batang" w:hAnsi="Arial" w:cs="Arial"/>
          <w:b/>
          <w:color w:val="000000"/>
          <w:sz w:val="22"/>
          <w:szCs w:val="20"/>
          <w:lang w:val="es-ES" w:eastAsia="es-PE"/>
        </w:rPr>
      </w:pPr>
    </w:p>
    <w:p w14:paraId="07F9D67E" w14:textId="3629D7C6" w:rsidR="00A47A95" w:rsidRPr="00D7308C" w:rsidRDefault="00A47A95" w:rsidP="00A47A95">
      <w:pPr>
        <w:widowControl w:val="0"/>
        <w:jc w:val="center"/>
        <w:rPr>
          <w:rFonts w:ascii="Arial" w:eastAsia="Batang" w:hAnsi="Arial" w:cs="Arial"/>
          <w:b/>
          <w:color w:val="000000"/>
          <w:sz w:val="20"/>
          <w:szCs w:val="20"/>
          <w:lang w:val="es-ES" w:eastAsia="es-PE"/>
        </w:rPr>
      </w:pPr>
      <w:r w:rsidRPr="00D7308C">
        <w:rPr>
          <w:rFonts w:ascii="Arial" w:eastAsia="Batang" w:hAnsi="Arial" w:cs="Arial"/>
          <w:b/>
          <w:color w:val="000000"/>
          <w:sz w:val="20"/>
          <w:szCs w:val="20"/>
          <w:lang w:val="es-ES" w:eastAsia="es-PE"/>
        </w:rPr>
        <w:t xml:space="preserve">ANEXO Nº </w:t>
      </w:r>
      <w:r w:rsidR="007E3169" w:rsidRPr="00D7308C">
        <w:rPr>
          <w:rFonts w:ascii="Arial" w:eastAsia="Batang" w:hAnsi="Arial" w:cs="Arial"/>
          <w:b/>
          <w:color w:val="000000"/>
          <w:sz w:val="20"/>
          <w:szCs w:val="20"/>
          <w:lang w:val="es-ES" w:eastAsia="es-PE"/>
        </w:rPr>
        <w:t>4</w:t>
      </w:r>
    </w:p>
    <w:p w14:paraId="16A65E7E" w14:textId="77777777" w:rsidR="00A47A95" w:rsidRPr="00D7308C" w:rsidRDefault="00A47A95" w:rsidP="00A47A95">
      <w:pPr>
        <w:widowControl w:val="0"/>
        <w:jc w:val="both"/>
        <w:rPr>
          <w:rFonts w:ascii="Arial" w:eastAsia="Batang" w:hAnsi="Arial" w:cs="Arial"/>
          <w:color w:val="000000"/>
          <w:sz w:val="20"/>
          <w:szCs w:val="20"/>
          <w:lang w:val="es-ES" w:eastAsia="es-PE"/>
        </w:rPr>
      </w:pPr>
    </w:p>
    <w:p w14:paraId="0783BC87" w14:textId="77777777" w:rsidR="00A47A95" w:rsidRPr="00D7308C" w:rsidRDefault="00A47A95" w:rsidP="00A47A95">
      <w:pPr>
        <w:widowControl w:val="0"/>
        <w:jc w:val="center"/>
        <w:rPr>
          <w:rFonts w:ascii="Arial" w:hAnsi="Arial" w:cs="Arial"/>
          <w:b/>
          <w:sz w:val="20"/>
          <w:szCs w:val="20"/>
          <w:lang w:val="es-ES" w:eastAsia="en-US"/>
        </w:rPr>
      </w:pPr>
      <w:r w:rsidRPr="00D7308C">
        <w:rPr>
          <w:rFonts w:ascii="Arial" w:hAnsi="Arial" w:cs="Arial"/>
          <w:b/>
          <w:sz w:val="20"/>
          <w:szCs w:val="20"/>
          <w:lang w:val="es-ES" w:eastAsia="en-US"/>
        </w:rPr>
        <w:t>PRECIO DE LA OFERTA</w:t>
      </w:r>
    </w:p>
    <w:p w14:paraId="44EDDA44" w14:textId="77777777" w:rsidR="00A47A95" w:rsidRPr="00B9191F" w:rsidRDefault="00A47A95" w:rsidP="00A47A95">
      <w:pPr>
        <w:widowControl w:val="0"/>
        <w:jc w:val="both"/>
        <w:rPr>
          <w:rFonts w:ascii="Arial" w:hAnsi="Arial" w:cs="Arial"/>
          <w:sz w:val="20"/>
          <w:szCs w:val="20"/>
          <w:lang w:val="es-ES" w:eastAsia="en-US"/>
        </w:rPr>
      </w:pPr>
      <w:r w:rsidRPr="00B9191F">
        <w:rPr>
          <w:rFonts w:ascii="Arial" w:hAnsi="Arial" w:cs="Arial"/>
          <w:sz w:val="20"/>
          <w:szCs w:val="20"/>
          <w:lang w:val="es-ES" w:eastAsia="en-US"/>
        </w:rPr>
        <w:t>Señores</w:t>
      </w:r>
    </w:p>
    <w:p w14:paraId="66BA188D" w14:textId="77777777" w:rsidR="00D80854" w:rsidRPr="00B9191F" w:rsidRDefault="00D80854" w:rsidP="00D80854">
      <w:pPr>
        <w:widowControl w:val="0"/>
        <w:spacing w:line="259" w:lineRule="auto"/>
        <w:jc w:val="both"/>
        <w:rPr>
          <w:rFonts w:ascii="Arial" w:hAnsi="Arial" w:cs="Arial"/>
          <w:b/>
          <w:sz w:val="20"/>
          <w:szCs w:val="20"/>
        </w:rPr>
      </w:pPr>
      <w:r w:rsidRPr="00B9191F">
        <w:rPr>
          <w:rFonts w:ascii="Arial" w:hAnsi="Arial" w:cs="Arial"/>
          <w:b/>
          <w:sz w:val="20"/>
          <w:szCs w:val="20"/>
        </w:rPr>
        <w:t>EVALUADORES</w:t>
      </w:r>
    </w:p>
    <w:p w14:paraId="0C4CD95A" w14:textId="77777777" w:rsidR="00D80854" w:rsidRPr="00B9191F" w:rsidRDefault="00D80854" w:rsidP="00D80854">
      <w:pPr>
        <w:widowControl w:val="0"/>
        <w:spacing w:line="259" w:lineRule="auto"/>
        <w:jc w:val="both"/>
        <w:rPr>
          <w:rFonts w:ascii="Arial" w:hAnsi="Arial" w:cs="Arial"/>
          <w:b/>
          <w:bCs/>
          <w:sz w:val="20"/>
        </w:rPr>
      </w:pPr>
      <w:r w:rsidRPr="00B9191F">
        <w:rPr>
          <w:rFonts w:ascii="Arial" w:hAnsi="Arial" w:cs="Arial"/>
          <w:b/>
          <w:bCs/>
          <w:sz w:val="20"/>
          <w:szCs w:val="20"/>
        </w:rPr>
        <w:t xml:space="preserve">CONCURSO PÚBLICO ABREVIADO PARA LA CONTRATACIÓN DE EXPERTOS Y GERENTES DE PROYECTOS N° </w:t>
      </w:r>
      <w:r w:rsidRPr="00B9191F">
        <w:rPr>
          <w:rFonts w:ascii="Arial" w:hAnsi="Arial" w:cs="Arial"/>
          <w:b/>
          <w:bCs/>
          <w:sz w:val="20"/>
          <w:u w:val="single"/>
        </w:rPr>
        <w:t>[CONSIGNAR NOMENCLATURA DEL PROCEDIMIENTO DE SELECCIÓN]</w:t>
      </w:r>
    </w:p>
    <w:p w14:paraId="641DC0AA" w14:textId="77777777" w:rsidR="00A47A95" w:rsidRPr="00B9191F" w:rsidRDefault="00A47A95" w:rsidP="00A47A95">
      <w:pPr>
        <w:widowControl w:val="0"/>
        <w:jc w:val="both"/>
        <w:rPr>
          <w:rFonts w:ascii="Arial" w:hAnsi="Arial" w:cs="Arial"/>
          <w:sz w:val="20"/>
          <w:szCs w:val="20"/>
          <w:u w:val="single"/>
          <w:lang w:val="es-ES" w:eastAsia="en-US"/>
        </w:rPr>
      </w:pPr>
      <w:r w:rsidRPr="00B9191F">
        <w:rPr>
          <w:rFonts w:ascii="Arial" w:hAnsi="Arial" w:cs="Arial"/>
          <w:sz w:val="20"/>
          <w:szCs w:val="20"/>
          <w:u w:val="single"/>
          <w:lang w:val="es-ES" w:eastAsia="en-US"/>
        </w:rPr>
        <w:t>Presente</w:t>
      </w:r>
      <w:r w:rsidRPr="00B9191F">
        <w:rPr>
          <w:rFonts w:ascii="Arial" w:hAnsi="Arial" w:cs="Arial"/>
          <w:sz w:val="20"/>
          <w:szCs w:val="20"/>
          <w:lang w:val="es-ES" w:eastAsia="en-US"/>
        </w:rPr>
        <w:t>.-</w:t>
      </w:r>
    </w:p>
    <w:p w14:paraId="6475141F" w14:textId="77777777" w:rsidR="00A47A95" w:rsidRPr="00B9191F" w:rsidRDefault="00A47A95" w:rsidP="00A47A95">
      <w:pPr>
        <w:widowControl w:val="0"/>
        <w:jc w:val="both"/>
        <w:rPr>
          <w:rFonts w:ascii="Arial" w:eastAsia="Batang" w:hAnsi="Arial" w:cs="Arial"/>
          <w:color w:val="000000" w:themeColor="text1"/>
          <w:sz w:val="20"/>
          <w:szCs w:val="20"/>
          <w:lang w:val="es-ES" w:eastAsia="es-PE"/>
        </w:rPr>
      </w:pPr>
    </w:p>
    <w:p w14:paraId="7A91C558" w14:textId="77777777" w:rsidR="00A47A95" w:rsidRPr="00B9191F" w:rsidRDefault="00A47A95" w:rsidP="00A47A95">
      <w:pPr>
        <w:widowControl w:val="0"/>
        <w:jc w:val="both"/>
        <w:rPr>
          <w:rFonts w:ascii="Arial" w:hAnsi="Arial" w:cs="Arial"/>
          <w:sz w:val="20"/>
          <w:lang w:val="es-ES"/>
        </w:rPr>
      </w:pPr>
      <w:r w:rsidRPr="00B9191F">
        <w:rPr>
          <w:rFonts w:ascii="Arial" w:hAnsi="Arial" w:cs="Arial"/>
          <w:sz w:val="20"/>
          <w:lang w:val="es-ES"/>
        </w:rPr>
        <w:t>Es grato dirigirme a usted, para hacer de su conocimiento que, de acuerdo con las bases, mi oferta económica es la siguiente:</w:t>
      </w:r>
    </w:p>
    <w:p w14:paraId="454CCA3D" w14:textId="77777777" w:rsidR="00A47A95" w:rsidRPr="00B9191F" w:rsidRDefault="00A47A95" w:rsidP="00A47A95">
      <w:pPr>
        <w:pStyle w:val="Textoindependiente"/>
        <w:widowControl w:val="0"/>
        <w:spacing w:after="0"/>
        <w:rPr>
          <w:rFonts w:ascii="Arial" w:hAnsi="Arial" w:cs="Arial"/>
          <w:sz w:val="16"/>
          <w:szCs w:val="20"/>
          <w:lang w:val="es-PE"/>
        </w:rPr>
      </w:pPr>
    </w:p>
    <w:tbl>
      <w:tblPr>
        <w:tblW w:w="906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7" w:type="dxa"/>
          <w:left w:w="28" w:type="dxa"/>
          <w:bottom w:w="17" w:type="dxa"/>
          <w:right w:w="28" w:type="dxa"/>
        </w:tblCellMar>
        <w:tblLook w:val="0000" w:firstRow="0" w:lastRow="0" w:firstColumn="0" w:lastColumn="0" w:noHBand="0" w:noVBand="0"/>
      </w:tblPr>
      <w:tblGrid>
        <w:gridCol w:w="2754"/>
        <w:gridCol w:w="1073"/>
        <w:gridCol w:w="1701"/>
        <w:gridCol w:w="1701"/>
        <w:gridCol w:w="1838"/>
      </w:tblGrid>
      <w:tr w:rsidR="00A47A95" w:rsidRPr="00B9191F" w14:paraId="554155B6" w14:textId="77777777" w:rsidTr="2EE75FF0">
        <w:trPr>
          <w:jc w:val="center"/>
        </w:trPr>
        <w:tc>
          <w:tcPr>
            <w:tcW w:w="2754" w:type="dxa"/>
            <w:shd w:val="clear" w:color="auto" w:fill="D9D9D9" w:themeFill="background1" w:themeFillShade="D9"/>
            <w:vAlign w:val="center"/>
          </w:tcPr>
          <w:p w14:paraId="2DF75702" w14:textId="77777777" w:rsidR="00A47A95" w:rsidRPr="00B9191F" w:rsidRDefault="00A47A95" w:rsidP="00733F0F">
            <w:pPr>
              <w:widowControl w:val="0"/>
              <w:jc w:val="center"/>
              <w:rPr>
                <w:rFonts w:ascii="Arial" w:hAnsi="Arial" w:cs="Arial"/>
                <w:b/>
                <w:sz w:val="20"/>
                <w:szCs w:val="28"/>
              </w:rPr>
            </w:pPr>
            <w:r w:rsidRPr="00B9191F">
              <w:rPr>
                <w:rFonts w:ascii="Arial" w:hAnsi="Arial" w:cs="Arial"/>
                <w:b/>
                <w:sz w:val="20"/>
                <w:szCs w:val="28"/>
              </w:rPr>
              <w:t>DESCRIPCIÓN DEL OBJETO</w:t>
            </w:r>
          </w:p>
        </w:tc>
        <w:tc>
          <w:tcPr>
            <w:tcW w:w="1073" w:type="dxa"/>
            <w:shd w:val="clear" w:color="auto" w:fill="D9D9D9" w:themeFill="background1" w:themeFillShade="D9"/>
            <w:vAlign w:val="center"/>
          </w:tcPr>
          <w:p w14:paraId="04D1C132" w14:textId="77777777" w:rsidR="00A47A95" w:rsidRPr="00B9191F" w:rsidRDefault="00A47A95" w:rsidP="00733F0F">
            <w:pPr>
              <w:pStyle w:val="Textoindependiente"/>
              <w:widowControl w:val="0"/>
              <w:spacing w:after="0"/>
              <w:jc w:val="center"/>
              <w:rPr>
                <w:rFonts w:ascii="Arial" w:hAnsi="Arial" w:cs="Arial"/>
                <w:b/>
                <w:sz w:val="20"/>
                <w:szCs w:val="28"/>
              </w:rPr>
            </w:pPr>
            <w:r w:rsidRPr="00B9191F">
              <w:rPr>
                <w:rFonts w:ascii="Arial" w:hAnsi="Arial" w:cs="Arial"/>
                <w:b/>
                <w:bCs/>
                <w:sz w:val="20"/>
                <w:szCs w:val="20"/>
              </w:rPr>
              <w:t>N° DE PERIODOS DE TIEMPO</w:t>
            </w:r>
            <w:r w:rsidRPr="00B9191F">
              <w:rPr>
                <w:rStyle w:val="Refdenotaalpie"/>
                <w:rFonts w:ascii="Arial" w:hAnsi="Arial" w:cs="Arial"/>
                <w:sz w:val="20"/>
                <w:szCs w:val="20"/>
              </w:rPr>
              <w:footnoteReference w:id="32"/>
            </w:r>
          </w:p>
        </w:tc>
        <w:tc>
          <w:tcPr>
            <w:tcW w:w="1701" w:type="dxa"/>
            <w:shd w:val="clear" w:color="auto" w:fill="D9D9D9" w:themeFill="background1" w:themeFillShade="D9"/>
            <w:vAlign w:val="center"/>
          </w:tcPr>
          <w:p w14:paraId="7DED49FE" w14:textId="77777777" w:rsidR="00A47A95" w:rsidRPr="00B9191F" w:rsidRDefault="00A47A95" w:rsidP="00733F0F">
            <w:pPr>
              <w:pStyle w:val="Textoindependiente"/>
              <w:widowControl w:val="0"/>
              <w:spacing w:after="0"/>
              <w:jc w:val="center"/>
              <w:rPr>
                <w:rFonts w:ascii="Arial" w:hAnsi="Arial" w:cs="Arial"/>
                <w:b/>
                <w:sz w:val="20"/>
                <w:szCs w:val="28"/>
              </w:rPr>
            </w:pPr>
            <w:r w:rsidRPr="00B9191F">
              <w:rPr>
                <w:rFonts w:ascii="Arial" w:hAnsi="Arial" w:cs="Arial"/>
                <w:b/>
                <w:bCs/>
                <w:sz w:val="20"/>
                <w:szCs w:val="20"/>
              </w:rPr>
              <w:t>PERIODO O UNIDAD DE TIEMPO DE LA TARIFA</w:t>
            </w:r>
            <w:r w:rsidRPr="00B9191F">
              <w:rPr>
                <w:rStyle w:val="Refdenotaalpie"/>
                <w:rFonts w:ascii="Arial" w:hAnsi="Arial" w:cs="Arial"/>
                <w:sz w:val="20"/>
                <w:szCs w:val="20"/>
              </w:rPr>
              <w:footnoteReference w:id="33"/>
            </w:r>
          </w:p>
        </w:tc>
        <w:tc>
          <w:tcPr>
            <w:tcW w:w="1701" w:type="dxa"/>
            <w:shd w:val="clear" w:color="auto" w:fill="D9D9D9" w:themeFill="background1" w:themeFillShade="D9"/>
            <w:vAlign w:val="center"/>
          </w:tcPr>
          <w:p w14:paraId="133C8345" w14:textId="77777777" w:rsidR="00A47A95" w:rsidRPr="00B9191F" w:rsidRDefault="00A47A95" w:rsidP="00733F0F">
            <w:pPr>
              <w:pStyle w:val="Textoindependiente"/>
              <w:widowControl w:val="0"/>
              <w:spacing w:after="0"/>
              <w:jc w:val="center"/>
              <w:rPr>
                <w:rFonts w:ascii="Arial" w:hAnsi="Arial" w:cs="Arial"/>
                <w:b/>
                <w:sz w:val="20"/>
                <w:szCs w:val="28"/>
              </w:rPr>
            </w:pPr>
            <w:r w:rsidRPr="00B9191F">
              <w:rPr>
                <w:rFonts w:ascii="Arial" w:hAnsi="Arial" w:cs="Arial"/>
                <w:b/>
                <w:sz w:val="20"/>
                <w:szCs w:val="28"/>
              </w:rPr>
              <w:t>TARIFA</w:t>
            </w:r>
          </w:p>
          <w:p w14:paraId="1384BA6C" w14:textId="77777777" w:rsidR="00A47A95" w:rsidRPr="00B9191F" w:rsidRDefault="00A47A95" w:rsidP="00733F0F">
            <w:pPr>
              <w:pStyle w:val="Textoindependiente"/>
              <w:widowControl w:val="0"/>
              <w:spacing w:after="0"/>
              <w:jc w:val="center"/>
              <w:rPr>
                <w:rFonts w:ascii="Arial" w:hAnsi="Arial" w:cs="Arial"/>
                <w:b/>
                <w:sz w:val="20"/>
                <w:szCs w:val="28"/>
              </w:rPr>
            </w:pPr>
            <w:r w:rsidRPr="00B9191F">
              <w:rPr>
                <w:rFonts w:ascii="Arial" w:hAnsi="Arial" w:cs="Arial"/>
                <w:b/>
                <w:bCs/>
                <w:sz w:val="20"/>
                <w:szCs w:val="20"/>
              </w:rPr>
              <w:t>UNITARIA OFERTADA</w:t>
            </w:r>
            <w:r w:rsidRPr="00B9191F">
              <w:rPr>
                <w:rStyle w:val="Refdenotaalpie"/>
                <w:rFonts w:ascii="Arial" w:hAnsi="Arial" w:cs="Arial"/>
                <w:b/>
                <w:bCs/>
                <w:sz w:val="20"/>
                <w:szCs w:val="20"/>
              </w:rPr>
              <w:footnoteReference w:id="34"/>
            </w:r>
          </w:p>
        </w:tc>
        <w:tc>
          <w:tcPr>
            <w:tcW w:w="1838" w:type="dxa"/>
            <w:shd w:val="clear" w:color="auto" w:fill="D9D9D9" w:themeFill="background1" w:themeFillShade="D9"/>
            <w:vAlign w:val="center"/>
          </w:tcPr>
          <w:p w14:paraId="65F0783B" w14:textId="77777777" w:rsidR="00A47A95" w:rsidRPr="00B9191F" w:rsidRDefault="00A47A95" w:rsidP="00733F0F">
            <w:pPr>
              <w:pStyle w:val="Textoindependiente"/>
              <w:widowControl w:val="0"/>
              <w:spacing w:after="0"/>
              <w:jc w:val="center"/>
              <w:rPr>
                <w:rFonts w:ascii="Arial" w:hAnsi="Arial" w:cs="Arial"/>
                <w:b/>
                <w:sz w:val="20"/>
                <w:szCs w:val="28"/>
              </w:rPr>
            </w:pPr>
            <w:r w:rsidRPr="00B9191F">
              <w:rPr>
                <w:rFonts w:ascii="Arial" w:hAnsi="Arial" w:cs="Arial"/>
                <w:b/>
                <w:sz w:val="20"/>
                <w:szCs w:val="28"/>
              </w:rPr>
              <w:t xml:space="preserve">TOTAL OFERTA ECONÓMICA </w:t>
            </w:r>
          </w:p>
        </w:tc>
      </w:tr>
      <w:tr w:rsidR="00A47A95" w:rsidRPr="00B9191F" w14:paraId="338EA9B9" w14:textId="77777777" w:rsidTr="2EE75FF0">
        <w:trPr>
          <w:trHeight w:val="386"/>
          <w:jc w:val="center"/>
        </w:trPr>
        <w:tc>
          <w:tcPr>
            <w:tcW w:w="2754" w:type="dxa"/>
            <w:vAlign w:val="center"/>
          </w:tcPr>
          <w:p w14:paraId="4681FEA2" w14:textId="77777777" w:rsidR="00A47A95" w:rsidRPr="00B9191F" w:rsidRDefault="00A47A95" w:rsidP="00733F0F">
            <w:pPr>
              <w:widowControl w:val="0"/>
              <w:jc w:val="both"/>
              <w:rPr>
                <w:rFonts w:ascii="Arial" w:hAnsi="Arial" w:cs="Arial"/>
                <w:sz w:val="20"/>
              </w:rPr>
            </w:pPr>
          </w:p>
        </w:tc>
        <w:tc>
          <w:tcPr>
            <w:tcW w:w="1073" w:type="dxa"/>
          </w:tcPr>
          <w:p w14:paraId="04126CB0" w14:textId="77777777" w:rsidR="00A47A95" w:rsidRPr="00B9191F" w:rsidRDefault="00A47A95" w:rsidP="00733F0F">
            <w:pPr>
              <w:pStyle w:val="Textoindependiente"/>
              <w:widowControl w:val="0"/>
              <w:spacing w:after="0"/>
              <w:jc w:val="right"/>
              <w:rPr>
                <w:rFonts w:ascii="Arial" w:hAnsi="Arial" w:cs="Arial"/>
                <w:b/>
                <w:sz w:val="20"/>
              </w:rPr>
            </w:pPr>
          </w:p>
        </w:tc>
        <w:tc>
          <w:tcPr>
            <w:tcW w:w="1701" w:type="dxa"/>
          </w:tcPr>
          <w:p w14:paraId="51E05BA0" w14:textId="77777777" w:rsidR="00A47A95" w:rsidRPr="00B9191F" w:rsidRDefault="00A47A95" w:rsidP="00733F0F">
            <w:pPr>
              <w:pStyle w:val="Textoindependiente"/>
              <w:widowControl w:val="0"/>
              <w:spacing w:after="0"/>
              <w:jc w:val="right"/>
              <w:rPr>
                <w:rFonts w:ascii="Arial" w:hAnsi="Arial" w:cs="Arial"/>
                <w:b/>
                <w:sz w:val="20"/>
              </w:rPr>
            </w:pPr>
          </w:p>
        </w:tc>
        <w:tc>
          <w:tcPr>
            <w:tcW w:w="1701" w:type="dxa"/>
          </w:tcPr>
          <w:p w14:paraId="2727F21A" w14:textId="77777777" w:rsidR="00A47A95" w:rsidRPr="00B9191F" w:rsidRDefault="00A47A95" w:rsidP="00733F0F">
            <w:pPr>
              <w:pStyle w:val="Textoindependiente"/>
              <w:widowControl w:val="0"/>
              <w:spacing w:after="0"/>
              <w:jc w:val="right"/>
              <w:rPr>
                <w:rFonts w:ascii="Arial" w:hAnsi="Arial" w:cs="Arial"/>
                <w:b/>
                <w:sz w:val="20"/>
              </w:rPr>
            </w:pPr>
          </w:p>
        </w:tc>
        <w:tc>
          <w:tcPr>
            <w:tcW w:w="1838" w:type="dxa"/>
            <w:vAlign w:val="center"/>
          </w:tcPr>
          <w:p w14:paraId="427F9547" w14:textId="77777777" w:rsidR="00A47A95" w:rsidRPr="00B9191F" w:rsidRDefault="00A47A95" w:rsidP="00733F0F">
            <w:pPr>
              <w:pStyle w:val="Textoindependiente"/>
              <w:widowControl w:val="0"/>
              <w:spacing w:after="0"/>
              <w:jc w:val="right"/>
              <w:rPr>
                <w:rFonts w:ascii="Arial" w:hAnsi="Arial" w:cs="Arial"/>
                <w:b/>
                <w:sz w:val="20"/>
              </w:rPr>
            </w:pPr>
          </w:p>
        </w:tc>
      </w:tr>
    </w:tbl>
    <w:p w14:paraId="0311EB63" w14:textId="77777777" w:rsidR="00A47A95" w:rsidRPr="00B9191F" w:rsidRDefault="00A47A95" w:rsidP="00A47A95">
      <w:pPr>
        <w:pStyle w:val="Textoindependiente"/>
        <w:widowControl w:val="0"/>
        <w:spacing w:after="0"/>
        <w:jc w:val="both"/>
        <w:rPr>
          <w:rFonts w:ascii="Arial" w:hAnsi="Arial" w:cs="Arial"/>
          <w:color w:val="000000"/>
          <w:sz w:val="20"/>
          <w:szCs w:val="20"/>
        </w:rPr>
      </w:pPr>
    </w:p>
    <w:p w14:paraId="6F2AF1DD" w14:textId="237BEE19" w:rsidR="0049428C" w:rsidRPr="00B9191F" w:rsidRDefault="00A47A95" w:rsidP="00A47A95">
      <w:pPr>
        <w:widowControl w:val="0"/>
        <w:jc w:val="both"/>
        <w:rPr>
          <w:rFonts w:ascii="Arial" w:hAnsi="Arial" w:cs="Arial"/>
          <w:color w:val="000000" w:themeColor="text1"/>
          <w:sz w:val="20"/>
          <w:szCs w:val="20"/>
          <w:lang w:val="es-ES" w:eastAsia="en-US"/>
        </w:rPr>
      </w:pPr>
      <w:r w:rsidRPr="00B9191F">
        <w:rPr>
          <w:rFonts w:ascii="Arial" w:hAnsi="Arial" w:cs="Arial"/>
          <w:color w:val="000000" w:themeColor="text1"/>
          <w:sz w:val="20"/>
          <w:szCs w:val="20"/>
          <w:lang w:val="es-ES" w:eastAsia="en-US"/>
        </w:rPr>
        <w:t>La oferta económica [</w:t>
      </w:r>
      <w:r w:rsidRPr="00B9191F">
        <w:rPr>
          <w:rFonts w:ascii="Arial" w:hAnsi="Arial" w:cs="Arial"/>
          <w:b/>
          <w:bCs/>
          <w:color w:val="000000" w:themeColor="text1"/>
          <w:sz w:val="20"/>
          <w:szCs w:val="20"/>
          <w:u w:val="single"/>
          <w:lang w:val="es-ES" w:eastAsia="en-US"/>
        </w:rPr>
        <w:t>CONSIGNAR LA MONEDA DE LA CONVOCATORIA</w:t>
      </w:r>
      <w:r w:rsidRPr="00B9191F">
        <w:rPr>
          <w:rFonts w:ascii="Arial" w:hAnsi="Arial" w:cs="Arial"/>
          <w:color w:val="000000" w:themeColor="text1"/>
          <w:sz w:val="20"/>
          <w:szCs w:val="20"/>
          <w:lang w:val="es-ES" w:eastAsia="en-US"/>
        </w:rPr>
        <w:t xml:space="preserve">] incluye todos los </w:t>
      </w:r>
      <w:r w:rsidR="001343E4" w:rsidRPr="00B9191F">
        <w:rPr>
          <w:rFonts w:ascii="Arial" w:hAnsi="Arial" w:cs="Arial"/>
          <w:color w:val="000000" w:themeColor="text1"/>
          <w:sz w:val="20"/>
          <w:szCs w:val="20"/>
          <w:lang w:val="es-ES" w:eastAsia="en-US"/>
        </w:rPr>
        <w:t>impues</w:t>
      </w:r>
      <w:r w:rsidRPr="00B9191F">
        <w:rPr>
          <w:rFonts w:ascii="Arial" w:hAnsi="Arial" w:cs="Arial"/>
          <w:color w:val="000000" w:themeColor="text1"/>
          <w:sz w:val="20"/>
          <w:szCs w:val="20"/>
          <w:lang w:val="es-ES" w:eastAsia="en-US"/>
        </w:rPr>
        <w:t xml:space="preserve">tos, seguros solicitados, transporte, inspecciones, pruebas y, de ser el caso, los costos laborales conforme a la legislación vigente, así como cualquier otro concepto que pueda tener incidencia sobre el costo del servicio a contratar. </w:t>
      </w:r>
    </w:p>
    <w:p w14:paraId="038942C8" w14:textId="77777777" w:rsidR="00A47A95" w:rsidRPr="00B9191F" w:rsidRDefault="00A47A95" w:rsidP="00A47A95">
      <w:pPr>
        <w:widowControl w:val="0"/>
        <w:jc w:val="both"/>
        <w:rPr>
          <w:rFonts w:ascii="Arial" w:hAnsi="Arial" w:cs="Arial"/>
          <w:sz w:val="20"/>
          <w:szCs w:val="20"/>
          <w:lang w:val="es-ES"/>
        </w:rPr>
      </w:pPr>
    </w:p>
    <w:p w14:paraId="43D39892" w14:textId="77777777" w:rsidR="00A47A95" w:rsidRPr="00B9191F" w:rsidRDefault="00A47A95" w:rsidP="00A47A95">
      <w:pPr>
        <w:widowControl w:val="0"/>
        <w:jc w:val="both"/>
        <w:rPr>
          <w:rFonts w:ascii="Arial" w:hAnsi="Arial" w:cs="Arial"/>
          <w:sz w:val="20"/>
          <w:szCs w:val="20"/>
          <w:lang w:val="es-ES"/>
        </w:rPr>
      </w:pPr>
      <w:r w:rsidRPr="00B9191F">
        <w:rPr>
          <w:rFonts w:ascii="Arial" w:hAnsi="Arial" w:cs="Arial"/>
          <w:sz w:val="20"/>
          <w:szCs w:val="20"/>
          <w:lang w:val="es-ES"/>
        </w:rPr>
        <w:t>El postor puede incluir conceptos que, de acuerdo a su propuesta, sean requeridos.</w:t>
      </w:r>
    </w:p>
    <w:p w14:paraId="2790EF6F" w14:textId="77777777" w:rsidR="00A47A95" w:rsidRPr="00B9191F" w:rsidRDefault="00A47A95" w:rsidP="00A47A95">
      <w:pPr>
        <w:widowControl w:val="0"/>
        <w:jc w:val="both"/>
        <w:rPr>
          <w:rFonts w:ascii="Arial" w:hAnsi="Arial" w:cs="Arial"/>
          <w:sz w:val="20"/>
          <w:szCs w:val="20"/>
          <w:lang w:val="es-ES"/>
        </w:rPr>
      </w:pPr>
    </w:p>
    <w:p w14:paraId="342B5591" w14:textId="77777777" w:rsidR="00A47A95" w:rsidRPr="00C920D6" w:rsidRDefault="00A47A95" w:rsidP="00A47A95">
      <w:pPr>
        <w:widowControl w:val="0"/>
        <w:jc w:val="both"/>
        <w:rPr>
          <w:rFonts w:ascii="Arial" w:eastAsia="Batang" w:hAnsi="Arial" w:cs="Arial"/>
          <w:b/>
          <w:bCs/>
          <w:iCs/>
          <w:sz w:val="20"/>
          <w:szCs w:val="20"/>
          <w:u w:val="single"/>
          <w:lang w:val="es-ES" w:eastAsia="es-PE"/>
        </w:rPr>
      </w:pPr>
      <w:r w:rsidRPr="00C920D6">
        <w:rPr>
          <w:rFonts w:ascii="Arial" w:eastAsia="Batang" w:hAnsi="Arial" w:cs="Arial"/>
          <w:b/>
          <w:bCs/>
          <w:iCs/>
          <w:sz w:val="20"/>
          <w:szCs w:val="20"/>
          <w:u w:val="single"/>
          <w:lang w:val="es-ES" w:eastAsia="es-PE"/>
        </w:rPr>
        <w:t>[CONSIGNAR CIUDAD Y FECHA]</w:t>
      </w:r>
    </w:p>
    <w:p w14:paraId="7D7E58BD" w14:textId="77777777" w:rsidR="00A47A95" w:rsidRPr="00B9191F" w:rsidRDefault="00A47A95" w:rsidP="00A47A95">
      <w:pPr>
        <w:widowControl w:val="0"/>
        <w:jc w:val="both"/>
        <w:rPr>
          <w:rFonts w:ascii="Arial" w:eastAsia="Batang" w:hAnsi="Arial" w:cs="Arial"/>
          <w:color w:val="000000"/>
          <w:sz w:val="20"/>
          <w:szCs w:val="20"/>
          <w:lang w:val="es-ES" w:eastAsia="es-PE"/>
        </w:rPr>
      </w:pPr>
    </w:p>
    <w:p w14:paraId="731F4C49" w14:textId="77777777" w:rsidR="00A47A95" w:rsidRPr="00B9191F" w:rsidRDefault="00A47A95" w:rsidP="00A47A95">
      <w:pPr>
        <w:widowControl w:val="0"/>
        <w:jc w:val="center"/>
        <w:rPr>
          <w:rFonts w:ascii="Arial" w:eastAsia="Batang" w:hAnsi="Arial" w:cs="Arial"/>
          <w:color w:val="000000"/>
          <w:sz w:val="20"/>
          <w:szCs w:val="20"/>
          <w:lang w:val="es-ES" w:eastAsia="es-PE"/>
        </w:rPr>
      </w:pPr>
      <w:r w:rsidRPr="00B9191F">
        <w:rPr>
          <w:rFonts w:ascii="Arial" w:eastAsia="Batang" w:hAnsi="Arial" w:cs="Arial"/>
          <w:color w:val="000000"/>
          <w:sz w:val="20"/>
          <w:szCs w:val="20"/>
          <w:lang w:val="es-ES" w:eastAsia="es-PE"/>
        </w:rPr>
        <w:t>……………………………….…………………..</w:t>
      </w:r>
    </w:p>
    <w:p w14:paraId="12BE6FA7" w14:textId="016966E6" w:rsidR="00A47A95" w:rsidRPr="00B9191F" w:rsidRDefault="00A47A95" w:rsidP="00A47A95">
      <w:pPr>
        <w:widowControl w:val="0"/>
        <w:jc w:val="center"/>
        <w:rPr>
          <w:rFonts w:ascii="Arial" w:eastAsia="Batang" w:hAnsi="Arial" w:cs="Arial"/>
          <w:b/>
          <w:color w:val="000000"/>
          <w:sz w:val="20"/>
          <w:szCs w:val="20"/>
          <w:lang w:val="es-ES" w:eastAsia="es-PE"/>
        </w:rPr>
      </w:pPr>
      <w:r w:rsidRPr="00B9191F">
        <w:rPr>
          <w:rFonts w:ascii="Arial" w:eastAsia="Batang" w:hAnsi="Arial" w:cs="Arial"/>
          <w:b/>
          <w:color w:val="000000" w:themeColor="text1"/>
          <w:sz w:val="20"/>
          <w:szCs w:val="20"/>
          <w:lang w:val="es-ES" w:eastAsia="es-PE"/>
        </w:rPr>
        <w:t xml:space="preserve">Firma, </w:t>
      </w:r>
      <w:r w:rsidR="00F947EA" w:rsidRPr="00B9191F">
        <w:rPr>
          <w:rFonts w:ascii="Arial" w:eastAsia="Batang" w:hAnsi="Arial" w:cs="Arial"/>
          <w:b/>
          <w:bCs/>
          <w:color w:val="000000" w:themeColor="text1"/>
          <w:sz w:val="20"/>
          <w:szCs w:val="20"/>
          <w:lang w:val="es-ES" w:eastAsia="es-PE"/>
        </w:rPr>
        <w:t>n</w:t>
      </w:r>
      <w:r w:rsidRPr="00B9191F">
        <w:rPr>
          <w:rFonts w:ascii="Arial" w:eastAsia="Batang" w:hAnsi="Arial" w:cs="Arial"/>
          <w:b/>
          <w:bCs/>
          <w:color w:val="000000" w:themeColor="text1"/>
          <w:sz w:val="20"/>
          <w:szCs w:val="20"/>
          <w:lang w:val="es-ES" w:eastAsia="es-PE"/>
        </w:rPr>
        <w:t>ombres</w:t>
      </w:r>
      <w:r w:rsidRPr="00B9191F">
        <w:rPr>
          <w:rFonts w:ascii="Arial" w:eastAsia="Batang" w:hAnsi="Arial" w:cs="Arial"/>
          <w:b/>
          <w:color w:val="000000" w:themeColor="text1"/>
          <w:sz w:val="20"/>
          <w:szCs w:val="20"/>
          <w:lang w:val="es-ES" w:eastAsia="es-PE"/>
        </w:rPr>
        <w:t xml:space="preserve"> y </w:t>
      </w:r>
      <w:r w:rsidR="00F947EA" w:rsidRPr="00B9191F">
        <w:rPr>
          <w:rFonts w:ascii="Arial" w:eastAsia="Batang" w:hAnsi="Arial" w:cs="Arial"/>
          <w:b/>
          <w:color w:val="000000" w:themeColor="text1"/>
          <w:sz w:val="20"/>
          <w:szCs w:val="20"/>
          <w:lang w:val="es-ES" w:eastAsia="es-PE"/>
        </w:rPr>
        <w:t xml:space="preserve">apellidos </w:t>
      </w:r>
      <w:r w:rsidRPr="00B9191F">
        <w:rPr>
          <w:rFonts w:ascii="Arial" w:eastAsia="Batang" w:hAnsi="Arial" w:cs="Arial"/>
          <w:b/>
          <w:color w:val="000000" w:themeColor="text1"/>
          <w:sz w:val="20"/>
          <w:szCs w:val="20"/>
          <w:lang w:val="es-ES" w:eastAsia="es-PE"/>
        </w:rPr>
        <w:t>del postor o</w:t>
      </w:r>
    </w:p>
    <w:p w14:paraId="2ECE1922" w14:textId="6ACEBC04" w:rsidR="00A47A95" w:rsidRPr="00B9191F" w:rsidRDefault="00A07CDF" w:rsidP="00A47A95">
      <w:pPr>
        <w:widowControl w:val="0"/>
        <w:jc w:val="center"/>
        <w:rPr>
          <w:rFonts w:ascii="Arial" w:eastAsia="Batang" w:hAnsi="Arial" w:cs="Arial"/>
          <w:b/>
          <w:color w:val="000000"/>
          <w:sz w:val="20"/>
          <w:szCs w:val="20"/>
          <w:lang w:val="es-ES" w:eastAsia="es-PE"/>
        </w:rPr>
      </w:pPr>
      <w:r w:rsidRPr="00B9191F">
        <w:rPr>
          <w:rFonts w:ascii="Arial" w:eastAsia="Batang" w:hAnsi="Arial" w:cs="Arial"/>
          <w:b/>
          <w:color w:val="000000" w:themeColor="text1"/>
          <w:sz w:val="20"/>
          <w:szCs w:val="20"/>
          <w:lang w:val="es-ES" w:eastAsia="es-PE"/>
        </w:rPr>
        <w:t>apoderado</w:t>
      </w:r>
      <w:r w:rsidR="00A47A95" w:rsidRPr="00B9191F">
        <w:rPr>
          <w:rFonts w:ascii="Arial" w:eastAsia="Batang" w:hAnsi="Arial" w:cs="Arial"/>
          <w:b/>
          <w:color w:val="000000" w:themeColor="text1"/>
          <w:sz w:val="20"/>
          <w:szCs w:val="20"/>
          <w:lang w:val="es-ES" w:eastAsia="es-PE"/>
        </w:rPr>
        <w:t>, según corresponda</w:t>
      </w:r>
    </w:p>
    <w:tbl>
      <w:tblPr>
        <w:tblStyle w:val="Tabladecuadrcula1clara-nfasis32"/>
        <w:tblW w:w="8935" w:type="dxa"/>
        <w:tblInd w:w="137"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935"/>
      </w:tblGrid>
      <w:tr w:rsidR="00A47A95" w:rsidRPr="00B9191F" w14:paraId="5BA985C4" w14:textId="77777777" w:rsidTr="00210288">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935" w:type="dxa"/>
            <w:vAlign w:val="center"/>
          </w:tcPr>
          <w:p w14:paraId="28EE5E6F" w14:textId="77777777" w:rsidR="00A47A95" w:rsidRPr="00B9191F" w:rsidRDefault="00A47A95" w:rsidP="00733F0F">
            <w:pPr>
              <w:jc w:val="both"/>
              <w:rPr>
                <w:rFonts w:ascii="Arial" w:eastAsia="Batang" w:hAnsi="Arial" w:cs="Arial"/>
                <w:color w:val="FF0000"/>
                <w:sz w:val="18"/>
                <w:szCs w:val="18"/>
                <w:lang w:val="es-ES" w:eastAsia="es-PE"/>
              </w:rPr>
            </w:pPr>
            <w:r w:rsidRPr="00B9191F">
              <w:rPr>
                <w:rFonts w:ascii="Arial" w:eastAsia="Batang" w:hAnsi="Arial" w:cs="Arial"/>
                <w:color w:val="FF0000"/>
                <w:sz w:val="18"/>
                <w:szCs w:val="18"/>
                <w:lang w:val="es-ES" w:eastAsia="es-PE"/>
              </w:rPr>
              <w:t>Advertencia</w:t>
            </w:r>
          </w:p>
        </w:tc>
      </w:tr>
      <w:tr w:rsidR="00A47A95" w:rsidRPr="00B9191F" w14:paraId="66B06F25" w14:textId="77777777" w:rsidTr="00210288">
        <w:trPr>
          <w:trHeight w:val="43"/>
        </w:trPr>
        <w:tc>
          <w:tcPr>
            <w:cnfStyle w:val="001000000000" w:firstRow="0" w:lastRow="0" w:firstColumn="1" w:lastColumn="0" w:oddVBand="0" w:evenVBand="0" w:oddHBand="0" w:evenHBand="0" w:firstRowFirstColumn="0" w:firstRowLastColumn="0" w:lastRowFirstColumn="0" w:lastRowLastColumn="0"/>
            <w:tcW w:w="8935" w:type="dxa"/>
            <w:vAlign w:val="center"/>
          </w:tcPr>
          <w:p w14:paraId="117D87F3" w14:textId="11906E5C" w:rsidR="00A47A95" w:rsidRPr="00B9191F" w:rsidRDefault="00A47A95" w:rsidP="004705A5">
            <w:pPr>
              <w:widowControl w:val="0"/>
              <w:numPr>
                <w:ilvl w:val="0"/>
                <w:numId w:val="38"/>
              </w:numPr>
              <w:ind w:left="317" w:hanging="283"/>
              <w:contextualSpacing/>
              <w:jc w:val="both"/>
              <w:rPr>
                <w:rFonts w:ascii="Arial" w:eastAsia="Batang" w:hAnsi="Arial" w:cs="Arial"/>
                <w:b w:val="0"/>
                <w:bCs w:val="0"/>
                <w:color w:val="FF0000"/>
                <w:sz w:val="18"/>
                <w:szCs w:val="18"/>
                <w:lang w:val="es-ES" w:eastAsia="es-PE"/>
              </w:rPr>
            </w:pPr>
            <w:r w:rsidRPr="00B9191F">
              <w:rPr>
                <w:rFonts w:ascii="Arial" w:eastAsia="Batang" w:hAnsi="Arial" w:cs="Arial"/>
                <w:b w:val="0"/>
                <w:bCs w:val="0"/>
                <w:color w:val="FF0000"/>
                <w:sz w:val="18"/>
                <w:szCs w:val="18"/>
                <w:lang w:val="es-ES" w:eastAsia="es-PE"/>
              </w:rPr>
              <w:t>El postor que goce de alguna exoneración legal debe indicar que su oferta no incluye el</w:t>
            </w:r>
            <w:r w:rsidRPr="00B9191F">
              <w:rPr>
                <w:rFonts w:ascii="Arial" w:eastAsia="Batang" w:hAnsi="Arial" w:cs="Arial"/>
                <w:color w:val="FF0000"/>
                <w:sz w:val="18"/>
                <w:szCs w:val="18"/>
                <w:lang w:val="es-ES" w:eastAsia="es-PE"/>
              </w:rPr>
              <w:t xml:space="preserve"> </w:t>
            </w:r>
            <w:r w:rsidR="00F94B80" w:rsidRPr="00B9191F">
              <w:rPr>
                <w:rFonts w:ascii="Arial" w:eastAsia="Batang" w:hAnsi="Arial" w:cs="Arial"/>
                <w:b w:val="0"/>
                <w:color w:val="FF0000"/>
                <w:sz w:val="18"/>
                <w:szCs w:val="18"/>
                <w:lang w:val="es-ES" w:eastAsia="es-PE"/>
              </w:rPr>
              <w:t>impuesto</w:t>
            </w:r>
            <w:r w:rsidR="00F94B80" w:rsidRPr="00B9191F">
              <w:rPr>
                <w:rFonts w:ascii="Arial" w:eastAsia="Batang" w:hAnsi="Arial" w:cs="Arial"/>
                <w:color w:val="FF0000"/>
                <w:sz w:val="18"/>
                <w:szCs w:val="18"/>
                <w:lang w:val="es-ES" w:eastAsia="es-PE"/>
              </w:rPr>
              <w:t xml:space="preserve"> </w:t>
            </w:r>
            <w:r w:rsidRPr="00B9191F">
              <w:rPr>
                <w:rFonts w:ascii="Arial" w:eastAsia="Batang" w:hAnsi="Arial" w:cs="Arial"/>
                <w:b w:val="0"/>
                <w:bCs w:val="0"/>
                <w:color w:val="FF0000"/>
                <w:sz w:val="18"/>
                <w:szCs w:val="18"/>
                <w:lang w:val="es-ES" w:eastAsia="es-PE"/>
              </w:rPr>
              <w:t>materia de la exoneración, debiendo incluir el siguiente texto:</w:t>
            </w:r>
          </w:p>
          <w:p w14:paraId="17D51D4B" w14:textId="5B496366" w:rsidR="00A47A95" w:rsidRDefault="004705A5" w:rsidP="004705A5">
            <w:pPr>
              <w:widowControl w:val="0"/>
              <w:ind w:left="317" w:hanging="283"/>
              <w:contextualSpacing/>
              <w:jc w:val="both"/>
              <w:rPr>
                <w:rFonts w:ascii="Arial" w:eastAsia="Batang" w:hAnsi="Arial" w:cs="Arial"/>
                <w:b w:val="0"/>
                <w:bCs w:val="0"/>
                <w:color w:val="FF0000"/>
                <w:sz w:val="18"/>
                <w:szCs w:val="18"/>
                <w:lang w:val="es-ES" w:eastAsia="es-PE"/>
              </w:rPr>
            </w:pPr>
            <w:r>
              <w:rPr>
                <w:rFonts w:ascii="Arial" w:eastAsia="Batang" w:hAnsi="Arial" w:cs="Arial"/>
                <w:b w:val="0"/>
                <w:bCs w:val="0"/>
                <w:color w:val="FF0000"/>
                <w:sz w:val="18"/>
                <w:szCs w:val="18"/>
                <w:lang w:val="es-ES" w:eastAsia="es-PE"/>
              </w:rPr>
              <w:tab/>
            </w:r>
            <w:r w:rsidR="00A47A95" w:rsidRPr="00B9191F">
              <w:rPr>
                <w:rFonts w:ascii="Arial" w:eastAsia="Batang" w:hAnsi="Arial" w:cs="Arial"/>
                <w:b w:val="0"/>
                <w:bCs w:val="0"/>
                <w:color w:val="FF0000"/>
                <w:sz w:val="18"/>
                <w:szCs w:val="18"/>
                <w:lang w:val="es-ES" w:eastAsia="es-PE"/>
              </w:rPr>
              <w:t>“Mi oferta no incluye</w:t>
            </w:r>
            <w:r w:rsidR="00A47A95" w:rsidRPr="00B9191F">
              <w:rPr>
                <w:rFonts w:ascii="Arial" w:eastAsia="Batang" w:hAnsi="Arial" w:cs="Arial"/>
                <w:color w:val="FF0000"/>
                <w:sz w:val="18"/>
                <w:szCs w:val="18"/>
                <w:lang w:val="es-ES" w:eastAsia="es-PE"/>
              </w:rPr>
              <w:t xml:space="preserve"> [</w:t>
            </w:r>
            <w:r w:rsidR="00A47A95" w:rsidRPr="006239C3">
              <w:rPr>
                <w:rFonts w:ascii="Arial" w:eastAsia="Batang" w:hAnsi="Arial" w:cs="Arial"/>
                <w:color w:val="FF0000"/>
                <w:sz w:val="18"/>
                <w:szCs w:val="18"/>
                <w:u w:val="single"/>
                <w:lang w:val="es-ES" w:eastAsia="es-PE"/>
              </w:rPr>
              <w:t xml:space="preserve">CONSIGNAR EL </w:t>
            </w:r>
            <w:r w:rsidR="00F94B80" w:rsidRPr="006239C3">
              <w:rPr>
                <w:rFonts w:ascii="Arial" w:eastAsia="Batang" w:hAnsi="Arial" w:cs="Arial"/>
                <w:color w:val="FF0000"/>
                <w:sz w:val="18"/>
                <w:szCs w:val="18"/>
                <w:u w:val="single"/>
                <w:lang w:val="es-ES" w:eastAsia="es-PE"/>
              </w:rPr>
              <w:t xml:space="preserve">IMPUESTO </w:t>
            </w:r>
            <w:r w:rsidR="00A47A95" w:rsidRPr="006239C3">
              <w:rPr>
                <w:rFonts w:ascii="Arial" w:eastAsia="Batang" w:hAnsi="Arial" w:cs="Arial"/>
                <w:color w:val="FF0000"/>
                <w:sz w:val="18"/>
                <w:szCs w:val="18"/>
                <w:u w:val="single"/>
                <w:lang w:val="es-ES" w:eastAsia="es-PE"/>
              </w:rPr>
              <w:t>MATERIA DE LA EXONERACIÓN</w:t>
            </w:r>
            <w:r w:rsidR="00A47A95" w:rsidRPr="00B9191F">
              <w:rPr>
                <w:rFonts w:ascii="Arial" w:eastAsia="Batang" w:hAnsi="Arial" w:cs="Arial"/>
                <w:color w:val="FF0000"/>
                <w:sz w:val="18"/>
                <w:szCs w:val="18"/>
                <w:lang w:val="es-ES" w:eastAsia="es-PE"/>
              </w:rPr>
              <w:t xml:space="preserve">]”. </w:t>
            </w:r>
          </w:p>
          <w:p w14:paraId="70FA2275" w14:textId="77777777" w:rsidR="00AE77EE" w:rsidRPr="00B9191F" w:rsidRDefault="00AE77EE" w:rsidP="004705A5">
            <w:pPr>
              <w:widowControl w:val="0"/>
              <w:ind w:left="317" w:hanging="283"/>
              <w:contextualSpacing/>
              <w:jc w:val="both"/>
              <w:rPr>
                <w:rFonts w:ascii="Arial" w:eastAsia="Batang" w:hAnsi="Arial" w:cs="Arial"/>
                <w:b w:val="0"/>
                <w:bCs w:val="0"/>
                <w:color w:val="FF0000"/>
                <w:sz w:val="18"/>
                <w:szCs w:val="18"/>
                <w:lang w:val="es-ES" w:eastAsia="es-PE"/>
              </w:rPr>
            </w:pPr>
          </w:p>
          <w:p w14:paraId="65D17992" w14:textId="77777777" w:rsidR="00A47A95" w:rsidRPr="00AE77EE" w:rsidRDefault="00A47A95" w:rsidP="004705A5">
            <w:pPr>
              <w:widowControl w:val="0"/>
              <w:numPr>
                <w:ilvl w:val="0"/>
                <w:numId w:val="38"/>
              </w:numPr>
              <w:ind w:left="317" w:hanging="283"/>
              <w:contextualSpacing/>
              <w:jc w:val="both"/>
              <w:rPr>
                <w:rFonts w:ascii="Arial" w:eastAsia="Batang" w:hAnsi="Arial" w:cs="Arial"/>
                <w:b w:val="0"/>
                <w:bCs w:val="0"/>
                <w:color w:val="FF0000"/>
                <w:sz w:val="18"/>
                <w:szCs w:val="18"/>
                <w:lang w:val="es-ES" w:eastAsia="es-PE"/>
              </w:rPr>
            </w:pPr>
            <w:r w:rsidRPr="00B9191F">
              <w:rPr>
                <w:rFonts w:ascii="Arial" w:eastAsia="Batang" w:hAnsi="Arial" w:cs="Arial"/>
                <w:b w:val="0"/>
                <w:bCs w:val="0"/>
                <w:color w:val="FF0000"/>
                <w:sz w:val="18"/>
                <w:szCs w:val="18"/>
                <w:lang w:val="es-ES" w:eastAsia="es-PE"/>
              </w:rPr>
              <w:t>En caso de procedimientos según relación de ítems, el postor puede presentar el precio de su oferta en un solo documento o documentos independientes, en los ítems que se presente.</w:t>
            </w:r>
          </w:p>
          <w:p w14:paraId="38F42243" w14:textId="77777777" w:rsidR="00AE77EE" w:rsidRPr="00B9191F" w:rsidRDefault="00AE77EE" w:rsidP="00AE77EE">
            <w:pPr>
              <w:widowControl w:val="0"/>
              <w:ind w:left="317"/>
              <w:contextualSpacing/>
              <w:jc w:val="both"/>
              <w:rPr>
                <w:rFonts w:ascii="Arial" w:eastAsia="Batang" w:hAnsi="Arial" w:cs="Arial"/>
                <w:b w:val="0"/>
                <w:bCs w:val="0"/>
                <w:color w:val="FF0000"/>
                <w:sz w:val="18"/>
                <w:szCs w:val="18"/>
                <w:lang w:val="es-ES" w:eastAsia="es-PE"/>
              </w:rPr>
            </w:pPr>
          </w:p>
          <w:p w14:paraId="3031C024" w14:textId="77777777" w:rsidR="00A47A95" w:rsidRPr="00AE77EE" w:rsidRDefault="00A47A95" w:rsidP="004705A5">
            <w:pPr>
              <w:widowControl w:val="0"/>
              <w:numPr>
                <w:ilvl w:val="0"/>
                <w:numId w:val="38"/>
              </w:numPr>
              <w:ind w:left="317" w:hanging="283"/>
              <w:contextualSpacing/>
              <w:jc w:val="both"/>
              <w:rPr>
                <w:rFonts w:ascii="Arial" w:eastAsia="Arial" w:hAnsi="Arial" w:cs="Arial"/>
                <w:b w:val="0"/>
                <w:bCs w:val="0"/>
                <w:color w:val="FF0000"/>
                <w:sz w:val="18"/>
                <w:szCs w:val="18"/>
                <w:lang w:val="es-ES"/>
              </w:rPr>
            </w:pPr>
            <w:r w:rsidRPr="00B9191F">
              <w:rPr>
                <w:rFonts w:ascii="Arial" w:eastAsia="Batang" w:hAnsi="Arial" w:cs="Arial"/>
                <w:b w:val="0"/>
                <w:bCs w:val="0"/>
                <w:color w:val="FF0000"/>
                <w:sz w:val="18"/>
                <w:szCs w:val="18"/>
                <w:lang w:val="es-ES" w:eastAsia="es-PE"/>
              </w:rPr>
              <w:t>En caso de contrataciones que conllevan la ejecución de prestaciones accesorias el postor debe detallar en el precio de su oferta, el monto correspondiente a la prestación principal y las prestaciones accesorias.</w:t>
            </w:r>
          </w:p>
          <w:p w14:paraId="2B755757" w14:textId="77777777" w:rsidR="00AE77EE" w:rsidRPr="00B9191F" w:rsidRDefault="00AE77EE" w:rsidP="00AE77EE">
            <w:pPr>
              <w:widowControl w:val="0"/>
              <w:contextualSpacing/>
              <w:jc w:val="both"/>
              <w:rPr>
                <w:rFonts w:ascii="Arial" w:eastAsia="Arial" w:hAnsi="Arial" w:cs="Arial"/>
                <w:b w:val="0"/>
                <w:bCs w:val="0"/>
                <w:color w:val="FF0000"/>
                <w:sz w:val="18"/>
                <w:szCs w:val="18"/>
                <w:lang w:val="es-ES"/>
              </w:rPr>
            </w:pPr>
          </w:p>
          <w:p w14:paraId="733F83CE" w14:textId="65266BF6" w:rsidR="00A47A95" w:rsidRPr="00887DA1" w:rsidRDefault="00A47A95" w:rsidP="00887DA1">
            <w:pPr>
              <w:widowControl w:val="0"/>
              <w:numPr>
                <w:ilvl w:val="0"/>
                <w:numId w:val="38"/>
              </w:numPr>
              <w:ind w:left="317" w:hanging="283"/>
              <w:contextualSpacing/>
              <w:jc w:val="both"/>
              <w:rPr>
                <w:rFonts w:ascii="Arial" w:eastAsia="Arial" w:hAnsi="Arial" w:cs="Arial"/>
                <w:b w:val="0"/>
                <w:bCs w:val="0"/>
                <w:color w:val="FF0000"/>
                <w:sz w:val="18"/>
                <w:szCs w:val="18"/>
                <w:lang w:val="es-ES"/>
              </w:rPr>
            </w:pPr>
            <w:r w:rsidRPr="00B9191F">
              <w:rPr>
                <w:rFonts w:ascii="Arial" w:eastAsia="Arial" w:hAnsi="Arial" w:cs="Arial"/>
                <w:b w:val="0"/>
                <w:bCs w:val="0"/>
                <w:color w:val="FF0000"/>
                <w:sz w:val="18"/>
                <w:szCs w:val="18"/>
                <w:lang w:val="es"/>
              </w:rPr>
              <w:t>En caso de divergencia entre el precio de la oferta en dígitos y en letras, prevalece este último.</w:t>
            </w:r>
          </w:p>
        </w:tc>
      </w:tr>
    </w:tbl>
    <w:p w14:paraId="17346087" w14:textId="1A4D4E02" w:rsidR="008D560E" w:rsidRDefault="008D560E"/>
    <w:p w14:paraId="42A5EBBA" w14:textId="77777777" w:rsidR="00E248F9" w:rsidRDefault="00E248F9"/>
    <w:p w14:paraId="2DFF705A" w14:textId="77777777" w:rsidR="00E248F9" w:rsidRDefault="00E248F9"/>
    <w:p w14:paraId="2840D27F" w14:textId="77777777" w:rsidR="00765BAC" w:rsidRPr="00B9191F" w:rsidRDefault="00765BAC"/>
    <w:tbl>
      <w:tblPr>
        <w:tblStyle w:val="Tabladecuadrcula1clara-nfasis32"/>
        <w:tblpPr w:leftFromText="141" w:rightFromText="141" w:vertAnchor="text" w:horzAnchor="margin" w:tblpX="-10" w:tblpY="92"/>
        <w:tblW w:w="9082"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9082"/>
      </w:tblGrid>
      <w:tr w:rsidR="00A47A95" w:rsidRPr="00B9191F" w14:paraId="34EEF108" w14:textId="77777777" w:rsidTr="009F70BD">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9082" w:type="dxa"/>
            <w:vAlign w:val="center"/>
          </w:tcPr>
          <w:p w14:paraId="5FB16EA7" w14:textId="77777777" w:rsidR="00A47A95" w:rsidRPr="00B9191F" w:rsidRDefault="00A47A95" w:rsidP="009F70BD">
            <w:pPr>
              <w:jc w:val="both"/>
              <w:rPr>
                <w:rFonts w:ascii="Arial" w:hAnsi="Arial" w:cs="Arial"/>
                <w:b w:val="0"/>
                <w:bCs w:val="0"/>
                <w:color w:val="0070C0"/>
                <w:sz w:val="18"/>
                <w:szCs w:val="18"/>
                <w:lang w:val="es-ES"/>
              </w:rPr>
            </w:pPr>
            <w:r w:rsidRPr="00B9191F">
              <w:rPr>
                <w:rFonts w:ascii="Arial" w:hAnsi="Arial" w:cs="Arial"/>
                <w:color w:val="0070C0"/>
                <w:sz w:val="18"/>
                <w:szCs w:val="18"/>
                <w:lang w:val="es-ES"/>
              </w:rPr>
              <w:lastRenderedPageBreak/>
              <w:t>Importante para la entidad contratante</w:t>
            </w:r>
          </w:p>
        </w:tc>
      </w:tr>
      <w:tr w:rsidR="00A47A95" w:rsidRPr="00B9191F" w14:paraId="4C15603D" w14:textId="77777777" w:rsidTr="009F70BD">
        <w:trPr>
          <w:trHeight w:val="459"/>
        </w:trPr>
        <w:tc>
          <w:tcPr>
            <w:cnfStyle w:val="001000000000" w:firstRow="0" w:lastRow="0" w:firstColumn="1" w:lastColumn="0" w:oddVBand="0" w:evenVBand="0" w:oddHBand="0" w:evenHBand="0" w:firstRowFirstColumn="0" w:firstRowLastColumn="0" w:lastRowFirstColumn="0" w:lastRowLastColumn="0"/>
            <w:tcW w:w="9082" w:type="dxa"/>
            <w:vAlign w:val="center"/>
          </w:tcPr>
          <w:p w14:paraId="4DA19D1E" w14:textId="77777777" w:rsidR="00A47A95" w:rsidRPr="00B9191F" w:rsidRDefault="00A47A95" w:rsidP="009F70BD">
            <w:pPr>
              <w:widowControl w:val="0"/>
              <w:jc w:val="both"/>
              <w:rPr>
                <w:rFonts w:ascii="Arial" w:hAnsi="Arial" w:cs="Arial"/>
                <w:b w:val="0"/>
                <w:bCs w:val="0"/>
                <w:color w:val="0070C0"/>
                <w:sz w:val="18"/>
                <w:szCs w:val="18"/>
                <w:lang w:val="es-ES"/>
              </w:rPr>
            </w:pPr>
            <w:r w:rsidRPr="00B9191F">
              <w:rPr>
                <w:rFonts w:ascii="Arial" w:hAnsi="Arial" w:cs="Arial"/>
                <w:b w:val="0"/>
                <w:bCs w:val="0"/>
                <w:color w:val="0070C0"/>
                <w:sz w:val="18"/>
                <w:szCs w:val="18"/>
                <w:lang w:val="es-ES"/>
              </w:rPr>
              <w:t>En caso de prestaciones de servicios bajo la modalidad pago por consumo incluir el siguiente anexo:</w:t>
            </w:r>
          </w:p>
        </w:tc>
      </w:tr>
    </w:tbl>
    <w:p w14:paraId="6B19E3EB" w14:textId="1B4A3020" w:rsidR="00A47A95" w:rsidRPr="00B9191F" w:rsidRDefault="00282E71" w:rsidP="00A47A95">
      <w:pPr>
        <w:widowControl w:val="0"/>
        <w:rPr>
          <w:rFonts w:ascii="Arial" w:hAnsi="Arial" w:cs="Arial"/>
          <w:bCs/>
          <w:color w:val="0070C0"/>
          <w:sz w:val="18"/>
          <w:szCs w:val="18"/>
          <w:lang w:val="es-ES"/>
        </w:rPr>
      </w:pPr>
      <w:r w:rsidRPr="00B9191F">
        <w:rPr>
          <w:rFonts w:ascii="Arial" w:hAnsi="Arial" w:cs="Arial"/>
          <w:b/>
          <w:color w:val="0070C0"/>
          <w:sz w:val="18"/>
          <w:szCs w:val="18"/>
          <w:lang w:val="es-ES"/>
        </w:rPr>
        <w:t xml:space="preserve">   </w:t>
      </w:r>
      <w:r w:rsidR="00A47A95" w:rsidRPr="00B9191F">
        <w:rPr>
          <w:rFonts w:ascii="Arial" w:hAnsi="Arial" w:cs="Arial"/>
          <w:bCs/>
          <w:color w:val="0070C0"/>
          <w:sz w:val="18"/>
          <w:szCs w:val="18"/>
          <w:lang w:val="es-ES"/>
        </w:rPr>
        <w:t>Esta nota debe ser eliminada una vez culminada la elaboración de las bases</w:t>
      </w:r>
    </w:p>
    <w:p w14:paraId="5B498D74" w14:textId="77777777" w:rsidR="00A47A95" w:rsidRPr="00B9191F" w:rsidRDefault="00A47A95" w:rsidP="00A47A95">
      <w:pPr>
        <w:widowControl w:val="0"/>
        <w:jc w:val="center"/>
        <w:rPr>
          <w:rFonts w:ascii="Arial" w:hAnsi="Arial" w:cs="Arial"/>
          <w:b/>
          <w:bCs/>
          <w:sz w:val="18"/>
          <w:szCs w:val="18"/>
          <w:lang w:val="es-ES"/>
        </w:rPr>
      </w:pPr>
    </w:p>
    <w:p w14:paraId="7B35EF25" w14:textId="77777777" w:rsidR="00A15A16" w:rsidRPr="00B9191F" w:rsidRDefault="00A15A16" w:rsidP="00A47A95">
      <w:pPr>
        <w:widowControl w:val="0"/>
        <w:jc w:val="center"/>
        <w:rPr>
          <w:rFonts w:ascii="Arial" w:hAnsi="Arial" w:cs="Arial"/>
          <w:b/>
          <w:lang w:val="es-ES"/>
        </w:rPr>
      </w:pPr>
    </w:p>
    <w:p w14:paraId="2FC48850" w14:textId="497DD3DF" w:rsidR="00A47A95" w:rsidRPr="00D7308C" w:rsidRDefault="00A47A95" w:rsidP="00A47A95">
      <w:pPr>
        <w:widowControl w:val="0"/>
        <w:jc w:val="center"/>
        <w:rPr>
          <w:rFonts w:ascii="Arial" w:hAnsi="Arial" w:cs="Arial"/>
          <w:b/>
          <w:sz w:val="20"/>
          <w:szCs w:val="20"/>
          <w:lang w:val="es-ES"/>
        </w:rPr>
      </w:pPr>
      <w:r w:rsidRPr="00D7308C">
        <w:rPr>
          <w:rFonts w:ascii="Arial" w:hAnsi="Arial" w:cs="Arial"/>
          <w:b/>
          <w:sz w:val="20"/>
          <w:szCs w:val="20"/>
          <w:lang w:val="es-ES"/>
        </w:rPr>
        <w:t xml:space="preserve">ANEXO Nº </w:t>
      </w:r>
      <w:r w:rsidR="007E3169" w:rsidRPr="00D7308C">
        <w:rPr>
          <w:rFonts w:ascii="Arial" w:hAnsi="Arial" w:cs="Arial"/>
          <w:b/>
          <w:sz w:val="20"/>
          <w:szCs w:val="20"/>
          <w:lang w:val="es-ES"/>
        </w:rPr>
        <w:t>4</w:t>
      </w:r>
    </w:p>
    <w:p w14:paraId="21AE317E" w14:textId="77777777" w:rsidR="00A47A95" w:rsidRPr="00D7308C" w:rsidRDefault="00A47A95" w:rsidP="00A47A95">
      <w:pPr>
        <w:widowControl w:val="0"/>
        <w:jc w:val="both"/>
        <w:rPr>
          <w:rFonts w:ascii="Arial" w:hAnsi="Arial" w:cs="Arial"/>
          <w:sz w:val="20"/>
          <w:szCs w:val="20"/>
          <w:lang w:val="es-ES"/>
        </w:rPr>
      </w:pPr>
    </w:p>
    <w:p w14:paraId="32AD6CBE" w14:textId="77777777" w:rsidR="00A47A95" w:rsidRPr="00D7308C" w:rsidRDefault="00A47A95" w:rsidP="00A47A95">
      <w:pPr>
        <w:widowControl w:val="0"/>
        <w:jc w:val="center"/>
        <w:rPr>
          <w:rFonts w:ascii="Arial" w:hAnsi="Arial" w:cs="Arial"/>
          <w:b/>
          <w:sz w:val="20"/>
          <w:szCs w:val="20"/>
          <w:lang w:val="es-ES" w:eastAsia="en-US"/>
        </w:rPr>
      </w:pPr>
      <w:r w:rsidRPr="00D7308C">
        <w:rPr>
          <w:rFonts w:ascii="Arial" w:hAnsi="Arial" w:cs="Arial"/>
          <w:b/>
          <w:sz w:val="20"/>
          <w:szCs w:val="20"/>
          <w:lang w:val="es-ES" w:eastAsia="en-US"/>
        </w:rPr>
        <w:t>PRECIO DE LA OFERTA</w:t>
      </w:r>
    </w:p>
    <w:p w14:paraId="423170D1" w14:textId="77777777" w:rsidR="00A47A95" w:rsidRPr="00B9191F" w:rsidRDefault="00A47A95" w:rsidP="00A47A95">
      <w:pPr>
        <w:widowControl w:val="0"/>
        <w:jc w:val="both"/>
        <w:rPr>
          <w:rFonts w:ascii="Arial" w:hAnsi="Arial" w:cs="Arial"/>
          <w:sz w:val="20"/>
          <w:lang w:val="es-ES" w:eastAsia="en-US"/>
        </w:rPr>
      </w:pPr>
    </w:p>
    <w:p w14:paraId="7DC1D9D0" w14:textId="77777777" w:rsidR="00A47A95" w:rsidRPr="00B9191F" w:rsidRDefault="00A47A95" w:rsidP="00A47A95">
      <w:pPr>
        <w:widowControl w:val="0"/>
        <w:jc w:val="both"/>
        <w:rPr>
          <w:rFonts w:ascii="Arial" w:hAnsi="Arial" w:cs="Arial"/>
          <w:sz w:val="20"/>
          <w:lang w:val="es-ES" w:eastAsia="en-US"/>
        </w:rPr>
      </w:pPr>
      <w:r w:rsidRPr="00B9191F">
        <w:rPr>
          <w:rFonts w:ascii="Arial" w:hAnsi="Arial" w:cs="Arial"/>
          <w:sz w:val="20"/>
          <w:lang w:val="es-ES" w:eastAsia="en-US"/>
        </w:rPr>
        <w:t>Señores</w:t>
      </w:r>
    </w:p>
    <w:p w14:paraId="2DBBF77D" w14:textId="77777777" w:rsidR="003B2E48" w:rsidRPr="00B9191F" w:rsidRDefault="003B2E48" w:rsidP="003B2E48">
      <w:pPr>
        <w:widowControl w:val="0"/>
        <w:spacing w:line="259" w:lineRule="auto"/>
        <w:jc w:val="both"/>
        <w:rPr>
          <w:rFonts w:ascii="Arial" w:hAnsi="Arial" w:cs="Arial"/>
          <w:b/>
          <w:sz w:val="20"/>
          <w:szCs w:val="20"/>
        </w:rPr>
      </w:pPr>
      <w:r w:rsidRPr="00B9191F">
        <w:rPr>
          <w:rFonts w:ascii="Arial" w:hAnsi="Arial" w:cs="Arial"/>
          <w:b/>
          <w:sz w:val="20"/>
          <w:szCs w:val="20"/>
        </w:rPr>
        <w:t>EVALUADORES</w:t>
      </w:r>
    </w:p>
    <w:p w14:paraId="1F12495C" w14:textId="77777777" w:rsidR="003B2E48" w:rsidRPr="00B9191F" w:rsidRDefault="003B2E48" w:rsidP="003B2E48">
      <w:pPr>
        <w:widowControl w:val="0"/>
        <w:spacing w:line="259" w:lineRule="auto"/>
        <w:jc w:val="both"/>
        <w:rPr>
          <w:rFonts w:ascii="Arial" w:hAnsi="Arial" w:cs="Arial"/>
          <w:b/>
          <w:bCs/>
          <w:sz w:val="20"/>
        </w:rPr>
      </w:pPr>
      <w:r w:rsidRPr="00B9191F">
        <w:rPr>
          <w:rFonts w:ascii="Arial" w:hAnsi="Arial" w:cs="Arial"/>
          <w:b/>
          <w:bCs/>
          <w:sz w:val="20"/>
          <w:szCs w:val="20"/>
        </w:rPr>
        <w:t xml:space="preserve">CONCURSO PÚBLICO ABREVIADO PARA LA CONTRATACIÓN DE EXPERTOS Y GERENTES DE PROYECTOS N° </w:t>
      </w:r>
      <w:r w:rsidRPr="00B9191F">
        <w:rPr>
          <w:rFonts w:ascii="Arial" w:hAnsi="Arial" w:cs="Arial"/>
          <w:b/>
          <w:bCs/>
          <w:sz w:val="20"/>
          <w:u w:val="single"/>
        </w:rPr>
        <w:t>[CONSIGNAR NOMENCLATURA DEL PROCEDIMIENTO DE SELECCIÓN]</w:t>
      </w:r>
    </w:p>
    <w:p w14:paraId="3B738128" w14:textId="77777777" w:rsidR="00A47A95" w:rsidRPr="00B9191F" w:rsidRDefault="00A47A95" w:rsidP="00A47A95">
      <w:pPr>
        <w:widowControl w:val="0"/>
        <w:jc w:val="both"/>
        <w:rPr>
          <w:rFonts w:ascii="Arial" w:hAnsi="Arial" w:cs="Arial"/>
          <w:sz w:val="20"/>
          <w:u w:val="single"/>
          <w:lang w:val="es-ES" w:eastAsia="en-US"/>
        </w:rPr>
      </w:pPr>
      <w:r w:rsidRPr="00B9191F">
        <w:rPr>
          <w:rFonts w:ascii="Arial" w:hAnsi="Arial" w:cs="Arial"/>
          <w:sz w:val="20"/>
          <w:u w:val="single"/>
          <w:lang w:val="es-ES" w:eastAsia="en-US"/>
        </w:rPr>
        <w:t>Presente</w:t>
      </w:r>
      <w:r w:rsidRPr="00B9191F">
        <w:rPr>
          <w:rFonts w:ascii="Arial" w:hAnsi="Arial" w:cs="Arial"/>
          <w:sz w:val="20"/>
          <w:lang w:val="es-ES" w:eastAsia="en-US"/>
        </w:rPr>
        <w:t>.-</w:t>
      </w:r>
    </w:p>
    <w:p w14:paraId="592EB61E" w14:textId="77777777" w:rsidR="00A47A95" w:rsidRPr="00B9191F" w:rsidRDefault="00A47A95" w:rsidP="00A47A95">
      <w:pPr>
        <w:widowControl w:val="0"/>
        <w:jc w:val="both"/>
        <w:rPr>
          <w:rFonts w:ascii="Arial" w:hAnsi="Arial" w:cs="Arial"/>
          <w:sz w:val="20"/>
          <w:lang w:val="es-ES" w:eastAsia="en-US"/>
        </w:rPr>
      </w:pPr>
    </w:p>
    <w:p w14:paraId="700D8DE3" w14:textId="77777777" w:rsidR="00A47A95" w:rsidRPr="00B9191F" w:rsidRDefault="00A47A95" w:rsidP="00A47A95">
      <w:pPr>
        <w:widowControl w:val="0"/>
        <w:jc w:val="both"/>
        <w:rPr>
          <w:rFonts w:ascii="Arial" w:hAnsi="Arial" w:cs="Arial"/>
          <w:sz w:val="20"/>
          <w:szCs w:val="20"/>
          <w:lang w:val="es-ES"/>
        </w:rPr>
      </w:pPr>
      <w:r w:rsidRPr="00B9191F">
        <w:rPr>
          <w:rFonts w:ascii="Arial" w:hAnsi="Arial" w:cs="Arial"/>
          <w:sz w:val="20"/>
          <w:szCs w:val="20"/>
          <w:lang w:val="es-ES"/>
        </w:rPr>
        <w:t>Es grato dirigirme a usted, para hacer de su conocimiento que, de acuerdo con las bases, mi oferta económica es la siguiente:</w:t>
      </w:r>
    </w:p>
    <w:p w14:paraId="53093A5F" w14:textId="77777777" w:rsidR="00A47A95" w:rsidRPr="00B9191F" w:rsidRDefault="00A47A95" w:rsidP="00A47A95">
      <w:pPr>
        <w:widowControl w:val="0"/>
        <w:rPr>
          <w:rFonts w:ascii="Arial" w:hAnsi="Arial" w:cs="Arial"/>
          <w:sz w:val="16"/>
          <w:lang w:val="es-ES" w:eastAsia="en-US"/>
        </w:rPr>
      </w:pPr>
    </w:p>
    <w:tbl>
      <w:tblPr>
        <w:tblW w:w="764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7" w:type="dxa"/>
          <w:left w:w="28" w:type="dxa"/>
          <w:bottom w:w="17" w:type="dxa"/>
          <w:right w:w="28" w:type="dxa"/>
        </w:tblCellMar>
        <w:tblLook w:val="0000" w:firstRow="0" w:lastRow="0" w:firstColumn="0" w:lastColumn="0" w:noHBand="0" w:noVBand="0"/>
      </w:tblPr>
      <w:tblGrid>
        <w:gridCol w:w="2754"/>
        <w:gridCol w:w="1352"/>
        <w:gridCol w:w="1701"/>
        <w:gridCol w:w="1838"/>
      </w:tblGrid>
      <w:tr w:rsidR="00A47A95" w:rsidRPr="00B9191F" w14:paraId="707AF7CC" w14:textId="77777777" w:rsidTr="2EE75FF0">
        <w:trPr>
          <w:jc w:val="center"/>
        </w:trPr>
        <w:tc>
          <w:tcPr>
            <w:tcW w:w="2754" w:type="dxa"/>
            <w:shd w:val="clear" w:color="auto" w:fill="D9D9D9" w:themeFill="background1" w:themeFillShade="D9"/>
            <w:vAlign w:val="center"/>
          </w:tcPr>
          <w:p w14:paraId="2411208F" w14:textId="77777777" w:rsidR="00A47A95" w:rsidRPr="00B9191F" w:rsidRDefault="00A47A95" w:rsidP="00733F0F">
            <w:pPr>
              <w:widowControl w:val="0"/>
              <w:jc w:val="center"/>
              <w:rPr>
                <w:rFonts w:ascii="Arial" w:hAnsi="Arial" w:cs="Arial"/>
                <w:b/>
                <w:sz w:val="18"/>
              </w:rPr>
            </w:pPr>
            <w:r w:rsidRPr="00B9191F">
              <w:rPr>
                <w:rFonts w:ascii="Arial" w:hAnsi="Arial" w:cs="Arial"/>
                <w:b/>
                <w:sz w:val="18"/>
              </w:rPr>
              <w:t>DESCRIPCIÓN DE LA ACTIVIDAD</w:t>
            </w:r>
          </w:p>
        </w:tc>
        <w:tc>
          <w:tcPr>
            <w:tcW w:w="1352" w:type="dxa"/>
            <w:shd w:val="clear" w:color="auto" w:fill="D9D9D9" w:themeFill="background1" w:themeFillShade="D9"/>
            <w:vAlign w:val="center"/>
          </w:tcPr>
          <w:p w14:paraId="401AE3D1" w14:textId="77777777" w:rsidR="00A47A95" w:rsidRPr="00B9191F" w:rsidRDefault="00A47A95" w:rsidP="00733F0F">
            <w:pPr>
              <w:widowControl w:val="0"/>
              <w:jc w:val="center"/>
              <w:rPr>
                <w:rFonts w:ascii="Arial" w:hAnsi="Arial" w:cs="Arial"/>
                <w:b/>
                <w:sz w:val="18"/>
                <w:szCs w:val="22"/>
                <w:lang w:val="es-ES" w:eastAsia="en-US"/>
              </w:rPr>
            </w:pPr>
            <w:r w:rsidRPr="00B9191F">
              <w:rPr>
                <w:rFonts w:ascii="Arial" w:hAnsi="Arial" w:cs="Arial"/>
                <w:b/>
                <w:sz w:val="18"/>
                <w:szCs w:val="22"/>
                <w:lang w:val="es-ES" w:eastAsia="en-US"/>
              </w:rPr>
              <w:t xml:space="preserve">ESTIMACIÓN DE HORAS DE LA ACTIVIDAD </w:t>
            </w:r>
          </w:p>
        </w:tc>
        <w:tc>
          <w:tcPr>
            <w:tcW w:w="1701" w:type="dxa"/>
            <w:shd w:val="clear" w:color="auto" w:fill="D9D9D9" w:themeFill="background1" w:themeFillShade="D9"/>
            <w:vAlign w:val="center"/>
          </w:tcPr>
          <w:p w14:paraId="62A2A8E8" w14:textId="77777777" w:rsidR="00A47A95" w:rsidRPr="00B9191F" w:rsidRDefault="00A47A95" w:rsidP="00733F0F">
            <w:pPr>
              <w:widowControl w:val="0"/>
              <w:jc w:val="center"/>
              <w:rPr>
                <w:rFonts w:ascii="Arial" w:hAnsi="Arial" w:cs="Arial"/>
                <w:b/>
                <w:sz w:val="18"/>
                <w:szCs w:val="22"/>
                <w:lang w:val="es-ES" w:eastAsia="en-US"/>
              </w:rPr>
            </w:pPr>
            <w:r w:rsidRPr="00B9191F">
              <w:rPr>
                <w:rFonts w:ascii="Arial" w:hAnsi="Arial" w:cs="Arial"/>
                <w:b/>
                <w:bCs/>
                <w:sz w:val="18"/>
                <w:szCs w:val="18"/>
                <w:lang w:val="es-ES" w:eastAsia="en-US"/>
              </w:rPr>
              <w:t>HORA DE LABOR PROFESIONAL ESPECIALIZADA</w:t>
            </w:r>
            <w:r w:rsidRPr="00B9191F">
              <w:rPr>
                <w:rStyle w:val="Refdenotaalpie"/>
                <w:rFonts w:ascii="Arial" w:hAnsi="Arial" w:cs="Arial"/>
                <w:b/>
                <w:bCs/>
                <w:sz w:val="18"/>
                <w:szCs w:val="18"/>
                <w:lang w:val="es-ES" w:eastAsia="en-US"/>
              </w:rPr>
              <w:footnoteReference w:id="35"/>
            </w:r>
          </w:p>
        </w:tc>
        <w:tc>
          <w:tcPr>
            <w:tcW w:w="1838" w:type="dxa"/>
            <w:shd w:val="clear" w:color="auto" w:fill="D9D9D9" w:themeFill="background1" w:themeFillShade="D9"/>
            <w:vAlign w:val="center"/>
          </w:tcPr>
          <w:p w14:paraId="1536C046" w14:textId="77777777" w:rsidR="00A47A95" w:rsidRPr="00B9191F" w:rsidRDefault="00A47A95" w:rsidP="00733F0F">
            <w:pPr>
              <w:widowControl w:val="0"/>
              <w:jc w:val="center"/>
              <w:rPr>
                <w:rFonts w:ascii="Arial" w:hAnsi="Arial" w:cs="Arial"/>
                <w:b/>
                <w:sz w:val="18"/>
                <w:szCs w:val="22"/>
                <w:lang w:val="es-ES" w:eastAsia="en-US"/>
              </w:rPr>
            </w:pPr>
            <w:r w:rsidRPr="00B9191F">
              <w:rPr>
                <w:rFonts w:ascii="Arial" w:hAnsi="Arial" w:cs="Arial"/>
                <w:b/>
                <w:sz w:val="18"/>
                <w:szCs w:val="22"/>
                <w:lang w:val="es-ES" w:eastAsia="en-US"/>
              </w:rPr>
              <w:t xml:space="preserve">PRECIO TOTAL </w:t>
            </w:r>
          </w:p>
        </w:tc>
      </w:tr>
      <w:tr w:rsidR="00A47A95" w:rsidRPr="00B9191F" w14:paraId="79200795" w14:textId="77777777" w:rsidTr="2EE75FF0">
        <w:trPr>
          <w:trHeight w:val="386"/>
          <w:jc w:val="center"/>
        </w:trPr>
        <w:tc>
          <w:tcPr>
            <w:tcW w:w="2754" w:type="dxa"/>
            <w:vAlign w:val="center"/>
          </w:tcPr>
          <w:p w14:paraId="38813A0E" w14:textId="77777777" w:rsidR="00A47A95" w:rsidRPr="00C0242D" w:rsidRDefault="00A47A95" w:rsidP="00733F0F">
            <w:pPr>
              <w:widowControl w:val="0"/>
              <w:jc w:val="both"/>
              <w:rPr>
                <w:rFonts w:ascii="Arial" w:hAnsi="Arial" w:cs="Arial"/>
                <w:b/>
                <w:bCs/>
                <w:sz w:val="20"/>
                <w:u w:val="single"/>
              </w:rPr>
            </w:pPr>
            <w:r w:rsidRPr="00C0242D">
              <w:rPr>
                <w:rFonts w:ascii="Arial" w:hAnsi="Arial" w:cs="Arial"/>
                <w:b/>
                <w:bCs/>
                <w:sz w:val="20"/>
                <w:u w:val="single"/>
              </w:rPr>
              <w:t>[CONSIGNAR LA LABOR PROFESIONAL CORRESPONDIENTE]</w:t>
            </w:r>
          </w:p>
        </w:tc>
        <w:tc>
          <w:tcPr>
            <w:tcW w:w="1352" w:type="dxa"/>
          </w:tcPr>
          <w:p w14:paraId="509D091F" w14:textId="77777777" w:rsidR="00A47A95" w:rsidRPr="00B9191F" w:rsidRDefault="00A47A95" w:rsidP="00733F0F">
            <w:pPr>
              <w:widowControl w:val="0"/>
              <w:jc w:val="right"/>
              <w:rPr>
                <w:rFonts w:ascii="Arial" w:hAnsi="Arial" w:cs="Arial"/>
                <w:b/>
                <w:sz w:val="20"/>
                <w:szCs w:val="22"/>
                <w:lang w:val="es-ES" w:eastAsia="en-US"/>
              </w:rPr>
            </w:pPr>
          </w:p>
        </w:tc>
        <w:tc>
          <w:tcPr>
            <w:tcW w:w="1701" w:type="dxa"/>
          </w:tcPr>
          <w:p w14:paraId="3373C287" w14:textId="77777777" w:rsidR="00A47A95" w:rsidRPr="00B9191F" w:rsidRDefault="00A47A95" w:rsidP="00733F0F">
            <w:pPr>
              <w:widowControl w:val="0"/>
              <w:jc w:val="right"/>
              <w:rPr>
                <w:rFonts w:ascii="Arial" w:hAnsi="Arial" w:cs="Arial"/>
                <w:b/>
                <w:sz w:val="20"/>
                <w:szCs w:val="22"/>
                <w:lang w:val="es-ES" w:eastAsia="en-US"/>
              </w:rPr>
            </w:pPr>
          </w:p>
        </w:tc>
        <w:tc>
          <w:tcPr>
            <w:tcW w:w="1838" w:type="dxa"/>
            <w:vAlign w:val="center"/>
          </w:tcPr>
          <w:p w14:paraId="7AFA8DD4" w14:textId="77777777" w:rsidR="00A47A95" w:rsidRPr="00B9191F" w:rsidRDefault="00A47A95" w:rsidP="00733F0F">
            <w:pPr>
              <w:widowControl w:val="0"/>
              <w:jc w:val="right"/>
              <w:rPr>
                <w:rFonts w:ascii="Arial" w:hAnsi="Arial" w:cs="Arial"/>
                <w:b/>
                <w:sz w:val="20"/>
                <w:szCs w:val="22"/>
                <w:lang w:val="es-ES" w:eastAsia="en-US"/>
              </w:rPr>
            </w:pPr>
          </w:p>
        </w:tc>
      </w:tr>
      <w:tr w:rsidR="00A47A95" w:rsidRPr="00B9191F" w14:paraId="5DF66A6E" w14:textId="77777777" w:rsidTr="2EE75FF0">
        <w:trPr>
          <w:trHeight w:val="386"/>
          <w:jc w:val="center"/>
        </w:trPr>
        <w:tc>
          <w:tcPr>
            <w:tcW w:w="2754" w:type="dxa"/>
            <w:vAlign w:val="center"/>
          </w:tcPr>
          <w:p w14:paraId="5CCFCBD9" w14:textId="77777777" w:rsidR="00A47A95" w:rsidRPr="00B9191F" w:rsidRDefault="00A47A95" w:rsidP="00733F0F">
            <w:pPr>
              <w:widowControl w:val="0"/>
              <w:jc w:val="both"/>
              <w:rPr>
                <w:rFonts w:ascii="Arial" w:hAnsi="Arial" w:cs="Arial"/>
                <w:sz w:val="20"/>
              </w:rPr>
            </w:pPr>
          </w:p>
        </w:tc>
        <w:tc>
          <w:tcPr>
            <w:tcW w:w="1352" w:type="dxa"/>
          </w:tcPr>
          <w:p w14:paraId="2ACC3341" w14:textId="77777777" w:rsidR="00A47A95" w:rsidRPr="00B9191F" w:rsidRDefault="00A47A95" w:rsidP="00733F0F">
            <w:pPr>
              <w:widowControl w:val="0"/>
              <w:jc w:val="right"/>
              <w:rPr>
                <w:rFonts w:ascii="Arial" w:hAnsi="Arial" w:cs="Arial"/>
                <w:b/>
                <w:sz w:val="20"/>
                <w:szCs w:val="22"/>
                <w:lang w:val="es-ES" w:eastAsia="en-US"/>
              </w:rPr>
            </w:pPr>
          </w:p>
        </w:tc>
        <w:tc>
          <w:tcPr>
            <w:tcW w:w="1701" w:type="dxa"/>
          </w:tcPr>
          <w:p w14:paraId="76D6FBE8" w14:textId="77777777" w:rsidR="00A47A95" w:rsidRPr="00B9191F" w:rsidRDefault="00A47A95" w:rsidP="00733F0F">
            <w:pPr>
              <w:widowControl w:val="0"/>
              <w:jc w:val="right"/>
              <w:rPr>
                <w:rFonts w:ascii="Arial" w:hAnsi="Arial" w:cs="Arial"/>
                <w:b/>
                <w:sz w:val="20"/>
                <w:szCs w:val="22"/>
                <w:lang w:val="es-ES" w:eastAsia="en-US"/>
              </w:rPr>
            </w:pPr>
          </w:p>
        </w:tc>
        <w:tc>
          <w:tcPr>
            <w:tcW w:w="1838" w:type="dxa"/>
            <w:vAlign w:val="center"/>
          </w:tcPr>
          <w:p w14:paraId="308AF56F" w14:textId="77777777" w:rsidR="00A47A95" w:rsidRPr="00B9191F" w:rsidRDefault="00A47A95" w:rsidP="00733F0F">
            <w:pPr>
              <w:widowControl w:val="0"/>
              <w:jc w:val="right"/>
              <w:rPr>
                <w:rFonts w:ascii="Arial" w:hAnsi="Arial" w:cs="Arial"/>
                <w:b/>
                <w:sz w:val="20"/>
                <w:szCs w:val="22"/>
                <w:lang w:val="es-ES" w:eastAsia="en-US"/>
              </w:rPr>
            </w:pPr>
          </w:p>
        </w:tc>
      </w:tr>
      <w:tr w:rsidR="00A47A95" w:rsidRPr="00B9191F" w14:paraId="67275646" w14:textId="77777777" w:rsidTr="2EE75FF0">
        <w:trPr>
          <w:trHeight w:val="386"/>
          <w:jc w:val="center"/>
        </w:trPr>
        <w:tc>
          <w:tcPr>
            <w:tcW w:w="2754" w:type="dxa"/>
            <w:vAlign w:val="center"/>
          </w:tcPr>
          <w:p w14:paraId="515DE643" w14:textId="77777777" w:rsidR="00A47A95" w:rsidRPr="00B9191F" w:rsidRDefault="00A47A95" w:rsidP="00733F0F">
            <w:pPr>
              <w:widowControl w:val="0"/>
              <w:jc w:val="both"/>
              <w:rPr>
                <w:rFonts w:ascii="Arial" w:hAnsi="Arial" w:cs="Arial"/>
                <w:sz w:val="20"/>
              </w:rPr>
            </w:pPr>
          </w:p>
        </w:tc>
        <w:tc>
          <w:tcPr>
            <w:tcW w:w="1352" w:type="dxa"/>
          </w:tcPr>
          <w:p w14:paraId="1A576C30" w14:textId="77777777" w:rsidR="00A47A95" w:rsidRPr="00B9191F" w:rsidRDefault="00A47A95" w:rsidP="00733F0F">
            <w:pPr>
              <w:widowControl w:val="0"/>
              <w:jc w:val="right"/>
              <w:rPr>
                <w:rFonts w:ascii="Arial" w:hAnsi="Arial" w:cs="Arial"/>
                <w:b/>
                <w:sz w:val="20"/>
                <w:szCs w:val="22"/>
                <w:lang w:val="es-ES" w:eastAsia="en-US"/>
              </w:rPr>
            </w:pPr>
          </w:p>
        </w:tc>
        <w:tc>
          <w:tcPr>
            <w:tcW w:w="1701" w:type="dxa"/>
          </w:tcPr>
          <w:p w14:paraId="26DE2ABB" w14:textId="77777777" w:rsidR="00A47A95" w:rsidRPr="00B9191F" w:rsidRDefault="00A47A95" w:rsidP="00733F0F">
            <w:pPr>
              <w:widowControl w:val="0"/>
              <w:jc w:val="right"/>
              <w:rPr>
                <w:rFonts w:ascii="Arial" w:hAnsi="Arial" w:cs="Arial"/>
                <w:b/>
                <w:sz w:val="20"/>
                <w:szCs w:val="22"/>
                <w:lang w:val="es-ES" w:eastAsia="en-US"/>
              </w:rPr>
            </w:pPr>
          </w:p>
        </w:tc>
        <w:tc>
          <w:tcPr>
            <w:tcW w:w="1838" w:type="dxa"/>
            <w:vAlign w:val="center"/>
          </w:tcPr>
          <w:p w14:paraId="341A11BD" w14:textId="77777777" w:rsidR="00A47A95" w:rsidRPr="00B9191F" w:rsidRDefault="00A47A95" w:rsidP="00733F0F">
            <w:pPr>
              <w:widowControl w:val="0"/>
              <w:jc w:val="right"/>
              <w:rPr>
                <w:rFonts w:ascii="Arial" w:hAnsi="Arial" w:cs="Arial"/>
                <w:b/>
                <w:sz w:val="20"/>
                <w:szCs w:val="22"/>
                <w:lang w:val="es-ES" w:eastAsia="en-US"/>
              </w:rPr>
            </w:pPr>
          </w:p>
        </w:tc>
      </w:tr>
    </w:tbl>
    <w:p w14:paraId="6B25BABB" w14:textId="77777777" w:rsidR="00A47A95" w:rsidRPr="00B9191F" w:rsidRDefault="00A47A95" w:rsidP="00A47A95">
      <w:pPr>
        <w:widowControl w:val="0"/>
        <w:jc w:val="both"/>
        <w:rPr>
          <w:rFonts w:ascii="Arial" w:hAnsi="Arial" w:cs="Arial"/>
          <w:color w:val="000000" w:themeColor="text1"/>
          <w:sz w:val="20"/>
          <w:szCs w:val="20"/>
          <w:lang w:val="es-ES" w:eastAsia="en-US"/>
        </w:rPr>
      </w:pPr>
    </w:p>
    <w:p w14:paraId="21798914" w14:textId="7EDC0973" w:rsidR="00A47A95" w:rsidRPr="00B9191F" w:rsidRDefault="00A47A95" w:rsidP="00A47A95">
      <w:pPr>
        <w:widowControl w:val="0"/>
        <w:jc w:val="both"/>
        <w:rPr>
          <w:rFonts w:ascii="Arial" w:hAnsi="Arial" w:cs="Arial"/>
          <w:color w:val="000000" w:themeColor="text1"/>
          <w:sz w:val="20"/>
          <w:szCs w:val="20"/>
          <w:lang w:val="es-ES" w:eastAsia="en-US"/>
        </w:rPr>
      </w:pPr>
      <w:r w:rsidRPr="00B9191F">
        <w:rPr>
          <w:rFonts w:ascii="Arial" w:hAnsi="Arial" w:cs="Arial"/>
          <w:color w:val="000000" w:themeColor="text1"/>
          <w:sz w:val="20"/>
          <w:szCs w:val="20"/>
          <w:lang w:val="es-ES" w:eastAsia="en-US"/>
        </w:rPr>
        <w:t>La oferta económica [</w:t>
      </w:r>
      <w:r w:rsidRPr="00B9191F">
        <w:rPr>
          <w:rFonts w:ascii="Arial" w:hAnsi="Arial" w:cs="Arial"/>
          <w:b/>
          <w:bCs/>
          <w:color w:val="000000" w:themeColor="text1"/>
          <w:sz w:val="20"/>
          <w:szCs w:val="20"/>
          <w:u w:val="single"/>
          <w:lang w:val="es-ES" w:eastAsia="en-US"/>
        </w:rPr>
        <w:t>CONSIGNAR LA MONEDA DE LA CONVOCATORIA</w:t>
      </w:r>
      <w:r w:rsidRPr="00B9191F">
        <w:rPr>
          <w:rFonts w:ascii="Arial" w:hAnsi="Arial" w:cs="Arial"/>
          <w:color w:val="000000" w:themeColor="text1"/>
          <w:sz w:val="20"/>
          <w:szCs w:val="20"/>
          <w:lang w:val="es-ES" w:eastAsia="en-US"/>
        </w:rPr>
        <w:t xml:space="preserve">] incluye todos los </w:t>
      </w:r>
      <w:r w:rsidR="001343E4" w:rsidRPr="00B9191F">
        <w:rPr>
          <w:rFonts w:ascii="Arial" w:hAnsi="Arial" w:cs="Arial"/>
          <w:color w:val="000000" w:themeColor="text1"/>
          <w:sz w:val="20"/>
          <w:szCs w:val="20"/>
          <w:lang w:val="es-ES" w:eastAsia="en-US"/>
        </w:rPr>
        <w:t>impues</w:t>
      </w:r>
      <w:r w:rsidRPr="00B9191F">
        <w:rPr>
          <w:rFonts w:ascii="Arial" w:hAnsi="Arial" w:cs="Arial"/>
          <w:color w:val="000000" w:themeColor="text1"/>
          <w:sz w:val="20"/>
          <w:szCs w:val="20"/>
          <w:lang w:val="es-ES" w:eastAsia="en-US"/>
        </w:rPr>
        <w:t>tos, seguros solicitados, transporte, inspecciones, pruebas y, de ser el caso, los costos laborales conforme a la legislación vigente, así como cualquier otro concepto que pueda tener incidencia sobre el costo del servicio a contratar</w:t>
      </w:r>
      <w:r w:rsidR="00475706" w:rsidRPr="00B9191F">
        <w:rPr>
          <w:rFonts w:ascii="Arial" w:hAnsi="Arial" w:cs="Arial"/>
          <w:color w:val="000000" w:themeColor="text1"/>
          <w:sz w:val="20"/>
          <w:szCs w:val="20"/>
          <w:lang w:val="es-ES" w:eastAsia="en-US"/>
        </w:rPr>
        <w:t>.</w:t>
      </w:r>
      <w:r w:rsidRPr="00B9191F">
        <w:rPr>
          <w:rFonts w:ascii="Arial" w:hAnsi="Arial" w:cs="Arial"/>
          <w:color w:val="000000" w:themeColor="text1"/>
          <w:sz w:val="20"/>
          <w:szCs w:val="20"/>
          <w:lang w:val="es-ES" w:eastAsia="en-US"/>
        </w:rPr>
        <w:t xml:space="preserve"> </w:t>
      </w:r>
    </w:p>
    <w:p w14:paraId="4E8C8288" w14:textId="77777777" w:rsidR="00A47A95" w:rsidRPr="00B9191F" w:rsidRDefault="00A47A95" w:rsidP="00A47A95">
      <w:pPr>
        <w:widowControl w:val="0"/>
        <w:jc w:val="both"/>
        <w:rPr>
          <w:rFonts w:ascii="Arial" w:hAnsi="Arial" w:cs="Arial"/>
          <w:color w:val="000000" w:themeColor="text1"/>
          <w:sz w:val="20"/>
          <w:szCs w:val="20"/>
          <w:lang w:val="es-ES" w:eastAsia="en-US"/>
        </w:rPr>
      </w:pPr>
    </w:p>
    <w:p w14:paraId="4AE3674F" w14:textId="77777777" w:rsidR="00A47A95" w:rsidRPr="00B9191F" w:rsidRDefault="00A47A95" w:rsidP="00A47A95">
      <w:pPr>
        <w:widowControl w:val="0"/>
        <w:rPr>
          <w:rFonts w:ascii="Arial" w:hAnsi="Arial" w:cs="Arial"/>
          <w:sz w:val="20"/>
          <w:szCs w:val="20"/>
          <w:lang w:val="es-ES" w:eastAsia="en-US"/>
        </w:rPr>
      </w:pPr>
    </w:p>
    <w:p w14:paraId="10FF1F96" w14:textId="77777777" w:rsidR="00A47A95" w:rsidRPr="00BF56D3" w:rsidRDefault="00A47A95" w:rsidP="00A47A95">
      <w:pPr>
        <w:widowControl w:val="0"/>
        <w:jc w:val="both"/>
        <w:rPr>
          <w:rFonts w:ascii="Arial" w:hAnsi="Arial" w:cs="Arial"/>
          <w:b/>
          <w:bCs/>
          <w:iCs/>
          <w:sz w:val="20"/>
          <w:u w:val="single"/>
          <w:lang w:val="es-ES"/>
        </w:rPr>
      </w:pPr>
      <w:r w:rsidRPr="00BF56D3">
        <w:rPr>
          <w:rFonts w:ascii="Arial" w:hAnsi="Arial" w:cs="Arial"/>
          <w:b/>
          <w:bCs/>
          <w:iCs/>
          <w:sz w:val="20"/>
          <w:u w:val="single"/>
          <w:lang w:val="es-ES"/>
        </w:rPr>
        <w:t>[CONSIGNAR CIUDAD Y FECHA]</w:t>
      </w:r>
    </w:p>
    <w:p w14:paraId="266B87D3" w14:textId="77777777" w:rsidR="00A47A95" w:rsidRPr="00B9191F" w:rsidRDefault="00A47A95" w:rsidP="00A47A95">
      <w:pPr>
        <w:widowControl w:val="0"/>
        <w:jc w:val="both"/>
        <w:rPr>
          <w:rFonts w:ascii="Arial" w:hAnsi="Arial" w:cs="Arial"/>
          <w:sz w:val="20"/>
          <w:lang w:val="es-ES"/>
        </w:rPr>
      </w:pPr>
    </w:p>
    <w:p w14:paraId="06466453" w14:textId="77777777" w:rsidR="00A47A95" w:rsidRPr="00B9191F" w:rsidRDefault="00A47A95" w:rsidP="00A47A95">
      <w:pPr>
        <w:widowControl w:val="0"/>
        <w:jc w:val="center"/>
        <w:rPr>
          <w:rFonts w:ascii="Arial" w:hAnsi="Arial" w:cs="Arial"/>
          <w:sz w:val="20"/>
          <w:lang w:val="es-ES"/>
        </w:rPr>
      </w:pPr>
      <w:r w:rsidRPr="00B9191F">
        <w:rPr>
          <w:rFonts w:ascii="Arial" w:hAnsi="Arial" w:cs="Arial"/>
          <w:sz w:val="20"/>
          <w:lang w:val="es-ES"/>
        </w:rPr>
        <w:t>……………………………….…………………..</w:t>
      </w:r>
    </w:p>
    <w:p w14:paraId="5583803E" w14:textId="3D708D5F" w:rsidR="00A47A95" w:rsidRPr="00B9191F" w:rsidRDefault="00A47A95" w:rsidP="00A47A95">
      <w:pPr>
        <w:widowControl w:val="0"/>
        <w:jc w:val="center"/>
        <w:rPr>
          <w:rFonts w:ascii="Arial" w:hAnsi="Arial" w:cs="Arial"/>
          <w:b/>
          <w:sz w:val="20"/>
          <w:szCs w:val="20"/>
          <w:lang w:val="es-ES"/>
        </w:rPr>
      </w:pPr>
      <w:r w:rsidRPr="00B9191F">
        <w:rPr>
          <w:rFonts w:ascii="Arial" w:hAnsi="Arial" w:cs="Arial"/>
          <w:b/>
          <w:sz w:val="20"/>
          <w:szCs w:val="20"/>
          <w:lang w:val="es-ES"/>
        </w:rPr>
        <w:t xml:space="preserve">Firma, </w:t>
      </w:r>
      <w:r w:rsidR="00541A65" w:rsidRPr="00B9191F">
        <w:rPr>
          <w:rFonts w:ascii="Arial" w:hAnsi="Arial" w:cs="Arial"/>
          <w:b/>
          <w:bCs/>
          <w:sz w:val="20"/>
          <w:szCs w:val="20"/>
          <w:lang w:val="es-ES"/>
        </w:rPr>
        <w:t>n</w:t>
      </w:r>
      <w:r w:rsidRPr="00B9191F">
        <w:rPr>
          <w:rFonts w:ascii="Arial" w:hAnsi="Arial" w:cs="Arial"/>
          <w:b/>
          <w:bCs/>
          <w:sz w:val="20"/>
          <w:szCs w:val="20"/>
          <w:lang w:val="es-ES"/>
        </w:rPr>
        <w:t>ombres</w:t>
      </w:r>
      <w:r w:rsidRPr="00B9191F">
        <w:rPr>
          <w:rFonts w:ascii="Arial" w:hAnsi="Arial" w:cs="Arial"/>
          <w:b/>
          <w:sz w:val="20"/>
          <w:szCs w:val="20"/>
          <w:lang w:val="es-ES"/>
        </w:rPr>
        <w:t xml:space="preserve"> y </w:t>
      </w:r>
      <w:r w:rsidR="00541A65" w:rsidRPr="00B9191F">
        <w:rPr>
          <w:rFonts w:ascii="Arial" w:hAnsi="Arial" w:cs="Arial"/>
          <w:b/>
          <w:sz w:val="20"/>
          <w:szCs w:val="20"/>
          <w:lang w:val="es-ES"/>
        </w:rPr>
        <w:t xml:space="preserve">apellidos </w:t>
      </w:r>
      <w:r w:rsidRPr="00B9191F">
        <w:rPr>
          <w:rFonts w:ascii="Arial" w:hAnsi="Arial" w:cs="Arial"/>
          <w:b/>
          <w:sz w:val="20"/>
          <w:szCs w:val="20"/>
          <w:lang w:val="es-ES"/>
        </w:rPr>
        <w:t>del postor o</w:t>
      </w:r>
    </w:p>
    <w:p w14:paraId="30DBBE4A" w14:textId="329CEA37" w:rsidR="00A47A95" w:rsidRPr="00B9191F" w:rsidRDefault="00A07CDF" w:rsidP="00A47A95">
      <w:pPr>
        <w:widowControl w:val="0"/>
        <w:jc w:val="center"/>
        <w:rPr>
          <w:rFonts w:ascii="Arial" w:hAnsi="Arial" w:cs="Arial"/>
          <w:b/>
          <w:sz w:val="20"/>
          <w:szCs w:val="20"/>
          <w:lang w:val="es-ES"/>
        </w:rPr>
      </w:pPr>
      <w:r w:rsidRPr="00B9191F">
        <w:rPr>
          <w:rFonts w:ascii="Arial" w:hAnsi="Arial" w:cs="Arial"/>
          <w:b/>
          <w:sz w:val="20"/>
          <w:szCs w:val="20"/>
          <w:lang w:val="es-ES"/>
        </w:rPr>
        <w:t>apoderado</w:t>
      </w:r>
      <w:r w:rsidR="00A47A95" w:rsidRPr="00B9191F">
        <w:rPr>
          <w:rFonts w:ascii="Arial" w:hAnsi="Arial" w:cs="Arial"/>
          <w:b/>
          <w:sz w:val="20"/>
          <w:szCs w:val="20"/>
          <w:lang w:val="es-ES"/>
        </w:rPr>
        <w:t>, según corresponda</w:t>
      </w:r>
    </w:p>
    <w:p w14:paraId="791FE8B5" w14:textId="77777777" w:rsidR="00A47A95" w:rsidRPr="00B9191F" w:rsidRDefault="00A47A95" w:rsidP="00A47A95">
      <w:pPr>
        <w:widowControl w:val="0"/>
        <w:rPr>
          <w:rFonts w:ascii="Arial" w:hAnsi="Arial" w:cs="Arial"/>
          <w:b/>
          <w:bCs/>
          <w:sz w:val="20"/>
          <w:szCs w:val="20"/>
        </w:rPr>
      </w:pPr>
    </w:p>
    <w:tbl>
      <w:tblPr>
        <w:tblStyle w:val="Tabladecuadrcula1clara-nfasis32"/>
        <w:tblW w:w="8935" w:type="dxa"/>
        <w:tblInd w:w="137"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935"/>
      </w:tblGrid>
      <w:tr w:rsidR="00A47A95" w:rsidRPr="00B9191F" w14:paraId="2CAB7FA6" w14:textId="77777777" w:rsidTr="00210288">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935" w:type="dxa"/>
            <w:vAlign w:val="center"/>
          </w:tcPr>
          <w:p w14:paraId="582F6110" w14:textId="77777777" w:rsidR="00A47A95" w:rsidRPr="00B9191F" w:rsidRDefault="00A47A95" w:rsidP="00733F0F">
            <w:pPr>
              <w:jc w:val="both"/>
              <w:rPr>
                <w:rFonts w:ascii="Arial" w:hAnsi="Arial" w:cs="Arial"/>
                <w:color w:val="FF0000"/>
                <w:sz w:val="18"/>
                <w:szCs w:val="18"/>
                <w:lang w:val="es-ES"/>
              </w:rPr>
            </w:pPr>
            <w:r w:rsidRPr="00B9191F">
              <w:rPr>
                <w:rFonts w:ascii="Arial" w:hAnsi="Arial" w:cs="Arial"/>
                <w:color w:val="FF0000"/>
                <w:sz w:val="18"/>
                <w:szCs w:val="18"/>
                <w:lang w:val="es-ES"/>
              </w:rPr>
              <w:t>Advertencia</w:t>
            </w:r>
          </w:p>
        </w:tc>
      </w:tr>
      <w:tr w:rsidR="00A47A95" w:rsidRPr="00B9191F" w14:paraId="734D6307" w14:textId="77777777" w:rsidTr="00210288">
        <w:trPr>
          <w:trHeight w:val="43"/>
        </w:trPr>
        <w:tc>
          <w:tcPr>
            <w:cnfStyle w:val="001000000000" w:firstRow="0" w:lastRow="0" w:firstColumn="1" w:lastColumn="0" w:oddVBand="0" w:evenVBand="0" w:oddHBand="0" w:evenHBand="0" w:firstRowFirstColumn="0" w:firstRowLastColumn="0" w:lastRowFirstColumn="0" w:lastRowLastColumn="0"/>
            <w:tcW w:w="0" w:type="dxa"/>
            <w:vAlign w:val="center"/>
          </w:tcPr>
          <w:p w14:paraId="7B4722AC" w14:textId="77777777" w:rsidR="00E248F9" w:rsidRPr="00B9191F" w:rsidRDefault="00E248F9" w:rsidP="00E248F9">
            <w:pPr>
              <w:widowControl w:val="0"/>
              <w:numPr>
                <w:ilvl w:val="0"/>
                <w:numId w:val="38"/>
              </w:numPr>
              <w:ind w:left="317" w:hanging="283"/>
              <w:contextualSpacing/>
              <w:jc w:val="both"/>
              <w:rPr>
                <w:rFonts w:ascii="Arial" w:eastAsia="Batang" w:hAnsi="Arial" w:cs="Arial"/>
                <w:b w:val="0"/>
                <w:bCs w:val="0"/>
                <w:color w:val="FF0000"/>
                <w:sz w:val="18"/>
                <w:szCs w:val="18"/>
                <w:lang w:val="es-ES" w:eastAsia="es-PE"/>
              </w:rPr>
            </w:pPr>
            <w:r w:rsidRPr="00B9191F">
              <w:rPr>
                <w:rFonts w:ascii="Arial" w:eastAsia="Batang" w:hAnsi="Arial" w:cs="Arial"/>
                <w:b w:val="0"/>
                <w:bCs w:val="0"/>
                <w:color w:val="FF0000"/>
                <w:sz w:val="18"/>
                <w:szCs w:val="18"/>
                <w:lang w:val="es-ES" w:eastAsia="es-PE"/>
              </w:rPr>
              <w:t>El postor que goce de alguna exoneración legal debe indicar que su oferta no incluye el</w:t>
            </w:r>
            <w:r w:rsidRPr="00B9191F">
              <w:rPr>
                <w:rFonts w:ascii="Arial" w:eastAsia="Batang" w:hAnsi="Arial" w:cs="Arial"/>
                <w:color w:val="FF0000"/>
                <w:sz w:val="18"/>
                <w:szCs w:val="18"/>
                <w:lang w:val="es-ES" w:eastAsia="es-PE"/>
              </w:rPr>
              <w:t xml:space="preserve"> </w:t>
            </w:r>
            <w:r w:rsidRPr="00B9191F">
              <w:rPr>
                <w:rFonts w:ascii="Arial" w:eastAsia="Batang" w:hAnsi="Arial" w:cs="Arial"/>
                <w:b w:val="0"/>
                <w:color w:val="FF0000"/>
                <w:sz w:val="18"/>
                <w:szCs w:val="18"/>
                <w:lang w:val="es-ES" w:eastAsia="es-PE"/>
              </w:rPr>
              <w:t>impuesto</w:t>
            </w:r>
            <w:r w:rsidRPr="00B9191F">
              <w:rPr>
                <w:rFonts w:ascii="Arial" w:eastAsia="Batang" w:hAnsi="Arial" w:cs="Arial"/>
                <w:color w:val="FF0000"/>
                <w:sz w:val="18"/>
                <w:szCs w:val="18"/>
                <w:lang w:val="es-ES" w:eastAsia="es-PE"/>
              </w:rPr>
              <w:t xml:space="preserve"> </w:t>
            </w:r>
            <w:r w:rsidRPr="00B9191F">
              <w:rPr>
                <w:rFonts w:ascii="Arial" w:eastAsia="Batang" w:hAnsi="Arial" w:cs="Arial"/>
                <w:b w:val="0"/>
                <w:bCs w:val="0"/>
                <w:color w:val="FF0000"/>
                <w:sz w:val="18"/>
                <w:szCs w:val="18"/>
                <w:lang w:val="es-ES" w:eastAsia="es-PE"/>
              </w:rPr>
              <w:t>materia de la exoneración, debiendo incluir el siguiente texto:</w:t>
            </w:r>
          </w:p>
          <w:p w14:paraId="730A0CAE" w14:textId="77777777" w:rsidR="00E248F9" w:rsidRDefault="00E248F9" w:rsidP="00E248F9">
            <w:pPr>
              <w:widowControl w:val="0"/>
              <w:ind w:left="317" w:hanging="283"/>
              <w:contextualSpacing/>
              <w:jc w:val="both"/>
              <w:rPr>
                <w:rFonts w:ascii="Arial" w:eastAsia="Batang" w:hAnsi="Arial" w:cs="Arial"/>
                <w:b w:val="0"/>
                <w:bCs w:val="0"/>
                <w:color w:val="FF0000"/>
                <w:sz w:val="18"/>
                <w:szCs w:val="18"/>
                <w:lang w:val="es-ES" w:eastAsia="es-PE"/>
              </w:rPr>
            </w:pPr>
            <w:r>
              <w:rPr>
                <w:rFonts w:ascii="Arial" w:eastAsia="Batang" w:hAnsi="Arial" w:cs="Arial"/>
                <w:b w:val="0"/>
                <w:bCs w:val="0"/>
                <w:color w:val="FF0000"/>
                <w:sz w:val="18"/>
                <w:szCs w:val="18"/>
                <w:lang w:val="es-ES" w:eastAsia="es-PE"/>
              </w:rPr>
              <w:tab/>
            </w:r>
            <w:r w:rsidRPr="00B9191F">
              <w:rPr>
                <w:rFonts w:ascii="Arial" w:eastAsia="Batang" w:hAnsi="Arial" w:cs="Arial"/>
                <w:b w:val="0"/>
                <w:bCs w:val="0"/>
                <w:color w:val="FF0000"/>
                <w:sz w:val="18"/>
                <w:szCs w:val="18"/>
                <w:lang w:val="es-ES" w:eastAsia="es-PE"/>
              </w:rPr>
              <w:t>“Mi oferta no incluye</w:t>
            </w:r>
            <w:r w:rsidRPr="00B9191F">
              <w:rPr>
                <w:rFonts w:ascii="Arial" w:eastAsia="Batang" w:hAnsi="Arial" w:cs="Arial"/>
                <w:color w:val="FF0000"/>
                <w:sz w:val="18"/>
                <w:szCs w:val="18"/>
                <w:lang w:val="es-ES" w:eastAsia="es-PE"/>
              </w:rPr>
              <w:t xml:space="preserve"> [</w:t>
            </w:r>
            <w:r w:rsidRPr="006239C3">
              <w:rPr>
                <w:rFonts w:ascii="Arial" w:eastAsia="Batang" w:hAnsi="Arial" w:cs="Arial"/>
                <w:color w:val="FF0000"/>
                <w:sz w:val="18"/>
                <w:szCs w:val="18"/>
                <w:u w:val="single"/>
                <w:lang w:val="es-ES" w:eastAsia="es-PE"/>
              </w:rPr>
              <w:t>CONSIGNAR EL IMPUESTO MATERIA DE LA EXONERACIÓN</w:t>
            </w:r>
            <w:r w:rsidRPr="00B9191F">
              <w:rPr>
                <w:rFonts w:ascii="Arial" w:eastAsia="Batang" w:hAnsi="Arial" w:cs="Arial"/>
                <w:color w:val="FF0000"/>
                <w:sz w:val="18"/>
                <w:szCs w:val="18"/>
                <w:lang w:val="es-ES" w:eastAsia="es-PE"/>
              </w:rPr>
              <w:t xml:space="preserve">]”. </w:t>
            </w:r>
          </w:p>
          <w:p w14:paraId="278BCA2C" w14:textId="77777777" w:rsidR="00AE77EE" w:rsidRPr="00B9191F" w:rsidRDefault="00AE77EE" w:rsidP="00AE77EE">
            <w:pPr>
              <w:widowControl w:val="0"/>
              <w:contextualSpacing/>
              <w:jc w:val="both"/>
              <w:rPr>
                <w:rFonts w:ascii="Arial" w:eastAsia="Batang" w:hAnsi="Arial" w:cs="Arial"/>
                <w:b w:val="0"/>
                <w:bCs w:val="0"/>
                <w:color w:val="FF0000"/>
                <w:sz w:val="18"/>
                <w:szCs w:val="18"/>
                <w:lang w:val="es-ES" w:eastAsia="es-PE"/>
              </w:rPr>
            </w:pPr>
          </w:p>
          <w:p w14:paraId="4A4CDF2B" w14:textId="77777777" w:rsidR="00A47A95" w:rsidRPr="00AE77EE" w:rsidRDefault="00A47A95" w:rsidP="0070392C">
            <w:pPr>
              <w:widowControl w:val="0"/>
              <w:numPr>
                <w:ilvl w:val="0"/>
                <w:numId w:val="38"/>
              </w:numPr>
              <w:ind w:left="312"/>
              <w:contextualSpacing/>
              <w:jc w:val="both"/>
              <w:rPr>
                <w:rFonts w:ascii="Arial" w:hAnsi="Arial" w:cs="Arial"/>
                <w:b w:val="0"/>
                <w:bCs w:val="0"/>
                <w:iCs/>
                <w:color w:val="FF0000"/>
                <w:sz w:val="18"/>
                <w:szCs w:val="18"/>
                <w:lang w:val="es-ES"/>
              </w:rPr>
            </w:pPr>
            <w:r w:rsidRPr="00B9191F">
              <w:rPr>
                <w:rFonts w:ascii="Arial" w:hAnsi="Arial" w:cs="Arial"/>
                <w:b w:val="0"/>
                <w:bCs w:val="0"/>
                <w:color w:val="FF0000"/>
                <w:sz w:val="18"/>
                <w:szCs w:val="18"/>
                <w:lang w:val="es-ES"/>
              </w:rPr>
              <w:t>Pago por consumo es una modalidad de pago que solo aplica en caso de servicios variables, cuando la unidad de medida del pago sea la hora de labor profesional especializada.</w:t>
            </w:r>
          </w:p>
          <w:p w14:paraId="4AC0B901" w14:textId="77777777" w:rsidR="00AE77EE" w:rsidRPr="00B9191F" w:rsidRDefault="00AE77EE" w:rsidP="00AE77EE">
            <w:pPr>
              <w:widowControl w:val="0"/>
              <w:ind w:left="312"/>
              <w:contextualSpacing/>
              <w:jc w:val="both"/>
              <w:rPr>
                <w:rFonts w:ascii="Arial" w:hAnsi="Arial" w:cs="Arial"/>
                <w:b w:val="0"/>
                <w:bCs w:val="0"/>
                <w:iCs/>
                <w:color w:val="FF0000"/>
                <w:sz w:val="18"/>
                <w:szCs w:val="18"/>
                <w:lang w:val="es-ES"/>
              </w:rPr>
            </w:pPr>
          </w:p>
          <w:p w14:paraId="021A42A0" w14:textId="77777777" w:rsidR="00A47A95" w:rsidRPr="00AE77EE" w:rsidRDefault="00A47A95" w:rsidP="0070392C">
            <w:pPr>
              <w:widowControl w:val="0"/>
              <w:numPr>
                <w:ilvl w:val="0"/>
                <w:numId w:val="38"/>
              </w:numPr>
              <w:ind w:left="312"/>
              <w:contextualSpacing/>
              <w:jc w:val="both"/>
              <w:rPr>
                <w:rFonts w:ascii="Arial" w:hAnsi="Arial" w:cs="Arial"/>
                <w:b w:val="0"/>
                <w:bCs w:val="0"/>
                <w:iCs/>
                <w:color w:val="FF0000"/>
                <w:sz w:val="18"/>
                <w:szCs w:val="18"/>
                <w:lang w:val="es-ES"/>
              </w:rPr>
            </w:pPr>
            <w:r w:rsidRPr="00B9191F">
              <w:rPr>
                <w:rFonts w:ascii="Arial" w:hAnsi="Arial" w:cs="Arial"/>
                <w:b w:val="0"/>
                <w:bCs w:val="0"/>
                <w:color w:val="FF0000"/>
                <w:sz w:val="18"/>
                <w:szCs w:val="18"/>
                <w:lang w:val="es-ES"/>
              </w:rPr>
              <w:t>En caso de procedimientos según relación de ítems, el postor puede presentar el precio de su oferta en un solo documento o documentos independientes, en los ítems que se presente.</w:t>
            </w:r>
          </w:p>
          <w:p w14:paraId="5FEA2415" w14:textId="77777777" w:rsidR="00AE77EE" w:rsidRPr="00B9191F" w:rsidRDefault="00AE77EE" w:rsidP="00AE77EE">
            <w:pPr>
              <w:widowControl w:val="0"/>
              <w:contextualSpacing/>
              <w:jc w:val="both"/>
              <w:rPr>
                <w:rFonts w:ascii="Arial" w:hAnsi="Arial" w:cs="Arial"/>
                <w:b w:val="0"/>
                <w:bCs w:val="0"/>
                <w:iCs/>
                <w:color w:val="FF0000"/>
                <w:sz w:val="18"/>
                <w:szCs w:val="18"/>
                <w:lang w:val="es-ES"/>
              </w:rPr>
            </w:pPr>
          </w:p>
          <w:p w14:paraId="447AAAF9" w14:textId="77777777" w:rsidR="00A47A95" w:rsidRPr="00AE77EE" w:rsidRDefault="00A47A95" w:rsidP="0070392C">
            <w:pPr>
              <w:widowControl w:val="0"/>
              <w:numPr>
                <w:ilvl w:val="0"/>
                <w:numId w:val="38"/>
              </w:numPr>
              <w:ind w:left="312"/>
              <w:contextualSpacing/>
              <w:jc w:val="both"/>
              <w:rPr>
                <w:rFonts w:ascii="Arial" w:eastAsia="Arial" w:hAnsi="Arial" w:cs="Arial"/>
                <w:b w:val="0"/>
                <w:bCs w:val="0"/>
                <w:iCs/>
                <w:color w:val="FF0000"/>
                <w:sz w:val="18"/>
                <w:szCs w:val="18"/>
                <w:lang w:val="es-ES"/>
              </w:rPr>
            </w:pPr>
            <w:r w:rsidRPr="00B9191F">
              <w:rPr>
                <w:rFonts w:ascii="Arial" w:hAnsi="Arial" w:cs="Arial"/>
                <w:b w:val="0"/>
                <w:bCs w:val="0"/>
                <w:color w:val="FF0000"/>
                <w:sz w:val="18"/>
                <w:szCs w:val="18"/>
                <w:lang w:val="es-ES"/>
              </w:rPr>
              <w:t>En caso de contrataciones que conllevan la ejecución de prestaciones accesorias el postor debe detallar en el precio de su oferta, el monto correspondiente a la prestación principal y las prestaciones accesorias.</w:t>
            </w:r>
          </w:p>
          <w:p w14:paraId="366DA887" w14:textId="77777777" w:rsidR="00AE77EE" w:rsidRDefault="00AE77EE" w:rsidP="00AE77EE">
            <w:pPr>
              <w:pStyle w:val="Prrafodelista"/>
              <w:rPr>
                <w:rFonts w:ascii="Arial" w:eastAsia="Arial" w:hAnsi="Arial" w:cs="Arial"/>
                <w:iCs/>
                <w:color w:val="FF0000"/>
                <w:sz w:val="18"/>
                <w:szCs w:val="18"/>
                <w:lang w:val="es-ES"/>
              </w:rPr>
            </w:pPr>
          </w:p>
          <w:p w14:paraId="3D2458C1" w14:textId="77777777" w:rsidR="00AE77EE" w:rsidRPr="00B9191F" w:rsidRDefault="00AE77EE" w:rsidP="00AE77EE">
            <w:pPr>
              <w:widowControl w:val="0"/>
              <w:ind w:left="312"/>
              <w:contextualSpacing/>
              <w:jc w:val="both"/>
              <w:rPr>
                <w:rFonts w:ascii="Arial" w:eastAsia="Arial" w:hAnsi="Arial" w:cs="Arial"/>
                <w:b w:val="0"/>
                <w:bCs w:val="0"/>
                <w:iCs/>
                <w:color w:val="FF0000"/>
                <w:sz w:val="18"/>
                <w:szCs w:val="18"/>
                <w:lang w:val="es-ES"/>
              </w:rPr>
            </w:pPr>
          </w:p>
          <w:p w14:paraId="18258AE0" w14:textId="1016465C" w:rsidR="00A47A95" w:rsidRPr="00E052DE" w:rsidRDefault="00A47A95" w:rsidP="0070392C">
            <w:pPr>
              <w:widowControl w:val="0"/>
              <w:numPr>
                <w:ilvl w:val="0"/>
                <w:numId w:val="38"/>
              </w:numPr>
              <w:ind w:left="312"/>
              <w:contextualSpacing/>
              <w:jc w:val="both"/>
              <w:rPr>
                <w:rFonts w:ascii="Arial" w:eastAsia="Arial" w:hAnsi="Arial" w:cs="Arial"/>
                <w:b w:val="0"/>
                <w:bCs w:val="0"/>
                <w:iCs/>
                <w:color w:val="FF0000"/>
                <w:sz w:val="18"/>
                <w:szCs w:val="18"/>
                <w:lang w:val="es-ES"/>
              </w:rPr>
            </w:pPr>
            <w:r w:rsidRPr="00B9191F">
              <w:rPr>
                <w:rFonts w:ascii="Arial" w:eastAsia="Arial" w:hAnsi="Arial" w:cs="Arial"/>
                <w:b w:val="0"/>
                <w:bCs w:val="0"/>
                <w:color w:val="FF0000"/>
                <w:sz w:val="18"/>
                <w:szCs w:val="18"/>
                <w:lang w:val="es"/>
              </w:rPr>
              <w:t>En caso de divergencia entre el precio de la oferta en dígitos y en letras, prevalece este último.</w:t>
            </w:r>
          </w:p>
        </w:tc>
      </w:tr>
    </w:tbl>
    <w:p w14:paraId="7ADCF176" w14:textId="77777777" w:rsidR="00A47A95" w:rsidRPr="00B9191F" w:rsidRDefault="00A47A95" w:rsidP="00A47A95">
      <w:pPr>
        <w:widowControl w:val="0"/>
        <w:jc w:val="center"/>
        <w:rPr>
          <w:rFonts w:ascii="Arial" w:eastAsia="Arial" w:hAnsi="Arial" w:cs="Arial"/>
          <w:b/>
          <w:bCs/>
          <w:color w:val="000000" w:themeColor="text1"/>
        </w:rPr>
      </w:pPr>
    </w:p>
    <w:p w14:paraId="3D4989A1" w14:textId="2F51DA01" w:rsidR="1B0DA255" w:rsidRPr="00B9191F" w:rsidRDefault="1B0DA255" w:rsidP="00A15A16">
      <w:pPr>
        <w:widowControl w:val="0"/>
        <w:rPr>
          <w:rFonts w:ascii="Arial" w:eastAsia="Arial" w:hAnsi="Arial" w:cs="Arial"/>
          <w:b/>
          <w:bCs/>
          <w:color w:val="000000" w:themeColor="text1"/>
        </w:rPr>
      </w:pPr>
    </w:p>
    <w:p w14:paraId="4534061B" w14:textId="77777777" w:rsidR="006F380F" w:rsidRDefault="006F380F" w:rsidP="00455950">
      <w:pPr>
        <w:jc w:val="center"/>
        <w:textAlignment w:val="baseline"/>
        <w:rPr>
          <w:rFonts w:ascii="Arial" w:hAnsi="Arial" w:cs="Arial"/>
          <w:b/>
          <w:bCs/>
          <w:color w:val="000000" w:themeColor="text1"/>
          <w:sz w:val="22"/>
          <w:szCs w:val="22"/>
          <w:lang w:eastAsia="es-PE"/>
        </w:rPr>
      </w:pPr>
    </w:p>
    <w:p w14:paraId="65100104" w14:textId="77777777" w:rsidR="00AE77EE" w:rsidRDefault="00AE77EE" w:rsidP="00455950">
      <w:pPr>
        <w:jc w:val="center"/>
        <w:textAlignment w:val="baseline"/>
        <w:rPr>
          <w:rFonts w:ascii="Arial" w:hAnsi="Arial" w:cs="Arial"/>
          <w:b/>
          <w:bCs/>
          <w:color w:val="000000" w:themeColor="text1"/>
          <w:sz w:val="22"/>
          <w:szCs w:val="22"/>
          <w:lang w:eastAsia="es-PE"/>
        </w:rPr>
      </w:pPr>
    </w:p>
    <w:p w14:paraId="5CAD219E" w14:textId="77777777" w:rsidR="00AE77EE" w:rsidRDefault="00AE77EE" w:rsidP="00455950">
      <w:pPr>
        <w:jc w:val="center"/>
        <w:textAlignment w:val="baseline"/>
        <w:rPr>
          <w:rFonts w:ascii="Arial" w:hAnsi="Arial" w:cs="Arial"/>
          <w:b/>
          <w:bCs/>
          <w:color w:val="000000" w:themeColor="text1"/>
          <w:sz w:val="22"/>
          <w:szCs w:val="22"/>
          <w:lang w:eastAsia="es-PE"/>
        </w:rPr>
      </w:pPr>
    </w:p>
    <w:p w14:paraId="1818652E" w14:textId="77777777" w:rsidR="00AE77EE" w:rsidRDefault="00AE77EE" w:rsidP="00455950">
      <w:pPr>
        <w:jc w:val="center"/>
        <w:textAlignment w:val="baseline"/>
        <w:rPr>
          <w:rFonts w:ascii="Arial" w:hAnsi="Arial" w:cs="Arial"/>
          <w:b/>
          <w:bCs/>
          <w:color w:val="000000" w:themeColor="text1"/>
          <w:sz w:val="22"/>
          <w:szCs w:val="22"/>
          <w:lang w:eastAsia="es-PE"/>
        </w:rPr>
      </w:pPr>
    </w:p>
    <w:p w14:paraId="23327FD6" w14:textId="77777777" w:rsidR="00AE77EE" w:rsidRDefault="00AE77EE" w:rsidP="00455950">
      <w:pPr>
        <w:jc w:val="center"/>
        <w:textAlignment w:val="baseline"/>
        <w:rPr>
          <w:rFonts w:ascii="Arial" w:hAnsi="Arial" w:cs="Arial"/>
          <w:b/>
          <w:bCs/>
          <w:color w:val="000000" w:themeColor="text1"/>
          <w:sz w:val="22"/>
          <w:szCs w:val="22"/>
          <w:lang w:eastAsia="es-PE"/>
        </w:rPr>
      </w:pPr>
    </w:p>
    <w:p w14:paraId="4BABF641" w14:textId="77777777" w:rsidR="00AE77EE" w:rsidRDefault="00AE77EE" w:rsidP="00455950">
      <w:pPr>
        <w:jc w:val="center"/>
        <w:textAlignment w:val="baseline"/>
        <w:rPr>
          <w:rFonts w:ascii="Arial" w:hAnsi="Arial" w:cs="Arial"/>
          <w:b/>
          <w:bCs/>
          <w:color w:val="000000" w:themeColor="text1"/>
          <w:sz w:val="22"/>
          <w:szCs w:val="22"/>
          <w:lang w:eastAsia="es-PE"/>
        </w:rPr>
      </w:pPr>
    </w:p>
    <w:p w14:paraId="387E50DC" w14:textId="77777777" w:rsidR="00AE77EE" w:rsidRDefault="00AE77EE" w:rsidP="00455950">
      <w:pPr>
        <w:jc w:val="center"/>
        <w:textAlignment w:val="baseline"/>
        <w:rPr>
          <w:rFonts w:ascii="Arial" w:hAnsi="Arial" w:cs="Arial"/>
          <w:b/>
          <w:bCs/>
          <w:color w:val="000000" w:themeColor="text1"/>
          <w:sz w:val="22"/>
          <w:szCs w:val="22"/>
          <w:lang w:eastAsia="es-PE"/>
        </w:rPr>
      </w:pPr>
    </w:p>
    <w:p w14:paraId="14C9BF3D" w14:textId="77777777" w:rsidR="00AE77EE" w:rsidRDefault="00AE77EE" w:rsidP="00455950">
      <w:pPr>
        <w:jc w:val="center"/>
        <w:textAlignment w:val="baseline"/>
        <w:rPr>
          <w:rFonts w:ascii="Arial" w:hAnsi="Arial" w:cs="Arial"/>
          <w:b/>
          <w:bCs/>
          <w:color w:val="000000" w:themeColor="text1"/>
          <w:sz w:val="22"/>
          <w:szCs w:val="22"/>
          <w:lang w:eastAsia="es-PE"/>
        </w:rPr>
      </w:pPr>
    </w:p>
    <w:p w14:paraId="760F0962" w14:textId="77777777" w:rsidR="00AE77EE" w:rsidRDefault="00AE77EE" w:rsidP="00455950">
      <w:pPr>
        <w:jc w:val="center"/>
        <w:textAlignment w:val="baseline"/>
        <w:rPr>
          <w:rFonts w:ascii="Arial" w:hAnsi="Arial" w:cs="Arial"/>
          <w:b/>
          <w:bCs/>
          <w:color w:val="000000" w:themeColor="text1"/>
          <w:sz w:val="22"/>
          <w:szCs w:val="22"/>
          <w:lang w:eastAsia="es-PE"/>
        </w:rPr>
      </w:pPr>
    </w:p>
    <w:p w14:paraId="1142E49F" w14:textId="77777777" w:rsidR="00AE77EE" w:rsidRDefault="00AE77EE" w:rsidP="00455950">
      <w:pPr>
        <w:jc w:val="center"/>
        <w:textAlignment w:val="baseline"/>
        <w:rPr>
          <w:rFonts w:ascii="Arial" w:hAnsi="Arial" w:cs="Arial"/>
          <w:b/>
          <w:bCs/>
          <w:color w:val="000000" w:themeColor="text1"/>
          <w:sz w:val="22"/>
          <w:szCs w:val="22"/>
          <w:lang w:eastAsia="es-PE"/>
        </w:rPr>
      </w:pPr>
    </w:p>
    <w:p w14:paraId="720F845E" w14:textId="77777777" w:rsidR="00AE77EE" w:rsidRDefault="00AE77EE" w:rsidP="00455950">
      <w:pPr>
        <w:jc w:val="center"/>
        <w:textAlignment w:val="baseline"/>
        <w:rPr>
          <w:rFonts w:ascii="Arial" w:hAnsi="Arial" w:cs="Arial"/>
          <w:b/>
          <w:bCs/>
          <w:color w:val="000000" w:themeColor="text1"/>
          <w:sz w:val="22"/>
          <w:szCs w:val="22"/>
          <w:lang w:eastAsia="es-PE"/>
        </w:rPr>
      </w:pPr>
    </w:p>
    <w:p w14:paraId="77FD4EAF" w14:textId="77777777" w:rsidR="00AE77EE" w:rsidRDefault="00AE77EE" w:rsidP="00455950">
      <w:pPr>
        <w:jc w:val="center"/>
        <w:textAlignment w:val="baseline"/>
        <w:rPr>
          <w:rFonts w:ascii="Arial" w:hAnsi="Arial" w:cs="Arial"/>
          <w:b/>
          <w:bCs/>
          <w:color w:val="000000" w:themeColor="text1"/>
          <w:sz w:val="22"/>
          <w:szCs w:val="22"/>
          <w:lang w:eastAsia="es-PE"/>
        </w:rPr>
      </w:pPr>
    </w:p>
    <w:p w14:paraId="32FFD225" w14:textId="77777777" w:rsidR="00AE77EE" w:rsidRDefault="00AE77EE" w:rsidP="00455950">
      <w:pPr>
        <w:jc w:val="center"/>
        <w:textAlignment w:val="baseline"/>
        <w:rPr>
          <w:rFonts w:ascii="Arial" w:hAnsi="Arial" w:cs="Arial"/>
          <w:b/>
          <w:bCs/>
          <w:color w:val="000000" w:themeColor="text1"/>
          <w:sz w:val="22"/>
          <w:szCs w:val="22"/>
          <w:lang w:eastAsia="es-PE"/>
        </w:rPr>
      </w:pPr>
    </w:p>
    <w:p w14:paraId="4187DBE4" w14:textId="77777777" w:rsidR="00AE77EE" w:rsidRDefault="00AE77EE" w:rsidP="00455950">
      <w:pPr>
        <w:jc w:val="center"/>
        <w:textAlignment w:val="baseline"/>
        <w:rPr>
          <w:rFonts w:ascii="Arial" w:hAnsi="Arial" w:cs="Arial"/>
          <w:b/>
          <w:bCs/>
          <w:color w:val="000000" w:themeColor="text1"/>
          <w:sz w:val="22"/>
          <w:szCs w:val="22"/>
          <w:lang w:eastAsia="es-PE"/>
        </w:rPr>
      </w:pPr>
    </w:p>
    <w:p w14:paraId="1A3E4388" w14:textId="77777777" w:rsidR="00AE77EE" w:rsidRDefault="00AE77EE" w:rsidP="00455950">
      <w:pPr>
        <w:jc w:val="center"/>
        <w:textAlignment w:val="baseline"/>
        <w:rPr>
          <w:rFonts w:ascii="Arial" w:hAnsi="Arial" w:cs="Arial"/>
          <w:b/>
          <w:bCs/>
          <w:color w:val="000000" w:themeColor="text1"/>
          <w:sz w:val="22"/>
          <w:szCs w:val="22"/>
          <w:lang w:eastAsia="es-PE"/>
        </w:rPr>
      </w:pPr>
    </w:p>
    <w:p w14:paraId="6DF7B51C" w14:textId="77777777" w:rsidR="00AE77EE" w:rsidRDefault="00AE77EE" w:rsidP="00455950">
      <w:pPr>
        <w:jc w:val="center"/>
        <w:textAlignment w:val="baseline"/>
        <w:rPr>
          <w:rFonts w:ascii="Arial" w:hAnsi="Arial" w:cs="Arial"/>
          <w:b/>
          <w:bCs/>
          <w:color w:val="000000" w:themeColor="text1"/>
          <w:sz w:val="22"/>
          <w:szCs w:val="22"/>
          <w:lang w:eastAsia="es-PE"/>
        </w:rPr>
      </w:pPr>
    </w:p>
    <w:p w14:paraId="3C978D14" w14:textId="77777777" w:rsidR="00AE77EE" w:rsidRDefault="00AE77EE" w:rsidP="00455950">
      <w:pPr>
        <w:jc w:val="center"/>
        <w:textAlignment w:val="baseline"/>
        <w:rPr>
          <w:rFonts w:ascii="Arial" w:hAnsi="Arial" w:cs="Arial"/>
          <w:b/>
          <w:bCs/>
          <w:color w:val="000000" w:themeColor="text1"/>
          <w:sz w:val="22"/>
          <w:szCs w:val="22"/>
          <w:lang w:eastAsia="es-PE"/>
        </w:rPr>
      </w:pPr>
    </w:p>
    <w:p w14:paraId="73DFFED0" w14:textId="77777777" w:rsidR="00AE77EE" w:rsidRDefault="00AE77EE" w:rsidP="00455950">
      <w:pPr>
        <w:jc w:val="center"/>
        <w:textAlignment w:val="baseline"/>
        <w:rPr>
          <w:rFonts w:ascii="Arial" w:hAnsi="Arial" w:cs="Arial"/>
          <w:b/>
          <w:bCs/>
          <w:color w:val="000000" w:themeColor="text1"/>
          <w:sz w:val="22"/>
          <w:szCs w:val="22"/>
          <w:lang w:eastAsia="es-PE"/>
        </w:rPr>
      </w:pPr>
    </w:p>
    <w:p w14:paraId="62C8ABB6" w14:textId="77777777" w:rsidR="00AE77EE" w:rsidRDefault="00AE77EE" w:rsidP="00455950">
      <w:pPr>
        <w:jc w:val="center"/>
        <w:textAlignment w:val="baseline"/>
        <w:rPr>
          <w:rFonts w:ascii="Arial" w:hAnsi="Arial" w:cs="Arial"/>
          <w:b/>
          <w:bCs/>
          <w:color w:val="000000" w:themeColor="text1"/>
          <w:sz w:val="22"/>
          <w:szCs w:val="22"/>
          <w:lang w:eastAsia="es-PE"/>
        </w:rPr>
      </w:pPr>
    </w:p>
    <w:p w14:paraId="3AF4EE9B" w14:textId="77777777" w:rsidR="00AE77EE" w:rsidRDefault="00AE77EE" w:rsidP="00455950">
      <w:pPr>
        <w:jc w:val="center"/>
        <w:textAlignment w:val="baseline"/>
        <w:rPr>
          <w:rFonts w:ascii="Arial" w:hAnsi="Arial" w:cs="Arial"/>
          <w:b/>
          <w:bCs/>
          <w:color w:val="000000" w:themeColor="text1"/>
          <w:sz w:val="22"/>
          <w:szCs w:val="22"/>
          <w:lang w:eastAsia="es-PE"/>
        </w:rPr>
      </w:pPr>
    </w:p>
    <w:p w14:paraId="7E6A90AB" w14:textId="77777777" w:rsidR="00AE77EE" w:rsidRDefault="00AE77EE" w:rsidP="00455950">
      <w:pPr>
        <w:jc w:val="center"/>
        <w:textAlignment w:val="baseline"/>
        <w:rPr>
          <w:rFonts w:ascii="Arial" w:hAnsi="Arial" w:cs="Arial"/>
          <w:b/>
          <w:bCs/>
          <w:color w:val="000000" w:themeColor="text1"/>
          <w:sz w:val="22"/>
          <w:szCs w:val="22"/>
          <w:lang w:eastAsia="es-PE"/>
        </w:rPr>
      </w:pPr>
    </w:p>
    <w:p w14:paraId="1118FAB2" w14:textId="77777777" w:rsidR="00AE77EE" w:rsidRDefault="00AE77EE" w:rsidP="00455950">
      <w:pPr>
        <w:jc w:val="center"/>
        <w:textAlignment w:val="baseline"/>
        <w:rPr>
          <w:rFonts w:ascii="Arial" w:hAnsi="Arial" w:cs="Arial"/>
          <w:b/>
          <w:bCs/>
          <w:color w:val="000000" w:themeColor="text1"/>
          <w:sz w:val="22"/>
          <w:szCs w:val="22"/>
          <w:lang w:eastAsia="es-PE"/>
        </w:rPr>
      </w:pPr>
    </w:p>
    <w:p w14:paraId="3688E153" w14:textId="77777777" w:rsidR="00AE77EE" w:rsidRDefault="00AE77EE" w:rsidP="00455950">
      <w:pPr>
        <w:jc w:val="center"/>
        <w:textAlignment w:val="baseline"/>
        <w:rPr>
          <w:rFonts w:ascii="Arial" w:hAnsi="Arial" w:cs="Arial"/>
          <w:b/>
          <w:bCs/>
          <w:color w:val="000000" w:themeColor="text1"/>
          <w:sz w:val="22"/>
          <w:szCs w:val="22"/>
          <w:lang w:eastAsia="es-PE"/>
        </w:rPr>
      </w:pPr>
    </w:p>
    <w:p w14:paraId="72247793" w14:textId="77777777" w:rsidR="00AE77EE" w:rsidRDefault="00AE77EE" w:rsidP="00455950">
      <w:pPr>
        <w:jc w:val="center"/>
        <w:textAlignment w:val="baseline"/>
        <w:rPr>
          <w:rFonts w:ascii="Arial" w:hAnsi="Arial" w:cs="Arial"/>
          <w:b/>
          <w:bCs/>
          <w:color w:val="000000" w:themeColor="text1"/>
          <w:sz w:val="22"/>
          <w:szCs w:val="22"/>
          <w:lang w:eastAsia="es-PE"/>
        </w:rPr>
      </w:pPr>
    </w:p>
    <w:p w14:paraId="798452BF" w14:textId="77777777" w:rsidR="00AE77EE" w:rsidRDefault="00AE77EE" w:rsidP="00455950">
      <w:pPr>
        <w:jc w:val="center"/>
        <w:textAlignment w:val="baseline"/>
        <w:rPr>
          <w:rFonts w:ascii="Arial" w:hAnsi="Arial" w:cs="Arial"/>
          <w:b/>
          <w:bCs/>
          <w:color w:val="000000" w:themeColor="text1"/>
          <w:sz w:val="22"/>
          <w:szCs w:val="22"/>
          <w:lang w:eastAsia="es-PE"/>
        </w:rPr>
      </w:pPr>
    </w:p>
    <w:p w14:paraId="6AEC3E66" w14:textId="77777777" w:rsidR="00AE77EE" w:rsidRDefault="00AE77EE" w:rsidP="00455950">
      <w:pPr>
        <w:jc w:val="center"/>
        <w:textAlignment w:val="baseline"/>
        <w:rPr>
          <w:rFonts w:ascii="Arial" w:hAnsi="Arial" w:cs="Arial"/>
          <w:b/>
          <w:bCs/>
          <w:color w:val="000000" w:themeColor="text1"/>
          <w:sz w:val="22"/>
          <w:szCs w:val="22"/>
          <w:lang w:eastAsia="es-PE"/>
        </w:rPr>
      </w:pPr>
    </w:p>
    <w:p w14:paraId="42FDB0C3" w14:textId="77777777" w:rsidR="00AE77EE" w:rsidRDefault="00AE77EE" w:rsidP="00455950">
      <w:pPr>
        <w:jc w:val="center"/>
        <w:textAlignment w:val="baseline"/>
        <w:rPr>
          <w:rFonts w:ascii="Arial" w:hAnsi="Arial" w:cs="Arial"/>
          <w:b/>
          <w:bCs/>
          <w:color w:val="000000" w:themeColor="text1"/>
          <w:sz w:val="22"/>
          <w:szCs w:val="22"/>
          <w:lang w:eastAsia="es-PE"/>
        </w:rPr>
      </w:pPr>
    </w:p>
    <w:p w14:paraId="699CDD03" w14:textId="77777777" w:rsidR="00AE77EE" w:rsidRDefault="00AE77EE" w:rsidP="00455950">
      <w:pPr>
        <w:jc w:val="center"/>
        <w:textAlignment w:val="baseline"/>
        <w:rPr>
          <w:rFonts w:ascii="Arial" w:hAnsi="Arial" w:cs="Arial"/>
          <w:b/>
          <w:bCs/>
          <w:color w:val="000000" w:themeColor="text1"/>
          <w:sz w:val="22"/>
          <w:szCs w:val="22"/>
          <w:lang w:eastAsia="es-PE"/>
        </w:rPr>
      </w:pPr>
    </w:p>
    <w:p w14:paraId="0C7939C2" w14:textId="77777777" w:rsidR="00AE77EE" w:rsidRDefault="00AE77EE" w:rsidP="00455950">
      <w:pPr>
        <w:jc w:val="center"/>
        <w:textAlignment w:val="baseline"/>
        <w:rPr>
          <w:rFonts w:ascii="Arial" w:hAnsi="Arial" w:cs="Arial"/>
          <w:b/>
          <w:bCs/>
          <w:color w:val="000000" w:themeColor="text1"/>
          <w:sz w:val="22"/>
          <w:szCs w:val="22"/>
          <w:lang w:eastAsia="es-PE"/>
        </w:rPr>
      </w:pPr>
    </w:p>
    <w:p w14:paraId="7DFE52E3" w14:textId="77777777" w:rsidR="00AE77EE" w:rsidRDefault="00AE77EE" w:rsidP="00455950">
      <w:pPr>
        <w:jc w:val="center"/>
        <w:textAlignment w:val="baseline"/>
        <w:rPr>
          <w:rFonts w:ascii="Arial" w:hAnsi="Arial" w:cs="Arial"/>
          <w:b/>
          <w:bCs/>
          <w:color w:val="000000" w:themeColor="text1"/>
          <w:sz w:val="22"/>
          <w:szCs w:val="22"/>
          <w:lang w:eastAsia="es-PE"/>
        </w:rPr>
      </w:pPr>
    </w:p>
    <w:p w14:paraId="51EEB498" w14:textId="77777777" w:rsidR="00AE77EE" w:rsidRDefault="00AE77EE" w:rsidP="00455950">
      <w:pPr>
        <w:jc w:val="center"/>
        <w:textAlignment w:val="baseline"/>
        <w:rPr>
          <w:rFonts w:ascii="Arial" w:hAnsi="Arial" w:cs="Arial"/>
          <w:b/>
          <w:bCs/>
          <w:color w:val="000000" w:themeColor="text1"/>
          <w:sz w:val="22"/>
          <w:szCs w:val="22"/>
          <w:lang w:eastAsia="es-PE"/>
        </w:rPr>
      </w:pPr>
    </w:p>
    <w:p w14:paraId="210B8FE0" w14:textId="77777777" w:rsidR="00AE77EE" w:rsidRDefault="00AE77EE" w:rsidP="00455950">
      <w:pPr>
        <w:jc w:val="center"/>
        <w:textAlignment w:val="baseline"/>
        <w:rPr>
          <w:rFonts w:ascii="Arial" w:hAnsi="Arial" w:cs="Arial"/>
          <w:b/>
          <w:bCs/>
          <w:color w:val="000000" w:themeColor="text1"/>
          <w:sz w:val="22"/>
          <w:szCs w:val="22"/>
          <w:lang w:eastAsia="es-PE"/>
        </w:rPr>
      </w:pPr>
    </w:p>
    <w:p w14:paraId="078357CC" w14:textId="77777777" w:rsidR="00AE77EE" w:rsidRDefault="00AE77EE" w:rsidP="00455950">
      <w:pPr>
        <w:jc w:val="center"/>
        <w:textAlignment w:val="baseline"/>
        <w:rPr>
          <w:rFonts w:ascii="Arial" w:hAnsi="Arial" w:cs="Arial"/>
          <w:b/>
          <w:bCs/>
          <w:color w:val="000000" w:themeColor="text1"/>
          <w:sz w:val="22"/>
          <w:szCs w:val="22"/>
          <w:lang w:eastAsia="es-PE"/>
        </w:rPr>
      </w:pPr>
    </w:p>
    <w:p w14:paraId="2E735525" w14:textId="77777777" w:rsidR="00AE77EE" w:rsidRDefault="00AE77EE" w:rsidP="00455950">
      <w:pPr>
        <w:jc w:val="center"/>
        <w:textAlignment w:val="baseline"/>
        <w:rPr>
          <w:rFonts w:ascii="Arial" w:hAnsi="Arial" w:cs="Arial"/>
          <w:b/>
          <w:bCs/>
          <w:color w:val="000000" w:themeColor="text1"/>
          <w:sz w:val="22"/>
          <w:szCs w:val="22"/>
          <w:lang w:eastAsia="es-PE"/>
        </w:rPr>
      </w:pPr>
    </w:p>
    <w:p w14:paraId="1FCAD8DE" w14:textId="77777777" w:rsidR="00AE77EE" w:rsidRDefault="00AE77EE" w:rsidP="00455950">
      <w:pPr>
        <w:jc w:val="center"/>
        <w:textAlignment w:val="baseline"/>
        <w:rPr>
          <w:rFonts w:ascii="Arial" w:hAnsi="Arial" w:cs="Arial"/>
          <w:b/>
          <w:bCs/>
          <w:color w:val="000000" w:themeColor="text1"/>
          <w:sz w:val="22"/>
          <w:szCs w:val="22"/>
          <w:lang w:eastAsia="es-PE"/>
        </w:rPr>
      </w:pPr>
    </w:p>
    <w:p w14:paraId="3174FD94" w14:textId="77777777" w:rsidR="00AE77EE" w:rsidRDefault="00AE77EE" w:rsidP="00455950">
      <w:pPr>
        <w:jc w:val="center"/>
        <w:textAlignment w:val="baseline"/>
        <w:rPr>
          <w:rFonts w:ascii="Arial" w:hAnsi="Arial" w:cs="Arial"/>
          <w:b/>
          <w:bCs/>
          <w:color w:val="000000" w:themeColor="text1"/>
          <w:sz w:val="22"/>
          <w:szCs w:val="22"/>
          <w:lang w:eastAsia="es-PE"/>
        </w:rPr>
      </w:pPr>
    </w:p>
    <w:p w14:paraId="1CCE070C" w14:textId="77777777" w:rsidR="00AE77EE" w:rsidRDefault="00AE77EE" w:rsidP="00455950">
      <w:pPr>
        <w:jc w:val="center"/>
        <w:textAlignment w:val="baseline"/>
        <w:rPr>
          <w:rFonts w:ascii="Arial" w:hAnsi="Arial" w:cs="Arial"/>
          <w:b/>
          <w:bCs/>
          <w:color w:val="000000" w:themeColor="text1"/>
          <w:sz w:val="22"/>
          <w:szCs w:val="22"/>
          <w:lang w:eastAsia="es-PE"/>
        </w:rPr>
      </w:pPr>
    </w:p>
    <w:p w14:paraId="0C9A92FB" w14:textId="77777777" w:rsidR="00AE77EE" w:rsidRDefault="00AE77EE" w:rsidP="00455950">
      <w:pPr>
        <w:jc w:val="center"/>
        <w:textAlignment w:val="baseline"/>
        <w:rPr>
          <w:rFonts w:ascii="Arial" w:hAnsi="Arial" w:cs="Arial"/>
          <w:b/>
          <w:bCs/>
          <w:color w:val="000000" w:themeColor="text1"/>
          <w:sz w:val="22"/>
          <w:szCs w:val="22"/>
          <w:lang w:eastAsia="es-PE"/>
        </w:rPr>
      </w:pPr>
    </w:p>
    <w:p w14:paraId="65FDD0DB" w14:textId="77777777" w:rsidR="00AE77EE" w:rsidRDefault="00AE77EE" w:rsidP="00455950">
      <w:pPr>
        <w:jc w:val="center"/>
        <w:textAlignment w:val="baseline"/>
        <w:rPr>
          <w:rFonts w:ascii="Arial" w:hAnsi="Arial" w:cs="Arial"/>
          <w:b/>
          <w:bCs/>
          <w:color w:val="000000" w:themeColor="text1"/>
          <w:sz w:val="22"/>
          <w:szCs w:val="22"/>
          <w:lang w:eastAsia="es-PE"/>
        </w:rPr>
      </w:pPr>
    </w:p>
    <w:p w14:paraId="6DB612A2" w14:textId="77777777" w:rsidR="00AE77EE" w:rsidRDefault="00AE77EE" w:rsidP="00455950">
      <w:pPr>
        <w:jc w:val="center"/>
        <w:textAlignment w:val="baseline"/>
        <w:rPr>
          <w:rFonts w:ascii="Arial" w:hAnsi="Arial" w:cs="Arial"/>
          <w:b/>
          <w:bCs/>
          <w:color w:val="000000" w:themeColor="text1"/>
          <w:sz w:val="22"/>
          <w:szCs w:val="22"/>
          <w:lang w:eastAsia="es-PE"/>
        </w:rPr>
      </w:pPr>
    </w:p>
    <w:p w14:paraId="78EF8B0B" w14:textId="77777777" w:rsidR="00AE77EE" w:rsidRDefault="00AE77EE" w:rsidP="00455950">
      <w:pPr>
        <w:jc w:val="center"/>
        <w:textAlignment w:val="baseline"/>
        <w:rPr>
          <w:rFonts w:ascii="Arial" w:hAnsi="Arial" w:cs="Arial"/>
          <w:b/>
          <w:bCs/>
          <w:color w:val="000000" w:themeColor="text1"/>
          <w:sz w:val="22"/>
          <w:szCs w:val="22"/>
          <w:lang w:eastAsia="es-PE"/>
        </w:rPr>
      </w:pPr>
    </w:p>
    <w:p w14:paraId="1D147A6B" w14:textId="77777777" w:rsidR="00AE77EE" w:rsidRDefault="00AE77EE" w:rsidP="00455950">
      <w:pPr>
        <w:jc w:val="center"/>
        <w:textAlignment w:val="baseline"/>
        <w:rPr>
          <w:rFonts w:ascii="Arial" w:hAnsi="Arial" w:cs="Arial"/>
          <w:b/>
          <w:bCs/>
          <w:color w:val="000000" w:themeColor="text1"/>
          <w:sz w:val="22"/>
          <w:szCs w:val="22"/>
          <w:lang w:eastAsia="es-PE"/>
        </w:rPr>
      </w:pPr>
    </w:p>
    <w:p w14:paraId="31FCD97B" w14:textId="77777777" w:rsidR="00AE77EE" w:rsidRDefault="00AE77EE" w:rsidP="00455950">
      <w:pPr>
        <w:jc w:val="center"/>
        <w:textAlignment w:val="baseline"/>
        <w:rPr>
          <w:rFonts w:ascii="Arial" w:hAnsi="Arial" w:cs="Arial"/>
          <w:b/>
          <w:bCs/>
          <w:color w:val="000000" w:themeColor="text1"/>
          <w:sz w:val="22"/>
          <w:szCs w:val="22"/>
          <w:lang w:eastAsia="es-PE"/>
        </w:rPr>
      </w:pPr>
    </w:p>
    <w:tbl>
      <w:tblPr>
        <w:tblStyle w:val="Tabladecuadrcula1clara-nfasis51"/>
        <w:tblpPr w:leftFromText="141" w:rightFromText="141" w:vertAnchor="page" w:horzAnchor="margin" w:tblpY="1694"/>
        <w:tblW w:w="9067"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9067"/>
      </w:tblGrid>
      <w:tr w:rsidR="00AE77EE" w:rsidRPr="00B9191F" w14:paraId="74004AC3" w14:textId="77777777" w:rsidTr="00AE77EE">
        <w:trPr>
          <w:cnfStyle w:val="100000000000" w:firstRow="1" w:lastRow="0" w:firstColumn="0" w:lastColumn="0" w:oddVBand="0" w:evenVBand="0" w:oddHBand="0" w:evenHBand="0" w:firstRowFirstColumn="0" w:firstRowLastColumn="0" w:lastRowFirstColumn="0" w:lastRowLastColumn="0"/>
          <w:trHeight w:val="314"/>
        </w:trPr>
        <w:tc>
          <w:tcPr>
            <w:cnfStyle w:val="001000000000" w:firstRow="0" w:lastRow="0" w:firstColumn="1" w:lastColumn="0" w:oddVBand="0" w:evenVBand="0" w:oddHBand="0" w:evenHBand="0" w:firstRowFirstColumn="0" w:firstRowLastColumn="0" w:lastRowFirstColumn="0" w:lastRowLastColumn="0"/>
            <w:tcW w:w="9067" w:type="dxa"/>
            <w:vAlign w:val="center"/>
          </w:tcPr>
          <w:p w14:paraId="52F09E93" w14:textId="77777777" w:rsidR="00AE77EE" w:rsidRPr="00B9191F" w:rsidRDefault="00AE77EE" w:rsidP="00AE77EE">
            <w:pPr>
              <w:jc w:val="both"/>
              <w:rPr>
                <w:rFonts w:ascii="Arial" w:hAnsi="Arial" w:cs="Arial"/>
                <w:color w:val="FF0000"/>
                <w:sz w:val="18"/>
                <w:szCs w:val="18"/>
              </w:rPr>
            </w:pPr>
            <w:r w:rsidRPr="00B9191F">
              <w:rPr>
                <w:rFonts w:ascii="Arial" w:hAnsi="Arial" w:cs="Arial"/>
                <w:color w:val="FF0000"/>
                <w:sz w:val="18"/>
                <w:szCs w:val="18"/>
              </w:rPr>
              <w:lastRenderedPageBreak/>
              <w:t>Advertencia</w:t>
            </w:r>
          </w:p>
        </w:tc>
      </w:tr>
      <w:tr w:rsidR="00AE77EE" w:rsidRPr="00B9191F" w14:paraId="3AD4B37E" w14:textId="77777777" w:rsidTr="00AE77EE">
        <w:trPr>
          <w:trHeight w:val="1067"/>
        </w:trPr>
        <w:tc>
          <w:tcPr>
            <w:cnfStyle w:val="001000000000" w:firstRow="0" w:lastRow="0" w:firstColumn="1" w:lastColumn="0" w:oddVBand="0" w:evenVBand="0" w:oddHBand="0" w:evenHBand="0" w:firstRowFirstColumn="0" w:firstRowLastColumn="0" w:lastRowFirstColumn="0" w:lastRowLastColumn="0"/>
            <w:tcW w:w="9067" w:type="dxa"/>
            <w:vAlign w:val="center"/>
          </w:tcPr>
          <w:p w14:paraId="4A41011E" w14:textId="77777777" w:rsidR="00AE77EE" w:rsidRPr="00B9191F" w:rsidRDefault="00AE77EE" w:rsidP="00AE77EE">
            <w:pPr>
              <w:widowControl w:val="0"/>
              <w:ind w:left="34"/>
              <w:jc w:val="both"/>
              <w:rPr>
                <w:rFonts w:ascii="Arial" w:hAnsi="Arial" w:cs="Arial"/>
                <w:color w:val="FF0000"/>
                <w:sz w:val="18"/>
                <w:szCs w:val="18"/>
              </w:rPr>
            </w:pPr>
            <w:r w:rsidRPr="00B9191F">
              <w:rPr>
                <w:rFonts w:ascii="Arial" w:hAnsi="Arial" w:cs="Arial"/>
                <w:b w:val="0"/>
                <w:bCs w:val="0"/>
                <w:color w:val="FF0000"/>
                <w:sz w:val="18"/>
                <w:szCs w:val="18"/>
              </w:rPr>
              <w:t xml:space="preserve">Este anexo únicamente es presentado por los postores que, si bien son parientes de los impedidos referidos en el inciso 1 del numeral 30.1 del artículo 30 de la Ley N° 32069, Ley General de Contrataciones Públicas, no le son aplicables los impedimentos en razón de parentesco del inciso 2 del citado numeral, debido a que cumplen alguna de las siguientes condiciones: i) Han suscrito un contrato derivado de un procedimiento de selección competitivo o no competitivo o, ii) han ejecutado cuatro contratos menores en el mismo tipo de objeto al que postula. Para el caso de obras, el pariente debe haber ejecutado los contratos dentro de los dos años previos a la convocatoria del procedimiento de selección, contratación directa o a la adjudicación de un contrato menor. </w:t>
            </w:r>
          </w:p>
        </w:tc>
      </w:tr>
    </w:tbl>
    <w:p w14:paraId="687A026F" w14:textId="1331112A" w:rsidR="00AE77EE" w:rsidRDefault="00AE77EE" w:rsidP="00887DA1">
      <w:pPr>
        <w:tabs>
          <w:tab w:val="left" w:pos="1034"/>
        </w:tabs>
        <w:textAlignment w:val="baseline"/>
        <w:rPr>
          <w:rFonts w:ascii="Arial" w:hAnsi="Arial" w:cs="Arial"/>
          <w:b/>
          <w:bCs/>
          <w:color w:val="000000" w:themeColor="text1"/>
          <w:sz w:val="22"/>
          <w:szCs w:val="22"/>
          <w:lang w:eastAsia="es-PE"/>
        </w:rPr>
      </w:pPr>
    </w:p>
    <w:p w14:paraId="7C7AB44D" w14:textId="77777777" w:rsidR="00AE77EE" w:rsidRDefault="00AE77EE" w:rsidP="00034E6E">
      <w:pPr>
        <w:textAlignment w:val="baseline"/>
        <w:rPr>
          <w:rFonts w:ascii="Arial" w:hAnsi="Arial" w:cs="Arial"/>
          <w:b/>
          <w:bCs/>
          <w:color w:val="000000" w:themeColor="text1"/>
          <w:sz w:val="22"/>
          <w:szCs w:val="22"/>
          <w:lang w:eastAsia="es-PE"/>
        </w:rPr>
      </w:pPr>
    </w:p>
    <w:p w14:paraId="34A9DDA2" w14:textId="77777777" w:rsidR="00AE77EE" w:rsidRPr="00B9191F" w:rsidRDefault="00AE77EE" w:rsidP="00455950">
      <w:pPr>
        <w:jc w:val="center"/>
        <w:textAlignment w:val="baseline"/>
        <w:rPr>
          <w:rFonts w:ascii="Arial" w:hAnsi="Arial" w:cs="Arial"/>
          <w:b/>
          <w:bCs/>
          <w:color w:val="000000" w:themeColor="text1"/>
          <w:sz w:val="22"/>
          <w:szCs w:val="22"/>
          <w:lang w:eastAsia="es-PE"/>
        </w:rPr>
      </w:pPr>
    </w:p>
    <w:p w14:paraId="0710C627" w14:textId="77DB21CE" w:rsidR="00455950" w:rsidRPr="006949FF" w:rsidRDefault="00B97A67" w:rsidP="00455950">
      <w:pPr>
        <w:jc w:val="center"/>
        <w:textAlignment w:val="baseline"/>
        <w:rPr>
          <w:rFonts w:ascii="Arial" w:hAnsi="Arial" w:cs="Arial"/>
          <w:b/>
          <w:bCs/>
          <w:color w:val="000000" w:themeColor="text1"/>
          <w:sz w:val="20"/>
          <w:szCs w:val="20"/>
          <w:lang w:eastAsia="es-PE"/>
        </w:rPr>
      </w:pPr>
      <w:r w:rsidRPr="006949FF">
        <w:rPr>
          <w:rFonts w:ascii="Arial" w:hAnsi="Arial" w:cs="Arial"/>
          <w:b/>
          <w:bCs/>
          <w:color w:val="000000" w:themeColor="text1"/>
          <w:sz w:val="20"/>
          <w:szCs w:val="20"/>
          <w:lang w:eastAsia="es-PE"/>
        </w:rPr>
        <w:t xml:space="preserve">ANEXO Nº </w:t>
      </w:r>
      <w:r w:rsidR="00215F6C" w:rsidRPr="006949FF">
        <w:rPr>
          <w:rFonts w:ascii="Arial" w:hAnsi="Arial" w:cs="Arial"/>
          <w:b/>
          <w:bCs/>
          <w:color w:val="000000" w:themeColor="text1"/>
          <w:sz w:val="20"/>
          <w:szCs w:val="20"/>
          <w:lang w:eastAsia="es-PE"/>
        </w:rPr>
        <w:t>5</w:t>
      </w:r>
      <w:r w:rsidR="00455950" w:rsidRPr="006949FF">
        <w:rPr>
          <w:rStyle w:val="Refdenotaalpie"/>
          <w:rFonts w:ascii="Arial" w:hAnsi="Arial" w:cs="Arial"/>
          <w:b/>
          <w:bCs/>
          <w:color w:val="000000" w:themeColor="text1"/>
          <w:sz w:val="20"/>
          <w:szCs w:val="20"/>
          <w:lang w:eastAsia="es-PE"/>
        </w:rPr>
        <w:footnoteReference w:id="36"/>
      </w:r>
    </w:p>
    <w:p w14:paraId="62FEA77E" w14:textId="77777777" w:rsidR="00157CC1" w:rsidRPr="006949FF" w:rsidRDefault="00157CC1" w:rsidP="00455950">
      <w:pPr>
        <w:jc w:val="center"/>
        <w:textAlignment w:val="baseline"/>
        <w:rPr>
          <w:rFonts w:ascii="Segoe UI" w:hAnsi="Segoe UI" w:cs="Segoe UI"/>
          <w:color w:val="000000"/>
          <w:sz w:val="20"/>
          <w:szCs w:val="20"/>
          <w:lang w:eastAsia="es-PE"/>
        </w:rPr>
      </w:pPr>
    </w:p>
    <w:p w14:paraId="1B58782E" w14:textId="77777777" w:rsidR="00B97A67" w:rsidRPr="006949FF" w:rsidRDefault="00B97A67" w:rsidP="00B97A67">
      <w:pPr>
        <w:jc w:val="center"/>
        <w:textAlignment w:val="baseline"/>
        <w:rPr>
          <w:rFonts w:ascii="Segoe UI" w:hAnsi="Segoe UI" w:cs="Segoe UI"/>
          <w:color w:val="000000"/>
          <w:sz w:val="20"/>
          <w:szCs w:val="20"/>
          <w:lang w:eastAsia="es-PE"/>
        </w:rPr>
      </w:pPr>
      <w:r w:rsidRPr="006949FF">
        <w:rPr>
          <w:rFonts w:ascii="Arial" w:hAnsi="Arial" w:cs="Arial"/>
          <w:color w:val="000000"/>
          <w:sz w:val="20"/>
          <w:szCs w:val="20"/>
          <w:lang w:eastAsia="es-PE"/>
        </w:rPr>
        <w:t> </w:t>
      </w:r>
      <w:r w:rsidRPr="006949FF">
        <w:rPr>
          <w:rFonts w:ascii="Arial" w:hAnsi="Arial" w:cs="Arial"/>
          <w:b/>
          <w:bCs/>
          <w:color w:val="000000"/>
          <w:sz w:val="20"/>
          <w:szCs w:val="20"/>
          <w:lang w:val="es-ES" w:eastAsia="es-PE"/>
        </w:rPr>
        <w:t>DECLARACIÓN JURADA DE DESAFECTACIÓN DE IMPEDIMENTO</w:t>
      </w:r>
      <w:r w:rsidRPr="006949FF">
        <w:rPr>
          <w:rFonts w:ascii="Arial" w:hAnsi="Arial" w:cs="Arial"/>
          <w:color w:val="000000"/>
          <w:sz w:val="20"/>
          <w:szCs w:val="20"/>
          <w:lang w:eastAsia="es-PE"/>
        </w:rPr>
        <w:t> </w:t>
      </w:r>
    </w:p>
    <w:p w14:paraId="7F9C2301" w14:textId="77777777" w:rsidR="00ED3B77" w:rsidRPr="00B9191F" w:rsidRDefault="00ED3B77" w:rsidP="00B97A67">
      <w:pPr>
        <w:jc w:val="center"/>
        <w:textAlignment w:val="baseline"/>
        <w:rPr>
          <w:rFonts w:ascii="Arial" w:hAnsi="Arial" w:cs="Arial"/>
          <w:b/>
          <w:bCs/>
          <w:color w:val="000000"/>
          <w:sz w:val="22"/>
          <w:szCs w:val="22"/>
          <w:lang w:val="es-ES" w:eastAsia="es-PE"/>
        </w:rPr>
      </w:pPr>
    </w:p>
    <w:p w14:paraId="2F2EB7CE" w14:textId="4865AC9F" w:rsidR="00B97A67" w:rsidRPr="00B9191F" w:rsidRDefault="00B97A67" w:rsidP="00B97A67">
      <w:pPr>
        <w:jc w:val="center"/>
        <w:textAlignment w:val="baseline"/>
        <w:rPr>
          <w:rFonts w:ascii="Segoe UI" w:hAnsi="Segoe UI" w:cs="Segoe UI"/>
          <w:color w:val="000000"/>
          <w:sz w:val="18"/>
          <w:szCs w:val="18"/>
          <w:lang w:eastAsia="es-PE"/>
        </w:rPr>
      </w:pPr>
      <w:r w:rsidRPr="00B9191F">
        <w:rPr>
          <w:rFonts w:ascii="Arial" w:hAnsi="Arial" w:cs="Arial"/>
          <w:b/>
          <w:bCs/>
          <w:color w:val="000000"/>
          <w:sz w:val="22"/>
          <w:szCs w:val="22"/>
          <w:lang w:val="es-ES" w:eastAsia="es-PE"/>
        </w:rPr>
        <w:t> </w:t>
      </w:r>
      <w:r w:rsidRPr="00B9191F">
        <w:rPr>
          <w:rFonts w:ascii="Arial" w:hAnsi="Arial" w:cs="Arial"/>
          <w:color w:val="000000"/>
          <w:sz w:val="22"/>
          <w:szCs w:val="22"/>
          <w:lang w:eastAsia="es-PE"/>
        </w:rPr>
        <w:t> </w:t>
      </w:r>
    </w:p>
    <w:p w14:paraId="2E4E3254" w14:textId="77777777" w:rsidR="00B97A67" w:rsidRPr="00B9191F" w:rsidRDefault="00B97A67" w:rsidP="00B97A67">
      <w:pPr>
        <w:jc w:val="both"/>
        <w:textAlignment w:val="baseline"/>
        <w:rPr>
          <w:rFonts w:ascii="Segoe UI" w:hAnsi="Segoe UI" w:cs="Segoe UI"/>
          <w:color w:val="000000"/>
          <w:sz w:val="18"/>
          <w:szCs w:val="18"/>
          <w:lang w:eastAsia="es-PE"/>
        </w:rPr>
      </w:pPr>
      <w:r w:rsidRPr="00B9191F">
        <w:rPr>
          <w:rFonts w:ascii="Arial" w:hAnsi="Arial" w:cs="Arial"/>
          <w:color w:val="000000"/>
          <w:sz w:val="20"/>
          <w:szCs w:val="20"/>
          <w:lang w:eastAsia="es-PE"/>
        </w:rPr>
        <w:t>Señores  </w:t>
      </w:r>
    </w:p>
    <w:p w14:paraId="08ED87DA" w14:textId="77777777" w:rsidR="00B97A67" w:rsidRPr="00B9191F" w:rsidRDefault="00B97A67" w:rsidP="00B97A67">
      <w:pPr>
        <w:jc w:val="both"/>
        <w:textAlignment w:val="baseline"/>
        <w:rPr>
          <w:rFonts w:ascii="Segoe UI" w:hAnsi="Segoe UI" w:cs="Segoe UI"/>
          <w:color w:val="000000"/>
          <w:sz w:val="18"/>
          <w:szCs w:val="18"/>
          <w:lang w:eastAsia="es-PE"/>
        </w:rPr>
      </w:pPr>
      <w:r w:rsidRPr="00B9191F">
        <w:rPr>
          <w:rFonts w:ascii="Arial" w:hAnsi="Arial" w:cs="Arial"/>
          <w:b/>
          <w:bCs/>
          <w:color w:val="000000"/>
          <w:sz w:val="20"/>
          <w:szCs w:val="20"/>
          <w:u w:val="single"/>
          <w:lang w:eastAsia="es-PE"/>
        </w:rPr>
        <w:t>EVALUADORES</w:t>
      </w:r>
      <w:r w:rsidRPr="00B9191F">
        <w:rPr>
          <w:rFonts w:ascii="Arial" w:hAnsi="Arial" w:cs="Arial"/>
          <w:color w:val="000000"/>
          <w:sz w:val="20"/>
          <w:szCs w:val="20"/>
          <w:lang w:eastAsia="es-PE"/>
        </w:rPr>
        <w:t> </w:t>
      </w:r>
    </w:p>
    <w:p w14:paraId="2A1B433F" w14:textId="3DDAA881" w:rsidR="00376A21" w:rsidRPr="00B9191F" w:rsidRDefault="00376A21" w:rsidP="00376A21">
      <w:pPr>
        <w:widowControl w:val="0"/>
        <w:spacing w:line="259" w:lineRule="auto"/>
        <w:jc w:val="both"/>
        <w:rPr>
          <w:rFonts w:ascii="Arial" w:hAnsi="Arial" w:cs="Arial"/>
          <w:b/>
          <w:bCs/>
          <w:sz w:val="20"/>
        </w:rPr>
      </w:pPr>
      <w:r w:rsidRPr="00B9191F">
        <w:rPr>
          <w:rFonts w:ascii="Arial" w:hAnsi="Arial" w:cs="Arial"/>
          <w:b/>
          <w:bCs/>
          <w:sz w:val="20"/>
          <w:szCs w:val="20"/>
        </w:rPr>
        <w:t xml:space="preserve">CONCURSO PÚBLICO ABREVIADO PARA LA CONTRATACIÓN DE EXPERTOS Y GERENTES DE PROYECTOS </w:t>
      </w:r>
      <w:r w:rsidR="007B4EC1" w:rsidRPr="00B9191F">
        <w:rPr>
          <w:rFonts w:ascii="Arial" w:hAnsi="Arial" w:cs="Arial"/>
          <w:b/>
          <w:bCs/>
          <w:sz w:val="20"/>
          <w:szCs w:val="20"/>
        </w:rPr>
        <w:t xml:space="preserve">N° </w:t>
      </w:r>
      <w:r w:rsidRPr="00B9191F">
        <w:rPr>
          <w:rFonts w:ascii="Arial" w:hAnsi="Arial" w:cs="Arial"/>
          <w:b/>
          <w:bCs/>
          <w:sz w:val="20"/>
          <w:u w:val="single"/>
        </w:rPr>
        <w:t>[CONSIGNAR NOMENCLATURA DEL PROCEDIMIENTO DE SELECCIÓN]</w:t>
      </w:r>
    </w:p>
    <w:p w14:paraId="4E4CC254" w14:textId="77777777" w:rsidR="00B97A67" w:rsidRPr="00B9191F" w:rsidRDefault="00B97A67" w:rsidP="17784565">
      <w:pPr>
        <w:jc w:val="both"/>
        <w:textAlignment w:val="baseline"/>
        <w:rPr>
          <w:rFonts w:ascii="Segoe UI" w:hAnsi="Segoe UI" w:cs="Segoe UI"/>
          <w:color w:val="000000"/>
          <w:sz w:val="18"/>
          <w:szCs w:val="18"/>
          <w:lang w:eastAsia="es-PE"/>
        </w:rPr>
      </w:pPr>
      <w:r w:rsidRPr="00B9191F">
        <w:rPr>
          <w:rFonts w:ascii="Arial" w:hAnsi="Arial" w:cs="Arial"/>
          <w:color w:val="000000" w:themeColor="text1"/>
          <w:sz w:val="20"/>
          <w:szCs w:val="20"/>
          <w:lang w:eastAsia="es-PE"/>
        </w:rPr>
        <w:t>Presente.-   </w:t>
      </w:r>
    </w:p>
    <w:p w14:paraId="71C7F54B" w14:textId="77777777" w:rsidR="00B97A67" w:rsidRPr="00B9191F" w:rsidRDefault="00B97A67" w:rsidP="00125F05">
      <w:pPr>
        <w:jc w:val="both"/>
        <w:textAlignment w:val="baseline"/>
        <w:rPr>
          <w:rFonts w:ascii="Arial" w:hAnsi="Arial" w:cs="Arial"/>
          <w:color w:val="000000"/>
          <w:sz w:val="20"/>
          <w:szCs w:val="20"/>
          <w:lang w:eastAsia="es-PE"/>
        </w:rPr>
      </w:pPr>
    </w:p>
    <w:p w14:paraId="5D0E794A" w14:textId="7FBA6EA6" w:rsidR="00B401A7" w:rsidRPr="00B9191F" w:rsidRDefault="00B401A7" w:rsidP="00B401A7">
      <w:pPr>
        <w:jc w:val="both"/>
        <w:rPr>
          <w:rFonts w:ascii="Arial" w:eastAsia="Arial" w:hAnsi="Arial" w:cs="Arial"/>
          <w:color w:val="000000"/>
          <w:sz w:val="20"/>
          <w:szCs w:val="20"/>
          <w:lang w:val="es-ES" w:eastAsia="es-PE"/>
        </w:rPr>
      </w:pPr>
      <w:r w:rsidRPr="00B9191F">
        <w:rPr>
          <w:rFonts w:ascii="Arial" w:eastAsia="Arial" w:hAnsi="Arial" w:cs="Arial"/>
          <w:color w:val="000000" w:themeColor="text1"/>
          <w:sz w:val="20"/>
          <w:szCs w:val="20"/>
          <w:lang w:val="es-ES" w:eastAsia="es-PE"/>
        </w:rPr>
        <w:t xml:space="preserve">El que suscribe,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NOMBRE(S) Y APELLIDOS COMPLETOS</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postor </w:t>
      </w:r>
      <w:r w:rsidR="00857C32" w:rsidRPr="00B9191F">
        <w:rPr>
          <w:rFonts w:ascii="Arial" w:eastAsia="Arial" w:hAnsi="Arial" w:cs="Arial"/>
          <w:color w:val="000000" w:themeColor="text1"/>
          <w:sz w:val="20"/>
          <w:szCs w:val="20"/>
          <w:lang w:val="es-ES" w:eastAsia="es-PE"/>
        </w:rPr>
        <w:t xml:space="preserve">o apoderado de </w:t>
      </w:r>
      <w:r w:rsidR="00857C32" w:rsidRPr="00B9191F">
        <w:rPr>
          <w:rFonts w:ascii="Arial" w:eastAsia="Arial" w:hAnsi="Arial" w:cs="Arial"/>
          <w:b/>
          <w:bCs/>
          <w:color w:val="000000" w:themeColor="text1"/>
          <w:sz w:val="20"/>
          <w:szCs w:val="20"/>
          <w:u w:val="single"/>
          <w:lang w:eastAsia="es-PE"/>
        </w:rPr>
        <w:t xml:space="preserve">[CONSIGNAR </w:t>
      </w:r>
      <w:r w:rsidR="00DF4563" w:rsidRPr="00B9191F">
        <w:rPr>
          <w:rFonts w:ascii="Arial" w:eastAsia="Arial" w:hAnsi="Arial" w:cs="Arial"/>
          <w:b/>
          <w:bCs/>
          <w:color w:val="000000" w:themeColor="text1"/>
          <w:sz w:val="20"/>
          <w:szCs w:val="20"/>
          <w:u w:val="single"/>
          <w:lang w:eastAsia="es-PE"/>
        </w:rPr>
        <w:t>SEGÚN CORRESPONDA</w:t>
      </w:r>
      <w:r w:rsidR="00857C32" w:rsidRPr="00B9191F">
        <w:rPr>
          <w:rFonts w:ascii="Arial" w:eastAsia="Arial" w:hAnsi="Arial" w:cs="Arial"/>
          <w:b/>
          <w:bCs/>
          <w:color w:val="000000" w:themeColor="text1"/>
          <w:sz w:val="20"/>
          <w:szCs w:val="20"/>
          <w:u w:val="single"/>
          <w:lang w:eastAsia="es-PE"/>
        </w:rPr>
        <w:t>]</w:t>
      </w:r>
      <w:r w:rsidR="00857C32" w:rsidRPr="00B9191F">
        <w:rPr>
          <w:rFonts w:ascii="Arial" w:eastAsia="Arial" w:hAnsi="Arial" w:cs="Arial"/>
          <w:color w:val="000000" w:themeColor="text1"/>
          <w:sz w:val="20"/>
          <w:szCs w:val="20"/>
          <w:lang w:eastAsia="es-PE"/>
        </w:rPr>
        <w:t>,</w:t>
      </w:r>
      <w:r w:rsidR="00857C32" w:rsidRPr="00B9191F">
        <w:rPr>
          <w:rFonts w:ascii="Arial" w:eastAsia="Arial" w:hAnsi="Arial" w:cs="Arial"/>
          <w:color w:val="000000" w:themeColor="text1"/>
          <w:sz w:val="20"/>
          <w:szCs w:val="20"/>
          <w:lang w:val="es-ES" w:eastAsia="es-PE"/>
        </w:rPr>
        <w:t xml:space="preserve"> </w:t>
      </w:r>
      <w:r w:rsidRPr="00B9191F">
        <w:rPr>
          <w:rFonts w:ascii="Arial" w:eastAsia="Arial" w:hAnsi="Arial" w:cs="Arial"/>
          <w:color w:val="000000" w:themeColor="text1"/>
          <w:sz w:val="20"/>
          <w:szCs w:val="20"/>
          <w:lang w:val="es-ES" w:eastAsia="es-PE"/>
        </w:rPr>
        <w:t xml:space="preserve">identificado </w:t>
      </w:r>
      <w:r w:rsidRPr="001E6845">
        <w:rPr>
          <w:rFonts w:ascii="Arial" w:eastAsia="Arial" w:hAnsi="Arial" w:cs="Arial"/>
          <w:color w:val="000000" w:themeColor="text1"/>
          <w:sz w:val="20"/>
          <w:szCs w:val="20"/>
          <w:lang w:val="es-ES" w:eastAsia="es-PE"/>
        </w:rPr>
        <w:t xml:space="preserve">con </w:t>
      </w:r>
      <w:r w:rsidRPr="0090473B">
        <w:rPr>
          <w:rFonts w:ascii="Arial" w:eastAsia="Arial" w:hAnsi="Arial" w:cs="Arial"/>
          <w:b/>
          <w:bCs/>
          <w:color w:val="000000" w:themeColor="text1"/>
          <w:sz w:val="20"/>
          <w:szCs w:val="20"/>
          <w:u w:val="single"/>
          <w:lang w:val="es-ES" w:eastAsia="es-PE"/>
        </w:rPr>
        <w:t>[CONSIGNAR TIPO DE DOCUMENTO DE IDENTIDAD]</w:t>
      </w:r>
      <w:r w:rsidRPr="00B9191F">
        <w:rPr>
          <w:rFonts w:ascii="Arial" w:eastAsia="Arial" w:hAnsi="Arial" w:cs="Arial"/>
          <w:color w:val="000000" w:themeColor="text1"/>
          <w:sz w:val="20"/>
          <w:szCs w:val="20"/>
          <w:lang w:val="es-ES" w:eastAsia="es-PE"/>
        </w:rPr>
        <w:t xml:space="preserve"> N° </w:t>
      </w:r>
      <w:r w:rsidRPr="0090473B">
        <w:rPr>
          <w:rFonts w:ascii="Arial" w:eastAsia="Arial" w:hAnsi="Arial" w:cs="Arial"/>
          <w:b/>
          <w:bCs/>
          <w:color w:val="000000" w:themeColor="text1"/>
          <w:sz w:val="20"/>
          <w:szCs w:val="20"/>
          <w:u w:val="single"/>
          <w:lang w:val="es-ES" w:eastAsia="es-PE"/>
        </w:rPr>
        <w:t>[CONSIGNAR NÚMERO DE DOCUMENTO DE IDENTIDAD]</w:t>
      </w:r>
      <w:r w:rsidRPr="00B9191F">
        <w:rPr>
          <w:rFonts w:ascii="Arial" w:eastAsia="Arial" w:hAnsi="Arial" w:cs="Arial"/>
          <w:color w:val="000000" w:themeColor="text1"/>
          <w:sz w:val="20"/>
          <w:szCs w:val="20"/>
          <w:lang w:val="es-ES" w:eastAsia="es-PE"/>
        </w:rPr>
        <w:t>,</w:t>
      </w:r>
      <w:r w:rsidR="00DF4563" w:rsidRPr="00B9191F">
        <w:rPr>
          <w:rFonts w:ascii="Arial" w:hAnsi="Arial" w:cs="Arial"/>
          <w:color w:val="000000"/>
          <w:sz w:val="20"/>
          <w:szCs w:val="20"/>
          <w:shd w:val="clear" w:color="auto" w:fill="FFFFFF"/>
        </w:rPr>
        <w:t xml:space="preserve"> </w:t>
      </w:r>
      <w:r w:rsidR="00DF4563" w:rsidRPr="00B9191F">
        <w:rPr>
          <w:rFonts w:ascii="Arial" w:eastAsia="Arial" w:hAnsi="Arial" w:cs="Arial"/>
          <w:color w:val="000000" w:themeColor="text1"/>
          <w:sz w:val="20"/>
          <w:szCs w:val="20"/>
          <w:lang w:eastAsia="es-PE"/>
        </w:rPr>
        <w:t xml:space="preserve">con poder inscrito en la Sede Registral de </w:t>
      </w:r>
      <w:r w:rsidR="00DF4563" w:rsidRPr="00B9191F">
        <w:rPr>
          <w:rFonts w:ascii="Arial" w:eastAsia="Arial" w:hAnsi="Arial" w:cs="Arial"/>
          <w:b/>
          <w:bCs/>
          <w:color w:val="000000" w:themeColor="text1"/>
          <w:sz w:val="20"/>
          <w:szCs w:val="20"/>
          <w:lang w:eastAsia="es-PE"/>
        </w:rPr>
        <w:t>[</w:t>
      </w:r>
      <w:r w:rsidR="00DF4563" w:rsidRPr="00B9191F">
        <w:rPr>
          <w:rFonts w:ascii="Arial" w:eastAsia="Arial" w:hAnsi="Arial" w:cs="Arial"/>
          <w:b/>
          <w:bCs/>
          <w:color w:val="000000" w:themeColor="text1"/>
          <w:sz w:val="20"/>
          <w:szCs w:val="20"/>
          <w:u w:val="single"/>
          <w:lang w:eastAsia="es-PE"/>
        </w:rPr>
        <w:t>CONSIGNAR EN CASO DE SER EL APODERADO</w:t>
      </w:r>
      <w:r w:rsidR="00DF4563" w:rsidRPr="00B9191F">
        <w:rPr>
          <w:rFonts w:ascii="Arial" w:eastAsia="Arial" w:hAnsi="Arial" w:cs="Arial"/>
          <w:b/>
          <w:bCs/>
          <w:color w:val="000000" w:themeColor="text1"/>
          <w:sz w:val="20"/>
          <w:szCs w:val="20"/>
          <w:lang w:eastAsia="es-PE"/>
        </w:rPr>
        <w:t>]</w:t>
      </w:r>
      <w:r w:rsidR="00DF4563" w:rsidRPr="00B9191F">
        <w:rPr>
          <w:rFonts w:ascii="Arial" w:eastAsia="Arial" w:hAnsi="Arial" w:cs="Arial"/>
          <w:color w:val="000000" w:themeColor="text1"/>
          <w:sz w:val="20"/>
          <w:szCs w:val="20"/>
          <w:lang w:eastAsia="es-PE"/>
        </w:rPr>
        <w:t xml:space="preserve"> en la Partida Registral Nº </w:t>
      </w:r>
      <w:r w:rsidR="00DF4563" w:rsidRPr="00B9191F">
        <w:rPr>
          <w:rFonts w:ascii="Arial" w:eastAsia="Arial" w:hAnsi="Arial" w:cs="Arial"/>
          <w:b/>
          <w:bCs/>
          <w:color w:val="000000" w:themeColor="text1"/>
          <w:sz w:val="20"/>
          <w:szCs w:val="20"/>
          <w:u w:val="single"/>
          <w:lang w:eastAsia="es-PE"/>
        </w:rPr>
        <w:t>[CONSIGNAR EN CASO DE SER EL APODERADO</w:t>
      </w:r>
      <w:r w:rsidR="00DF4563" w:rsidRPr="00B9191F">
        <w:rPr>
          <w:rFonts w:ascii="Arial" w:eastAsia="Arial" w:hAnsi="Arial" w:cs="Arial"/>
          <w:color w:val="000000" w:themeColor="text1"/>
          <w:sz w:val="20"/>
          <w:szCs w:val="20"/>
          <w:lang w:eastAsia="es-PE"/>
        </w:rPr>
        <w:t>] Asiento Nº [</w:t>
      </w:r>
      <w:r w:rsidR="00DF4563" w:rsidRPr="00B9191F">
        <w:rPr>
          <w:rFonts w:ascii="Arial" w:eastAsia="Arial" w:hAnsi="Arial" w:cs="Arial"/>
          <w:b/>
          <w:bCs/>
          <w:color w:val="000000" w:themeColor="text1"/>
          <w:sz w:val="20"/>
          <w:szCs w:val="20"/>
          <w:u w:val="single"/>
          <w:lang w:eastAsia="es-PE"/>
        </w:rPr>
        <w:t>CONSIGNAR EN CASO DE SER EL APODERADO</w:t>
      </w:r>
      <w:r w:rsidR="00DF4563" w:rsidRPr="00B9191F">
        <w:rPr>
          <w:rFonts w:ascii="Arial" w:eastAsia="Arial" w:hAnsi="Arial" w:cs="Arial"/>
          <w:color w:val="000000" w:themeColor="text1"/>
          <w:sz w:val="20"/>
          <w:szCs w:val="20"/>
          <w:lang w:eastAsia="es-PE"/>
        </w:rPr>
        <w:t>]</w:t>
      </w:r>
      <w:r w:rsidRPr="00B9191F">
        <w:rPr>
          <w:rFonts w:ascii="Arial" w:eastAsia="Arial" w:hAnsi="Arial" w:cs="Arial"/>
          <w:color w:val="000000" w:themeColor="text1"/>
          <w:sz w:val="20"/>
          <w:szCs w:val="20"/>
          <w:lang w:val="es-ES" w:eastAsia="es-PE"/>
        </w:rPr>
        <w:t xml:space="preserve"> </w:t>
      </w:r>
      <w:r w:rsidRPr="00B9191F">
        <w:rPr>
          <w:rFonts w:ascii="Arial" w:eastAsia="Arial" w:hAnsi="Arial" w:cs="Arial"/>
          <w:b/>
          <w:color w:val="000000" w:themeColor="text1"/>
          <w:sz w:val="20"/>
          <w:szCs w:val="20"/>
          <w:u w:val="single"/>
          <w:lang w:val="es-ES" w:eastAsia="es-PE"/>
        </w:rPr>
        <w:t>declaro que tengo los siguientes parientes</w:t>
      </w:r>
      <w:r w:rsidRPr="00B9191F">
        <w:rPr>
          <w:rFonts w:ascii="Arial" w:eastAsia="Arial" w:hAnsi="Arial" w:cs="Arial"/>
          <w:b/>
          <w:bCs/>
          <w:color w:val="000000"/>
          <w:sz w:val="20"/>
          <w:szCs w:val="20"/>
          <w:u w:val="single"/>
          <w:vertAlign w:val="superscript"/>
          <w:lang w:eastAsia="es-PE"/>
        </w:rPr>
        <w:footnoteReference w:id="37"/>
      </w:r>
      <w:r w:rsidRPr="00B9191F">
        <w:rPr>
          <w:rFonts w:ascii="Arial" w:eastAsia="Arial" w:hAnsi="Arial" w:cs="Arial"/>
          <w:b/>
          <w:color w:val="000000" w:themeColor="text1"/>
          <w:sz w:val="20"/>
          <w:szCs w:val="20"/>
          <w:u w:val="single"/>
          <w:lang w:val="es-ES" w:eastAsia="es-PE"/>
        </w:rPr>
        <w:t>, respecto de los cuales se configura el impedimento de carácter personal</w:t>
      </w:r>
      <w:r w:rsidRPr="00B9191F">
        <w:rPr>
          <w:rFonts w:ascii="Arial" w:eastAsia="Arial" w:hAnsi="Arial" w:cs="Arial"/>
          <w:b/>
          <w:bCs/>
          <w:color w:val="000000"/>
          <w:sz w:val="20"/>
          <w:szCs w:val="20"/>
          <w:u w:val="single"/>
          <w:vertAlign w:val="superscript"/>
          <w:lang w:eastAsia="es-PE"/>
        </w:rPr>
        <w:footnoteReference w:id="38"/>
      </w:r>
      <w:r w:rsidRPr="00B9191F">
        <w:rPr>
          <w:rFonts w:ascii="Arial" w:eastAsia="Arial" w:hAnsi="Arial" w:cs="Arial"/>
          <w:b/>
          <w:color w:val="000000" w:themeColor="text1"/>
          <w:sz w:val="20"/>
          <w:szCs w:val="20"/>
          <w:u w:val="single"/>
          <w:lang w:val="es-ES" w:eastAsia="es-PE"/>
        </w:rPr>
        <w:t xml:space="preserve"> del inciso 1 del numeral 30.1 del artículo 30 de la Ley N° 32069, Ley General de Contrataciones Públicas</w:t>
      </w:r>
      <w:r w:rsidRPr="00B9191F">
        <w:rPr>
          <w:rFonts w:ascii="Arial" w:eastAsia="Arial" w:hAnsi="Arial" w:cs="Arial"/>
          <w:color w:val="000000" w:themeColor="text1"/>
          <w:sz w:val="20"/>
          <w:szCs w:val="20"/>
          <w:lang w:val="es-ES" w:eastAsia="es-PE"/>
        </w:rPr>
        <w:t>, de acuerdo a lo siguiente:</w:t>
      </w:r>
    </w:p>
    <w:p w14:paraId="0F4FECB2" w14:textId="77777777" w:rsidR="00B401A7" w:rsidRPr="00B9191F" w:rsidRDefault="00B401A7" w:rsidP="00B401A7">
      <w:pPr>
        <w:jc w:val="both"/>
        <w:rPr>
          <w:rFonts w:ascii="Arial" w:eastAsia="Arial" w:hAnsi="Arial" w:cs="Arial"/>
          <w:color w:val="000000"/>
          <w:sz w:val="20"/>
          <w:szCs w:val="20"/>
          <w:lang w:eastAsia="es-PE"/>
        </w:rPr>
      </w:pPr>
    </w:p>
    <w:p w14:paraId="08380FDB" w14:textId="77777777" w:rsidR="00B401A7" w:rsidRPr="00B9191F" w:rsidRDefault="00B401A7" w:rsidP="00B80BB7">
      <w:pPr>
        <w:pStyle w:val="Prrafodelista"/>
        <w:numPr>
          <w:ilvl w:val="0"/>
          <w:numId w:val="47"/>
        </w:numPr>
        <w:jc w:val="both"/>
        <w:rPr>
          <w:rFonts w:ascii="Arial" w:eastAsia="Arial" w:hAnsi="Arial" w:cs="Arial"/>
          <w:color w:val="000000"/>
          <w:sz w:val="20"/>
          <w:szCs w:val="20"/>
          <w:lang w:val="es-ES" w:eastAsia="es-PE"/>
        </w:rPr>
      </w:pPr>
      <w:r w:rsidRPr="00B9191F">
        <w:rPr>
          <w:rFonts w:ascii="Arial" w:eastAsia="Arial" w:hAnsi="Arial" w:cs="Arial"/>
          <w:b/>
          <w:color w:val="000000" w:themeColor="text1"/>
          <w:sz w:val="20"/>
          <w:szCs w:val="20"/>
          <w:lang w:val="es-ES" w:eastAsia="es-PE"/>
        </w:rPr>
        <w:t>[</w:t>
      </w:r>
      <w:r w:rsidRPr="004D5F65">
        <w:rPr>
          <w:rFonts w:ascii="Arial" w:eastAsia="Arial" w:hAnsi="Arial" w:cs="Arial"/>
          <w:b/>
          <w:color w:val="000000" w:themeColor="text1"/>
          <w:sz w:val="20"/>
          <w:szCs w:val="20"/>
          <w:u w:val="single"/>
          <w:lang w:val="es-ES" w:eastAsia="es-PE"/>
        </w:rPr>
        <w:t>NOMBRE DEL PARIENTE 1</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identificado con [</w:t>
      </w:r>
      <w:r w:rsidRPr="00B9191F">
        <w:rPr>
          <w:rFonts w:ascii="Arial" w:eastAsia="Arial" w:hAnsi="Arial" w:cs="Arial"/>
          <w:b/>
          <w:bCs/>
          <w:color w:val="000000" w:themeColor="text1"/>
          <w:sz w:val="20"/>
          <w:szCs w:val="20"/>
          <w:u w:val="single"/>
          <w:lang w:val="es-ES" w:eastAsia="es-PE"/>
        </w:rPr>
        <w:t>CONSIGNAR TIPO DE DOCUMENTO DE IDENTIDAD</w:t>
      </w:r>
      <w:r w:rsidRPr="00B9191F">
        <w:rPr>
          <w:rFonts w:ascii="Arial" w:eastAsia="Arial" w:hAnsi="Arial" w:cs="Arial"/>
          <w:color w:val="000000" w:themeColor="text1"/>
          <w:sz w:val="20"/>
          <w:szCs w:val="20"/>
          <w:lang w:val="es-ES" w:eastAsia="es-PE"/>
        </w:rPr>
        <w:t>] N° [</w:t>
      </w:r>
      <w:r w:rsidRPr="00B9191F">
        <w:rPr>
          <w:rFonts w:ascii="Arial" w:eastAsia="Arial" w:hAnsi="Arial" w:cs="Arial"/>
          <w:b/>
          <w:bCs/>
          <w:color w:val="000000" w:themeColor="text1"/>
          <w:sz w:val="20"/>
          <w:szCs w:val="20"/>
          <w:u w:val="single"/>
          <w:lang w:val="es-ES" w:eastAsia="es-PE"/>
        </w:rPr>
        <w:t>CONSIGNAR NÚMERO DE DOCUMENTO DE IDENTIDAD</w:t>
      </w:r>
      <w:r w:rsidRPr="00B9191F">
        <w:rPr>
          <w:rFonts w:ascii="Arial" w:eastAsia="Arial" w:hAnsi="Arial" w:cs="Arial"/>
          <w:color w:val="000000" w:themeColor="text1"/>
          <w:sz w:val="20"/>
          <w:szCs w:val="20"/>
          <w:lang w:val="es-ES" w:eastAsia="es-PE"/>
        </w:rPr>
        <w:t xml:space="preserve">], quien ostenta el cargo de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LA DENOMINACIÓN DEL CARGO</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en la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LA ENTIDAD PÚBLICA],</w:t>
      </w:r>
      <w:r w:rsidRPr="00B9191F">
        <w:rPr>
          <w:rFonts w:ascii="Arial" w:eastAsia="Arial" w:hAnsi="Arial" w:cs="Arial"/>
          <w:color w:val="000000" w:themeColor="text1"/>
          <w:sz w:val="20"/>
          <w:szCs w:val="20"/>
          <w:lang w:val="es-ES" w:eastAsia="es-PE"/>
        </w:rPr>
        <w:t xml:space="preserve"> que a la fecha de esta declaración cuenta con impedimento de carácter personal de Tipo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1A, 1B, 1C, 1D, 1E, 1F, y 1G, SEGÚN CORRESPONDA</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de conformidad con el inciso 1 del numeral 30.1 del artículo 30 de la Ley N° 32069, Ley General de Contrataciones Públicas.</w:t>
      </w:r>
    </w:p>
    <w:p w14:paraId="69C4F7F5" w14:textId="77777777" w:rsidR="00B401A7" w:rsidRPr="00B9191F" w:rsidRDefault="00B401A7" w:rsidP="00B401A7">
      <w:pPr>
        <w:pStyle w:val="Prrafodelista"/>
        <w:ind w:left="770"/>
        <w:jc w:val="both"/>
        <w:rPr>
          <w:rFonts w:ascii="Arial" w:eastAsia="Arial" w:hAnsi="Arial" w:cs="Arial"/>
          <w:color w:val="000000"/>
          <w:sz w:val="20"/>
          <w:szCs w:val="20"/>
          <w:lang w:eastAsia="es-PE"/>
        </w:rPr>
      </w:pPr>
    </w:p>
    <w:p w14:paraId="44696312" w14:textId="77777777" w:rsidR="00B401A7" w:rsidRPr="00B9191F" w:rsidRDefault="00B401A7" w:rsidP="00B80BB7">
      <w:pPr>
        <w:pStyle w:val="Prrafodelista"/>
        <w:numPr>
          <w:ilvl w:val="0"/>
          <w:numId w:val="47"/>
        </w:numPr>
        <w:jc w:val="both"/>
        <w:rPr>
          <w:rFonts w:ascii="Arial" w:eastAsia="Arial" w:hAnsi="Arial" w:cs="Arial"/>
          <w:color w:val="000000"/>
          <w:sz w:val="20"/>
          <w:szCs w:val="20"/>
          <w:lang w:val="es-ES" w:eastAsia="es-PE"/>
        </w:rPr>
      </w:pPr>
      <w:r w:rsidRPr="00B9191F">
        <w:rPr>
          <w:rFonts w:ascii="Arial" w:eastAsia="Arial" w:hAnsi="Arial" w:cs="Arial"/>
          <w:b/>
          <w:color w:val="000000" w:themeColor="text1"/>
          <w:sz w:val="20"/>
          <w:szCs w:val="20"/>
          <w:lang w:val="es-ES" w:eastAsia="es-PE"/>
        </w:rPr>
        <w:t>[</w:t>
      </w:r>
      <w:r w:rsidRPr="004D5F65">
        <w:rPr>
          <w:rFonts w:ascii="Arial" w:eastAsia="Arial" w:hAnsi="Arial" w:cs="Arial"/>
          <w:b/>
          <w:color w:val="000000" w:themeColor="text1"/>
          <w:sz w:val="20"/>
          <w:szCs w:val="20"/>
          <w:u w:val="single"/>
          <w:lang w:val="es-ES" w:eastAsia="es-PE"/>
        </w:rPr>
        <w:t>NOMBRE DEL PARIENTE 2</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identificado con [</w:t>
      </w:r>
      <w:r w:rsidRPr="00B9191F">
        <w:rPr>
          <w:rFonts w:ascii="Arial" w:eastAsia="Arial" w:hAnsi="Arial" w:cs="Arial"/>
          <w:b/>
          <w:bCs/>
          <w:color w:val="000000" w:themeColor="text1"/>
          <w:sz w:val="20"/>
          <w:szCs w:val="20"/>
          <w:u w:val="single"/>
          <w:lang w:val="es-ES" w:eastAsia="es-PE"/>
        </w:rPr>
        <w:t>CONSIGNAR TIPO DE DOCUMENTO DE IDENTIDAD</w:t>
      </w:r>
      <w:r w:rsidRPr="00B9191F">
        <w:rPr>
          <w:rFonts w:ascii="Arial" w:eastAsia="Arial" w:hAnsi="Arial" w:cs="Arial"/>
          <w:color w:val="000000" w:themeColor="text1"/>
          <w:sz w:val="20"/>
          <w:szCs w:val="20"/>
          <w:lang w:val="es-ES" w:eastAsia="es-PE"/>
        </w:rPr>
        <w:t>] N° [</w:t>
      </w:r>
      <w:r w:rsidRPr="00B9191F">
        <w:rPr>
          <w:rFonts w:ascii="Arial" w:eastAsia="Arial" w:hAnsi="Arial" w:cs="Arial"/>
          <w:b/>
          <w:bCs/>
          <w:color w:val="000000" w:themeColor="text1"/>
          <w:sz w:val="20"/>
          <w:szCs w:val="20"/>
          <w:u w:val="single"/>
          <w:lang w:val="es-ES" w:eastAsia="es-PE"/>
        </w:rPr>
        <w:t>CONSIGNAR NÚMERO DE DOCUMENTO DE IDENTIDAD</w:t>
      </w:r>
      <w:r w:rsidRPr="00B9191F">
        <w:rPr>
          <w:rFonts w:ascii="Arial" w:eastAsia="Arial" w:hAnsi="Arial" w:cs="Arial"/>
          <w:color w:val="000000" w:themeColor="text1"/>
          <w:sz w:val="20"/>
          <w:szCs w:val="20"/>
          <w:lang w:val="es-ES" w:eastAsia="es-PE"/>
        </w:rPr>
        <w:t xml:space="preserve">], quien ostenta el cargo de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LA DENOMINACIÓN DEL CARGO</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en la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LA ENTIDAD PÚBLICA</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que a la fecha de esta declaración cuenta con impedimento de carácter personal de Tipo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1A, 1B, 1C, 1D, 1E, 1F, y 1G, SEGÚN CORRESPONDA</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de conformidad con el inciso 1 del numeral 30.1 del artículo 30 de la Ley N° 32069, Ley General de Contrataciones Públicas.</w:t>
      </w:r>
    </w:p>
    <w:p w14:paraId="1A0A870D" w14:textId="77777777" w:rsidR="00B401A7" w:rsidRPr="00B9191F" w:rsidRDefault="00B401A7" w:rsidP="00B401A7">
      <w:pPr>
        <w:pStyle w:val="Prrafodelista"/>
        <w:rPr>
          <w:rFonts w:ascii="Arial" w:eastAsia="Arial" w:hAnsi="Arial" w:cs="Arial"/>
          <w:color w:val="000000"/>
          <w:sz w:val="20"/>
          <w:szCs w:val="20"/>
          <w:lang w:eastAsia="es-PE"/>
        </w:rPr>
      </w:pPr>
    </w:p>
    <w:p w14:paraId="20EBCB93" w14:textId="77777777" w:rsidR="00B401A7" w:rsidRPr="00B9191F" w:rsidRDefault="00B401A7" w:rsidP="00B80BB7">
      <w:pPr>
        <w:pStyle w:val="Prrafodelista"/>
        <w:numPr>
          <w:ilvl w:val="0"/>
          <w:numId w:val="47"/>
        </w:numPr>
        <w:jc w:val="both"/>
        <w:rPr>
          <w:rFonts w:ascii="Arial" w:eastAsia="Arial" w:hAnsi="Arial" w:cs="Arial"/>
          <w:color w:val="000000"/>
          <w:sz w:val="20"/>
          <w:szCs w:val="20"/>
          <w:lang w:eastAsia="es-PE"/>
        </w:rPr>
      </w:pPr>
      <w:r w:rsidRPr="00B9191F">
        <w:rPr>
          <w:rFonts w:ascii="Arial" w:eastAsia="Arial" w:hAnsi="Arial" w:cs="Arial"/>
          <w:color w:val="000000"/>
          <w:sz w:val="20"/>
          <w:szCs w:val="20"/>
          <w:lang w:eastAsia="es-PE"/>
        </w:rPr>
        <w:t>[….].</w:t>
      </w:r>
    </w:p>
    <w:p w14:paraId="10ED95AE" w14:textId="77777777" w:rsidR="00B401A7" w:rsidRPr="00B9191F" w:rsidRDefault="00B401A7" w:rsidP="00B401A7">
      <w:pPr>
        <w:pStyle w:val="Prrafodelista"/>
        <w:ind w:left="770"/>
        <w:jc w:val="both"/>
        <w:rPr>
          <w:rFonts w:ascii="Arial" w:eastAsia="Arial" w:hAnsi="Arial" w:cs="Arial"/>
          <w:color w:val="000000"/>
          <w:sz w:val="20"/>
          <w:szCs w:val="20"/>
          <w:lang w:eastAsia="es-PE"/>
        </w:rPr>
      </w:pPr>
    </w:p>
    <w:p w14:paraId="0593EE6F" w14:textId="77777777" w:rsidR="00B401A7" w:rsidRPr="00B9191F" w:rsidRDefault="00B401A7" w:rsidP="00B401A7">
      <w:pPr>
        <w:jc w:val="both"/>
        <w:rPr>
          <w:rFonts w:ascii="Arial" w:eastAsia="Arial" w:hAnsi="Arial" w:cs="Arial"/>
          <w:color w:val="000000"/>
          <w:sz w:val="20"/>
          <w:szCs w:val="20"/>
          <w:lang w:eastAsia="es-PE"/>
        </w:rPr>
      </w:pPr>
      <w:r w:rsidRPr="00B9191F">
        <w:rPr>
          <w:rFonts w:ascii="Arial" w:eastAsia="Arial" w:hAnsi="Arial" w:cs="Arial"/>
          <w:color w:val="000000"/>
          <w:sz w:val="20"/>
          <w:szCs w:val="20"/>
          <w:lang w:eastAsia="es-PE"/>
        </w:rPr>
        <w:t>Sin perjuicio de ello,</w:t>
      </w:r>
      <w:r w:rsidRPr="00B9191F">
        <w:rPr>
          <w:rFonts w:ascii="Arial" w:eastAsia="Arial" w:hAnsi="Arial" w:cs="Arial"/>
          <w:b/>
          <w:bCs/>
          <w:color w:val="000000"/>
          <w:sz w:val="20"/>
          <w:szCs w:val="20"/>
          <w:lang w:eastAsia="es-PE"/>
        </w:rPr>
        <w:t xml:space="preserve"> DECLARO BAJO JURAMENTO</w:t>
      </w:r>
      <w:r w:rsidRPr="00B9191F">
        <w:rPr>
          <w:rFonts w:ascii="Arial" w:eastAsia="Arial" w:hAnsi="Arial" w:cs="Arial"/>
          <w:color w:val="000000"/>
          <w:sz w:val="20"/>
          <w:szCs w:val="20"/>
          <w:lang w:eastAsia="es-PE"/>
        </w:rPr>
        <w:t xml:space="preserve"> que:</w:t>
      </w:r>
    </w:p>
    <w:p w14:paraId="172ED0F9" w14:textId="77777777" w:rsidR="00B401A7" w:rsidRPr="00B9191F" w:rsidRDefault="00B401A7" w:rsidP="00B401A7">
      <w:pPr>
        <w:jc w:val="both"/>
        <w:rPr>
          <w:rFonts w:ascii="Arial" w:eastAsia="Arial" w:hAnsi="Arial" w:cs="Arial"/>
          <w:color w:val="000000"/>
          <w:sz w:val="20"/>
          <w:szCs w:val="20"/>
          <w:lang w:eastAsia="es-PE"/>
        </w:rPr>
      </w:pPr>
    </w:p>
    <w:p w14:paraId="7A13A038" w14:textId="051DCF56" w:rsidR="00B401A7" w:rsidRPr="00B9191F" w:rsidRDefault="00B401A7" w:rsidP="00B401A7">
      <w:pPr>
        <w:jc w:val="both"/>
        <w:rPr>
          <w:rFonts w:ascii="Arial" w:eastAsia="Arial" w:hAnsi="Arial" w:cs="Arial"/>
          <w:color w:val="000000"/>
          <w:sz w:val="20"/>
          <w:szCs w:val="20"/>
          <w:lang w:val="es-ES" w:eastAsia="es-PE"/>
        </w:rPr>
      </w:pPr>
      <w:r w:rsidRPr="00B9191F">
        <w:rPr>
          <w:rFonts w:ascii="Arial" w:eastAsia="Arial" w:hAnsi="Arial" w:cs="Arial"/>
          <w:color w:val="000000" w:themeColor="text1"/>
          <w:sz w:val="20"/>
          <w:szCs w:val="20"/>
          <w:lang w:val="es-ES" w:eastAsia="es-PE"/>
        </w:rPr>
        <w:lastRenderedPageBreak/>
        <w:t>Me encuentro exceptuado</w:t>
      </w:r>
      <w:r w:rsidR="00323CC0">
        <w:rPr>
          <w:rFonts w:ascii="Arial" w:eastAsia="Arial" w:hAnsi="Arial" w:cs="Arial"/>
          <w:color w:val="000000" w:themeColor="text1"/>
          <w:sz w:val="20"/>
          <w:szCs w:val="20"/>
          <w:lang w:val="es-ES" w:eastAsia="es-PE"/>
        </w:rPr>
        <w:t xml:space="preserve"> </w:t>
      </w:r>
      <w:r w:rsidRPr="00B9191F">
        <w:rPr>
          <w:rFonts w:ascii="Arial" w:eastAsia="Arial" w:hAnsi="Arial" w:cs="Arial"/>
          <w:color w:val="000000" w:themeColor="text1"/>
          <w:sz w:val="20"/>
          <w:szCs w:val="20"/>
          <w:lang w:val="es-ES" w:eastAsia="es-PE"/>
        </w:rPr>
        <w:t>del impedimento por razón de parentesco, en razón de [</w:t>
      </w:r>
      <w:r w:rsidRPr="00B9191F">
        <w:rPr>
          <w:rFonts w:ascii="Arial" w:eastAsia="Arial" w:hAnsi="Arial" w:cs="Arial"/>
          <w:b/>
          <w:color w:val="000000" w:themeColor="text1"/>
          <w:sz w:val="20"/>
          <w:szCs w:val="20"/>
          <w:u w:val="single"/>
          <w:lang w:val="es-ES" w:eastAsia="es-PE"/>
        </w:rPr>
        <w:t>INDICAR SUPUESTO: HABER SUSCRITO UN CONTRATO DERIVADO DE UN PROCEDIMIENTO DE SELECCIÓN COMPETITIVO O NO COMPETITIVO</w:t>
      </w:r>
      <w:r w:rsidR="000D5A96" w:rsidRPr="00B9191F">
        <w:rPr>
          <w:rFonts w:ascii="Arial" w:eastAsia="Arial" w:hAnsi="Arial" w:cs="Arial"/>
          <w:b/>
          <w:color w:val="000000" w:themeColor="text1"/>
          <w:sz w:val="20"/>
          <w:szCs w:val="20"/>
          <w:u w:val="single"/>
          <w:lang w:val="es-ES" w:eastAsia="es-PE"/>
        </w:rPr>
        <w:t xml:space="preserve"> EN EL MISMO </w:t>
      </w:r>
      <w:r w:rsidR="00BA248B" w:rsidRPr="00B9191F">
        <w:rPr>
          <w:rFonts w:ascii="Arial" w:eastAsia="Arial" w:hAnsi="Arial" w:cs="Arial"/>
          <w:b/>
          <w:color w:val="000000" w:themeColor="text1"/>
          <w:sz w:val="20"/>
          <w:szCs w:val="20"/>
          <w:u w:val="single"/>
          <w:lang w:val="es-ES" w:eastAsia="es-PE"/>
        </w:rPr>
        <w:t xml:space="preserve">TIPO DE </w:t>
      </w:r>
      <w:r w:rsidR="000D5A96" w:rsidRPr="00B9191F">
        <w:rPr>
          <w:rFonts w:ascii="Arial" w:eastAsia="Arial" w:hAnsi="Arial" w:cs="Arial"/>
          <w:b/>
          <w:color w:val="000000" w:themeColor="text1"/>
          <w:sz w:val="20"/>
          <w:szCs w:val="20"/>
          <w:u w:val="single"/>
          <w:lang w:val="es-ES" w:eastAsia="es-PE"/>
        </w:rPr>
        <w:t>OBJETO AL QUE POSTULA</w:t>
      </w:r>
      <w:r w:rsidRPr="00B9191F">
        <w:rPr>
          <w:rFonts w:ascii="Arial" w:eastAsia="Arial" w:hAnsi="Arial" w:cs="Arial"/>
          <w:b/>
          <w:color w:val="000000" w:themeColor="text1"/>
          <w:sz w:val="20"/>
          <w:szCs w:val="20"/>
          <w:u w:val="single"/>
          <w:lang w:val="es-ES" w:eastAsia="es-PE"/>
        </w:rPr>
        <w:t xml:space="preserve"> / HABER EJECUTADO CUATRO CONTRATOS MENORES </w:t>
      </w:r>
      <w:r w:rsidR="00F32B28" w:rsidRPr="00B9191F">
        <w:rPr>
          <w:rFonts w:ascii="Arial" w:eastAsia="Arial" w:hAnsi="Arial" w:cs="Arial"/>
          <w:b/>
          <w:color w:val="000000" w:themeColor="text1"/>
          <w:sz w:val="20"/>
          <w:szCs w:val="20"/>
          <w:u w:val="single"/>
          <w:lang w:eastAsia="es-PE"/>
        </w:rPr>
        <w:t>EN EL MISMO TIPO DE OBJETO AL QUE POSTULA</w:t>
      </w:r>
      <w:r w:rsidRPr="00B9191F">
        <w:rPr>
          <w:rFonts w:ascii="Arial" w:eastAsia="Arial" w:hAnsi="Arial" w:cs="Arial"/>
          <w:color w:val="000000" w:themeColor="text1"/>
          <w:sz w:val="20"/>
          <w:szCs w:val="20"/>
          <w:lang w:val="es-ES" w:eastAsia="es-PE"/>
        </w:rPr>
        <w:t>] dentro de los dos años previos a la convocatoria del procedimiento de selección, contratación directa o a la adjudicación de un contrato menor, conforme al inciso 2 del numeral 30.1 del artículo 30 de la Ley N° 32069, Ley General de Contrataciones Públicas, lo cual acredito documentalmente para la presentación de ofertas, de conformidad con el numeral 39.4 del artículo 39 del Reglamento de la Ley N° 32069, Ley General de Contrataciones Públicas, aprobado por Decreto Supremo N° 009-2025-EF.</w:t>
      </w:r>
    </w:p>
    <w:p w14:paraId="5DF67449" w14:textId="77777777" w:rsidR="00B401A7" w:rsidRPr="00B9191F" w:rsidRDefault="00B401A7" w:rsidP="00B401A7">
      <w:pPr>
        <w:jc w:val="both"/>
        <w:rPr>
          <w:rFonts w:ascii="Arial" w:eastAsia="Arial" w:hAnsi="Arial" w:cs="Arial"/>
          <w:color w:val="000000"/>
          <w:sz w:val="20"/>
          <w:szCs w:val="20"/>
          <w:lang w:eastAsia="es-PE"/>
        </w:rPr>
      </w:pPr>
    </w:p>
    <w:p w14:paraId="52D7FCBE" w14:textId="77777777" w:rsidR="00B401A7" w:rsidRPr="00B9191F" w:rsidRDefault="00B401A7" w:rsidP="00B401A7">
      <w:pPr>
        <w:jc w:val="both"/>
        <w:rPr>
          <w:rFonts w:ascii="Arial" w:eastAsia="Arial" w:hAnsi="Arial" w:cs="Arial"/>
          <w:b/>
          <w:color w:val="000000"/>
          <w:sz w:val="20"/>
          <w:szCs w:val="20"/>
          <w:u w:val="single"/>
          <w:lang w:eastAsia="es-PE"/>
        </w:rPr>
      </w:pPr>
      <w:r w:rsidRPr="00B9191F">
        <w:rPr>
          <w:rFonts w:ascii="Arial" w:eastAsia="Arial" w:hAnsi="Arial" w:cs="Arial"/>
          <w:b/>
          <w:color w:val="000000"/>
          <w:sz w:val="20"/>
          <w:szCs w:val="20"/>
          <w:u w:val="single"/>
          <w:lang w:eastAsia="es-PE"/>
        </w:rPr>
        <w:t>[DETALLAR LOS DOCUMENTOS CORRESPONDIENTES]</w:t>
      </w:r>
    </w:p>
    <w:p w14:paraId="4307F843" w14:textId="77777777" w:rsidR="00B401A7" w:rsidRPr="00B9191F" w:rsidRDefault="00B401A7" w:rsidP="00B401A7">
      <w:pPr>
        <w:jc w:val="both"/>
        <w:rPr>
          <w:rFonts w:ascii="Arial" w:hAnsi="Arial" w:cs="Arial"/>
          <w:lang w:val="es-ES"/>
        </w:rPr>
      </w:pPr>
    </w:p>
    <w:p w14:paraId="23CC0A1E" w14:textId="77777777" w:rsidR="00B401A7" w:rsidRPr="00B9191F" w:rsidRDefault="00B401A7" w:rsidP="00B401A7">
      <w:pPr>
        <w:jc w:val="both"/>
        <w:textAlignment w:val="baseline"/>
        <w:rPr>
          <w:rFonts w:ascii="Arial" w:hAnsi="Arial" w:cs="Arial"/>
          <w:color w:val="000000"/>
          <w:sz w:val="18"/>
          <w:szCs w:val="18"/>
          <w:lang w:val="es-ES" w:eastAsia="es-PE"/>
        </w:rPr>
      </w:pPr>
      <w:r w:rsidRPr="00B9191F">
        <w:rPr>
          <w:rFonts w:ascii="Arial" w:hAnsi="Arial" w:cs="Arial"/>
          <w:color w:val="000000" w:themeColor="text1"/>
          <w:sz w:val="20"/>
          <w:szCs w:val="20"/>
          <w:lang w:val="es-ES" w:eastAsia="es-PE"/>
        </w:rPr>
        <w:t> </w:t>
      </w:r>
    </w:p>
    <w:p w14:paraId="65ACEA54" w14:textId="77777777" w:rsidR="00B401A7" w:rsidRPr="00023588" w:rsidRDefault="00B401A7" w:rsidP="00B401A7">
      <w:pPr>
        <w:jc w:val="both"/>
        <w:textAlignment w:val="baseline"/>
        <w:rPr>
          <w:rFonts w:ascii="Arial" w:hAnsi="Arial" w:cs="Arial"/>
          <w:b/>
          <w:color w:val="000000"/>
          <w:sz w:val="20"/>
          <w:szCs w:val="20"/>
          <w:u w:val="single"/>
          <w:lang w:val="es-ES" w:eastAsia="es-PE"/>
        </w:rPr>
      </w:pPr>
      <w:r w:rsidRPr="00023588">
        <w:rPr>
          <w:rFonts w:ascii="Arial" w:hAnsi="Arial" w:cs="Arial"/>
          <w:b/>
          <w:color w:val="000000" w:themeColor="text1"/>
          <w:sz w:val="20"/>
          <w:szCs w:val="20"/>
          <w:u w:val="single"/>
          <w:lang w:val="es-ES" w:eastAsia="es-PE"/>
        </w:rPr>
        <w:t>[CONSIGNAR CIUDAD Y FECHA] </w:t>
      </w:r>
    </w:p>
    <w:p w14:paraId="31947194" w14:textId="1B2931C4" w:rsidR="00493052" w:rsidRPr="00B9191F" w:rsidRDefault="00B401A7" w:rsidP="00B401A7">
      <w:pPr>
        <w:jc w:val="both"/>
        <w:textAlignment w:val="baseline"/>
        <w:rPr>
          <w:rFonts w:ascii="Arial" w:hAnsi="Arial" w:cs="Arial"/>
          <w:sz w:val="18"/>
          <w:szCs w:val="18"/>
          <w:lang w:val="es-ES" w:eastAsia="es-PE"/>
        </w:rPr>
      </w:pPr>
      <w:r w:rsidRPr="00B9191F">
        <w:rPr>
          <w:rFonts w:ascii="Arial" w:hAnsi="Arial" w:cs="Arial"/>
          <w:color w:val="000000"/>
          <w:sz w:val="22"/>
          <w:szCs w:val="22"/>
          <w:lang w:val="es-ES" w:eastAsia="es-PE"/>
        </w:rPr>
        <w:t>   </w:t>
      </w:r>
    </w:p>
    <w:p w14:paraId="7A54F8D8" w14:textId="77777777" w:rsidR="00493052" w:rsidRPr="00B9191F" w:rsidRDefault="00493052" w:rsidP="00455950">
      <w:pPr>
        <w:jc w:val="center"/>
        <w:textAlignment w:val="baseline"/>
        <w:rPr>
          <w:rFonts w:ascii="Arial" w:hAnsi="Arial" w:cs="Arial"/>
          <w:color w:val="000000" w:themeColor="text1"/>
          <w:sz w:val="22"/>
          <w:szCs w:val="22"/>
          <w:lang w:eastAsia="es-PE"/>
        </w:rPr>
      </w:pPr>
    </w:p>
    <w:p w14:paraId="63080DB7" w14:textId="26D5FCEE" w:rsidR="00B97A67" w:rsidRPr="00B9191F" w:rsidRDefault="00B97A67" w:rsidP="00455950">
      <w:pPr>
        <w:jc w:val="center"/>
        <w:textAlignment w:val="baseline"/>
        <w:rPr>
          <w:rFonts w:ascii="Segoe UI" w:hAnsi="Segoe UI" w:cs="Segoe UI"/>
          <w:color w:val="000000"/>
          <w:sz w:val="18"/>
          <w:szCs w:val="18"/>
          <w:lang w:eastAsia="es-PE"/>
        </w:rPr>
      </w:pPr>
      <w:r w:rsidRPr="00B9191F">
        <w:rPr>
          <w:rFonts w:ascii="Arial" w:hAnsi="Arial" w:cs="Arial"/>
          <w:color w:val="000000" w:themeColor="text1"/>
          <w:sz w:val="22"/>
          <w:szCs w:val="22"/>
          <w:lang w:eastAsia="es-PE"/>
        </w:rPr>
        <w:t>……..............</w:t>
      </w:r>
      <w:r w:rsidR="00455950" w:rsidRPr="00B9191F">
        <w:rPr>
          <w:rFonts w:ascii="Arial" w:hAnsi="Arial" w:cs="Arial"/>
          <w:color w:val="000000" w:themeColor="text1"/>
          <w:sz w:val="22"/>
          <w:szCs w:val="22"/>
          <w:lang w:eastAsia="es-PE"/>
        </w:rPr>
        <w:t>..</w:t>
      </w:r>
      <w:r w:rsidRPr="00B9191F">
        <w:rPr>
          <w:rFonts w:ascii="Arial" w:hAnsi="Arial" w:cs="Arial"/>
          <w:color w:val="000000" w:themeColor="text1"/>
          <w:sz w:val="22"/>
          <w:szCs w:val="22"/>
          <w:lang w:eastAsia="es-PE"/>
        </w:rPr>
        <w:t>.............................................</w:t>
      </w:r>
    </w:p>
    <w:p w14:paraId="4702FF8B" w14:textId="77567C50" w:rsidR="00B97A67" w:rsidRPr="00B9191F" w:rsidRDefault="00B97A67" w:rsidP="00B97A67">
      <w:pPr>
        <w:jc w:val="center"/>
        <w:textAlignment w:val="baseline"/>
        <w:rPr>
          <w:rFonts w:ascii="Segoe UI" w:hAnsi="Segoe UI" w:cs="Segoe UI"/>
          <w:color w:val="000000"/>
          <w:sz w:val="18"/>
          <w:szCs w:val="18"/>
          <w:lang w:eastAsia="es-PE"/>
        </w:rPr>
      </w:pPr>
      <w:r w:rsidRPr="00B9191F">
        <w:rPr>
          <w:rFonts w:ascii="Arial" w:hAnsi="Arial" w:cs="Arial"/>
          <w:b/>
          <w:bCs/>
          <w:color w:val="000000"/>
          <w:sz w:val="22"/>
          <w:szCs w:val="22"/>
          <w:lang w:eastAsia="es-PE"/>
        </w:rPr>
        <w:t>Firma, nombres y apellidos del postor o</w:t>
      </w:r>
    </w:p>
    <w:p w14:paraId="59125E12" w14:textId="4BEC0C43" w:rsidR="00B97A67" w:rsidRPr="00B9191F" w:rsidRDefault="002703B8" w:rsidP="00B97A67">
      <w:pPr>
        <w:jc w:val="center"/>
        <w:textAlignment w:val="baseline"/>
        <w:rPr>
          <w:rFonts w:ascii="Segoe UI" w:hAnsi="Segoe UI" w:cs="Segoe UI"/>
          <w:color w:val="000000"/>
          <w:sz w:val="18"/>
          <w:szCs w:val="18"/>
          <w:lang w:val="pt-PT" w:eastAsia="es-PE"/>
        </w:rPr>
      </w:pPr>
      <w:r w:rsidRPr="00B9191F">
        <w:rPr>
          <w:rFonts w:ascii="Arial" w:hAnsi="Arial" w:cs="Arial"/>
          <w:b/>
          <w:bCs/>
          <w:color w:val="000000"/>
          <w:sz w:val="22"/>
          <w:szCs w:val="22"/>
          <w:lang w:val="pt-PT" w:eastAsia="es-PE"/>
        </w:rPr>
        <w:t>apoderado</w:t>
      </w:r>
      <w:r w:rsidR="00B97A67" w:rsidRPr="00B9191F">
        <w:rPr>
          <w:rFonts w:ascii="Arial" w:hAnsi="Arial" w:cs="Arial"/>
          <w:b/>
          <w:bCs/>
          <w:color w:val="000000"/>
          <w:sz w:val="22"/>
          <w:szCs w:val="22"/>
          <w:lang w:val="pt-PT" w:eastAsia="es-PE"/>
        </w:rPr>
        <w:t>, según corresponda</w:t>
      </w:r>
    </w:p>
    <w:p w14:paraId="13A562A9" w14:textId="37643CA4" w:rsidR="00B97A67" w:rsidRPr="00B9191F" w:rsidRDefault="00B97A67" w:rsidP="00733F0F">
      <w:pPr>
        <w:rPr>
          <w:rFonts w:ascii="Arial" w:hAnsi="Arial" w:cs="Arial"/>
          <w:color w:val="000000"/>
          <w:sz w:val="22"/>
          <w:szCs w:val="22"/>
          <w:lang w:val="pt-PT" w:eastAsia="es-PE"/>
        </w:rPr>
      </w:pPr>
    </w:p>
    <w:p w14:paraId="70E7258B" w14:textId="77777777" w:rsidR="0046344A" w:rsidRPr="00B9191F" w:rsidRDefault="0046344A" w:rsidP="00733F0F">
      <w:pPr>
        <w:rPr>
          <w:rFonts w:ascii="Arial" w:hAnsi="Arial" w:cs="Arial"/>
          <w:color w:val="000000"/>
          <w:sz w:val="22"/>
          <w:szCs w:val="22"/>
          <w:lang w:val="pt-PT" w:eastAsia="es-PE"/>
        </w:rPr>
      </w:pPr>
    </w:p>
    <w:p w14:paraId="4D216A9C" w14:textId="77777777" w:rsidR="00493052" w:rsidRPr="00B9191F" w:rsidRDefault="00493052" w:rsidP="00733F0F">
      <w:pPr>
        <w:rPr>
          <w:rFonts w:ascii="Arial" w:hAnsi="Arial" w:cs="Arial"/>
          <w:color w:val="000000"/>
          <w:sz w:val="22"/>
          <w:szCs w:val="22"/>
          <w:lang w:val="pt-PT" w:eastAsia="es-PE"/>
        </w:rPr>
      </w:pPr>
    </w:p>
    <w:p w14:paraId="27558B6C" w14:textId="77777777" w:rsidR="00493052" w:rsidRPr="00B9191F" w:rsidRDefault="00493052" w:rsidP="00733F0F">
      <w:pPr>
        <w:rPr>
          <w:rFonts w:ascii="Arial" w:hAnsi="Arial" w:cs="Arial"/>
          <w:color w:val="000000"/>
          <w:sz w:val="22"/>
          <w:szCs w:val="22"/>
          <w:lang w:val="pt-PT" w:eastAsia="es-PE"/>
        </w:rPr>
      </w:pPr>
    </w:p>
    <w:p w14:paraId="7D79CF18" w14:textId="77777777" w:rsidR="00493052" w:rsidRPr="00B9191F" w:rsidRDefault="00493052" w:rsidP="00733F0F">
      <w:pPr>
        <w:rPr>
          <w:rFonts w:ascii="Arial" w:hAnsi="Arial" w:cs="Arial"/>
          <w:color w:val="000000"/>
          <w:sz w:val="22"/>
          <w:szCs w:val="22"/>
          <w:lang w:val="pt-PT" w:eastAsia="es-PE"/>
        </w:rPr>
      </w:pPr>
    </w:p>
    <w:p w14:paraId="4BBF1D27" w14:textId="77777777" w:rsidR="00493052" w:rsidRPr="00B9191F" w:rsidRDefault="00493052" w:rsidP="00733F0F">
      <w:pPr>
        <w:rPr>
          <w:rFonts w:ascii="Arial" w:hAnsi="Arial" w:cs="Arial"/>
          <w:color w:val="000000"/>
          <w:sz w:val="22"/>
          <w:szCs w:val="22"/>
          <w:lang w:val="pt-PT" w:eastAsia="es-PE"/>
        </w:rPr>
      </w:pPr>
    </w:p>
    <w:p w14:paraId="6A6FFC45" w14:textId="77777777" w:rsidR="00493052" w:rsidRPr="00B9191F" w:rsidRDefault="00493052" w:rsidP="00733F0F">
      <w:pPr>
        <w:rPr>
          <w:rFonts w:ascii="Arial" w:hAnsi="Arial" w:cs="Arial"/>
          <w:color w:val="000000"/>
          <w:sz w:val="22"/>
          <w:szCs w:val="22"/>
          <w:lang w:val="pt-PT" w:eastAsia="es-PE"/>
        </w:rPr>
      </w:pPr>
    </w:p>
    <w:p w14:paraId="28AECB32" w14:textId="77777777" w:rsidR="00493052" w:rsidRPr="00B9191F" w:rsidRDefault="00493052" w:rsidP="00733F0F">
      <w:pPr>
        <w:rPr>
          <w:rFonts w:ascii="Arial" w:hAnsi="Arial" w:cs="Arial"/>
          <w:color w:val="000000"/>
          <w:sz w:val="22"/>
          <w:szCs w:val="22"/>
          <w:lang w:val="pt-PT" w:eastAsia="es-PE"/>
        </w:rPr>
      </w:pPr>
    </w:p>
    <w:p w14:paraId="63564FD1" w14:textId="77777777" w:rsidR="00493052" w:rsidRPr="00B9191F" w:rsidRDefault="00493052" w:rsidP="00733F0F">
      <w:pPr>
        <w:rPr>
          <w:rFonts w:ascii="Arial" w:hAnsi="Arial" w:cs="Arial"/>
          <w:color w:val="000000"/>
          <w:sz w:val="22"/>
          <w:szCs w:val="22"/>
          <w:lang w:val="pt-PT" w:eastAsia="es-PE"/>
        </w:rPr>
      </w:pPr>
    </w:p>
    <w:p w14:paraId="336C3752" w14:textId="77777777" w:rsidR="00493052" w:rsidRPr="00B9191F" w:rsidRDefault="00493052" w:rsidP="00733F0F">
      <w:pPr>
        <w:rPr>
          <w:rFonts w:ascii="Arial" w:hAnsi="Arial" w:cs="Arial"/>
          <w:color w:val="000000"/>
          <w:sz w:val="22"/>
          <w:szCs w:val="22"/>
          <w:lang w:val="pt-PT" w:eastAsia="es-PE"/>
        </w:rPr>
      </w:pPr>
    </w:p>
    <w:p w14:paraId="7AC33267" w14:textId="77777777" w:rsidR="00493052" w:rsidRPr="00B9191F" w:rsidRDefault="00493052" w:rsidP="00733F0F">
      <w:pPr>
        <w:rPr>
          <w:rFonts w:ascii="Arial" w:hAnsi="Arial" w:cs="Arial"/>
          <w:color w:val="000000"/>
          <w:sz w:val="22"/>
          <w:szCs w:val="22"/>
          <w:lang w:val="pt-PT" w:eastAsia="es-PE"/>
        </w:rPr>
      </w:pPr>
    </w:p>
    <w:p w14:paraId="77E8F40F" w14:textId="77777777" w:rsidR="00493052" w:rsidRPr="00B9191F" w:rsidRDefault="00493052" w:rsidP="00733F0F">
      <w:pPr>
        <w:rPr>
          <w:rFonts w:ascii="Arial" w:hAnsi="Arial" w:cs="Arial"/>
          <w:color w:val="000000"/>
          <w:sz w:val="22"/>
          <w:szCs w:val="22"/>
          <w:lang w:val="pt-PT" w:eastAsia="es-PE"/>
        </w:rPr>
      </w:pPr>
    </w:p>
    <w:p w14:paraId="5E498FB1" w14:textId="77777777" w:rsidR="00493052" w:rsidRPr="00B9191F" w:rsidRDefault="00493052" w:rsidP="00733F0F">
      <w:pPr>
        <w:rPr>
          <w:rFonts w:ascii="Arial" w:hAnsi="Arial" w:cs="Arial"/>
          <w:color w:val="000000"/>
          <w:sz w:val="22"/>
          <w:szCs w:val="22"/>
          <w:lang w:val="pt-PT" w:eastAsia="es-PE"/>
        </w:rPr>
      </w:pPr>
    </w:p>
    <w:p w14:paraId="5886F727" w14:textId="77777777" w:rsidR="00493052" w:rsidRPr="00B9191F" w:rsidRDefault="00493052" w:rsidP="00733F0F">
      <w:pPr>
        <w:rPr>
          <w:rFonts w:ascii="Arial" w:hAnsi="Arial" w:cs="Arial"/>
          <w:color w:val="000000"/>
          <w:sz w:val="22"/>
          <w:szCs w:val="22"/>
          <w:lang w:val="pt-PT" w:eastAsia="es-PE"/>
        </w:rPr>
      </w:pPr>
    </w:p>
    <w:p w14:paraId="2984F5A5" w14:textId="77777777" w:rsidR="00493052" w:rsidRPr="00B9191F" w:rsidRDefault="00493052" w:rsidP="00733F0F">
      <w:pPr>
        <w:rPr>
          <w:rFonts w:ascii="Arial" w:hAnsi="Arial" w:cs="Arial"/>
          <w:color w:val="000000"/>
          <w:sz w:val="22"/>
          <w:szCs w:val="22"/>
          <w:lang w:val="pt-PT" w:eastAsia="es-PE"/>
        </w:rPr>
      </w:pPr>
    </w:p>
    <w:p w14:paraId="18A0B190" w14:textId="77777777" w:rsidR="00493052" w:rsidRPr="00B9191F" w:rsidRDefault="00493052" w:rsidP="00733F0F">
      <w:pPr>
        <w:rPr>
          <w:rFonts w:ascii="Arial" w:hAnsi="Arial" w:cs="Arial"/>
          <w:color w:val="000000"/>
          <w:sz w:val="22"/>
          <w:szCs w:val="22"/>
          <w:lang w:val="pt-PT" w:eastAsia="es-PE"/>
        </w:rPr>
      </w:pPr>
    </w:p>
    <w:p w14:paraId="18E36E50" w14:textId="77777777" w:rsidR="00493052" w:rsidRPr="00B9191F" w:rsidRDefault="00493052" w:rsidP="00733F0F">
      <w:pPr>
        <w:rPr>
          <w:rFonts w:ascii="Arial" w:hAnsi="Arial" w:cs="Arial"/>
          <w:color w:val="000000"/>
          <w:sz w:val="22"/>
          <w:szCs w:val="22"/>
          <w:lang w:val="pt-PT" w:eastAsia="es-PE"/>
        </w:rPr>
      </w:pPr>
    </w:p>
    <w:p w14:paraId="20F859B4" w14:textId="77777777" w:rsidR="00493052" w:rsidRPr="00B9191F" w:rsidRDefault="00493052" w:rsidP="00733F0F">
      <w:pPr>
        <w:rPr>
          <w:rFonts w:ascii="Arial" w:hAnsi="Arial" w:cs="Arial"/>
          <w:color w:val="000000"/>
          <w:sz w:val="22"/>
          <w:szCs w:val="22"/>
          <w:lang w:val="pt-PT" w:eastAsia="es-PE"/>
        </w:rPr>
      </w:pPr>
    </w:p>
    <w:p w14:paraId="04D479A5" w14:textId="77777777" w:rsidR="00493052" w:rsidRPr="00B9191F" w:rsidRDefault="00493052" w:rsidP="00733F0F">
      <w:pPr>
        <w:rPr>
          <w:rFonts w:ascii="Arial" w:hAnsi="Arial" w:cs="Arial"/>
          <w:color w:val="000000"/>
          <w:sz w:val="22"/>
          <w:szCs w:val="22"/>
          <w:lang w:val="pt-PT" w:eastAsia="es-PE"/>
        </w:rPr>
      </w:pPr>
    </w:p>
    <w:p w14:paraId="757E6F5E" w14:textId="77777777" w:rsidR="00493052" w:rsidRPr="00B9191F" w:rsidRDefault="00493052" w:rsidP="00733F0F">
      <w:pPr>
        <w:rPr>
          <w:rFonts w:ascii="Arial" w:hAnsi="Arial" w:cs="Arial"/>
          <w:color w:val="000000"/>
          <w:sz w:val="22"/>
          <w:szCs w:val="22"/>
          <w:lang w:val="pt-PT" w:eastAsia="es-PE"/>
        </w:rPr>
      </w:pPr>
    </w:p>
    <w:p w14:paraId="60A747E0" w14:textId="77777777" w:rsidR="00493052" w:rsidRPr="00B9191F" w:rsidRDefault="00493052" w:rsidP="00733F0F">
      <w:pPr>
        <w:rPr>
          <w:rFonts w:ascii="Arial" w:hAnsi="Arial" w:cs="Arial"/>
          <w:color w:val="000000"/>
          <w:sz w:val="22"/>
          <w:szCs w:val="22"/>
          <w:lang w:val="pt-PT" w:eastAsia="es-PE"/>
        </w:rPr>
      </w:pPr>
    </w:p>
    <w:p w14:paraId="3B678436" w14:textId="77777777" w:rsidR="00493052" w:rsidRPr="00B9191F" w:rsidRDefault="00493052" w:rsidP="00733F0F">
      <w:pPr>
        <w:rPr>
          <w:rFonts w:ascii="Arial" w:hAnsi="Arial" w:cs="Arial"/>
          <w:color w:val="000000"/>
          <w:sz w:val="22"/>
          <w:szCs w:val="22"/>
          <w:lang w:val="pt-PT" w:eastAsia="es-PE"/>
        </w:rPr>
      </w:pPr>
    </w:p>
    <w:p w14:paraId="1B12217B" w14:textId="77777777" w:rsidR="00493052" w:rsidRPr="00B9191F" w:rsidRDefault="00493052" w:rsidP="00733F0F">
      <w:pPr>
        <w:rPr>
          <w:rFonts w:ascii="Arial" w:hAnsi="Arial" w:cs="Arial"/>
          <w:color w:val="000000"/>
          <w:sz w:val="22"/>
          <w:szCs w:val="22"/>
          <w:lang w:val="pt-PT" w:eastAsia="es-PE"/>
        </w:rPr>
      </w:pPr>
    </w:p>
    <w:p w14:paraId="56A29E17" w14:textId="77777777" w:rsidR="00493052" w:rsidRPr="00B9191F" w:rsidRDefault="00493052" w:rsidP="00733F0F">
      <w:pPr>
        <w:rPr>
          <w:rFonts w:ascii="Arial" w:hAnsi="Arial" w:cs="Arial"/>
          <w:color w:val="000000"/>
          <w:sz w:val="22"/>
          <w:szCs w:val="22"/>
          <w:lang w:val="pt-PT" w:eastAsia="es-PE"/>
        </w:rPr>
      </w:pPr>
    </w:p>
    <w:p w14:paraId="55E8E84E" w14:textId="77777777" w:rsidR="00493052" w:rsidRPr="00B9191F" w:rsidRDefault="00493052" w:rsidP="00733F0F">
      <w:pPr>
        <w:rPr>
          <w:rFonts w:ascii="Arial" w:hAnsi="Arial" w:cs="Arial"/>
          <w:color w:val="000000"/>
          <w:sz w:val="22"/>
          <w:szCs w:val="22"/>
          <w:lang w:val="pt-PT" w:eastAsia="es-PE"/>
        </w:rPr>
      </w:pPr>
    </w:p>
    <w:p w14:paraId="15BCC43D" w14:textId="77777777" w:rsidR="00493052" w:rsidRPr="00B9191F" w:rsidRDefault="00493052" w:rsidP="00733F0F">
      <w:pPr>
        <w:rPr>
          <w:rFonts w:ascii="Arial" w:hAnsi="Arial" w:cs="Arial"/>
          <w:color w:val="000000"/>
          <w:sz w:val="22"/>
          <w:szCs w:val="22"/>
          <w:lang w:val="pt-PT" w:eastAsia="es-PE"/>
        </w:rPr>
      </w:pPr>
    </w:p>
    <w:p w14:paraId="5CA2BE76" w14:textId="77777777" w:rsidR="00493052" w:rsidRPr="00B9191F" w:rsidRDefault="00493052" w:rsidP="00733F0F">
      <w:pPr>
        <w:rPr>
          <w:rFonts w:ascii="Arial" w:hAnsi="Arial" w:cs="Arial"/>
          <w:color w:val="000000"/>
          <w:sz w:val="22"/>
          <w:szCs w:val="22"/>
          <w:lang w:val="pt-PT" w:eastAsia="es-PE"/>
        </w:rPr>
      </w:pPr>
    </w:p>
    <w:p w14:paraId="20D2EF0F" w14:textId="77777777" w:rsidR="00493052" w:rsidRPr="00B9191F" w:rsidRDefault="00493052" w:rsidP="00733F0F">
      <w:pPr>
        <w:rPr>
          <w:rFonts w:ascii="Arial" w:hAnsi="Arial" w:cs="Arial"/>
          <w:color w:val="000000"/>
          <w:sz w:val="22"/>
          <w:szCs w:val="22"/>
          <w:lang w:val="pt-PT" w:eastAsia="es-PE"/>
        </w:rPr>
      </w:pPr>
    </w:p>
    <w:p w14:paraId="7A7AF12B" w14:textId="77777777" w:rsidR="00493052" w:rsidRPr="00B9191F" w:rsidRDefault="00493052" w:rsidP="00733F0F">
      <w:pPr>
        <w:rPr>
          <w:rFonts w:ascii="Arial" w:hAnsi="Arial" w:cs="Arial"/>
          <w:color w:val="000000"/>
          <w:sz w:val="22"/>
          <w:szCs w:val="22"/>
          <w:lang w:val="pt-PT" w:eastAsia="es-PE"/>
        </w:rPr>
      </w:pPr>
    </w:p>
    <w:p w14:paraId="11BE9318" w14:textId="77777777" w:rsidR="00493052" w:rsidRDefault="00493052" w:rsidP="00733F0F">
      <w:pPr>
        <w:rPr>
          <w:rFonts w:ascii="Arial" w:hAnsi="Arial" w:cs="Arial"/>
          <w:color w:val="000000"/>
          <w:sz w:val="22"/>
          <w:szCs w:val="22"/>
          <w:lang w:val="pt-PT" w:eastAsia="es-PE"/>
        </w:rPr>
      </w:pPr>
    </w:p>
    <w:p w14:paraId="4E999250" w14:textId="77777777" w:rsidR="001E6845" w:rsidRPr="00B9191F" w:rsidRDefault="001E6845" w:rsidP="00733F0F">
      <w:pPr>
        <w:rPr>
          <w:rFonts w:ascii="Arial" w:hAnsi="Arial" w:cs="Arial"/>
          <w:color w:val="000000"/>
          <w:sz w:val="22"/>
          <w:szCs w:val="22"/>
          <w:lang w:val="pt-PT" w:eastAsia="es-PE"/>
        </w:rPr>
      </w:pPr>
    </w:p>
    <w:p w14:paraId="2B2DE2CB" w14:textId="77777777" w:rsidR="00493052" w:rsidRPr="00B9191F" w:rsidRDefault="00493052" w:rsidP="00733F0F">
      <w:pPr>
        <w:rPr>
          <w:rFonts w:ascii="Arial" w:hAnsi="Arial" w:cs="Arial"/>
          <w:color w:val="000000"/>
          <w:sz w:val="22"/>
          <w:szCs w:val="22"/>
          <w:lang w:val="pt-PT" w:eastAsia="es-PE"/>
        </w:rPr>
      </w:pPr>
    </w:p>
    <w:p w14:paraId="472B5B01" w14:textId="77777777" w:rsidR="00493052" w:rsidRDefault="00493052" w:rsidP="00733F0F">
      <w:pPr>
        <w:rPr>
          <w:rFonts w:ascii="Arial" w:hAnsi="Arial" w:cs="Arial"/>
          <w:color w:val="000000"/>
          <w:sz w:val="22"/>
          <w:szCs w:val="22"/>
          <w:lang w:val="pt-PT" w:eastAsia="es-PE"/>
        </w:rPr>
      </w:pPr>
    </w:p>
    <w:p w14:paraId="3607BFDE" w14:textId="77777777" w:rsidR="00E248F9" w:rsidRPr="00B9191F" w:rsidRDefault="00E248F9" w:rsidP="00733F0F">
      <w:pPr>
        <w:rPr>
          <w:rFonts w:ascii="Arial" w:hAnsi="Arial" w:cs="Arial"/>
          <w:color w:val="000000"/>
          <w:sz w:val="22"/>
          <w:szCs w:val="22"/>
          <w:lang w:val="pt-PT" w:eastAsia="es-PE"/>
        </w:rPr>
      </w:pPr>
    </w:p>
    <w:p w14:paraId="37B5F77A" w14:textId="77777777" w:rsidR="00493052" w:rsidRPr="00B9191F" w:rsidRDefault="00493052" w:rsidP="00733F0F">
      <w:pPr>
        <w:rPr>
          <w:rFonts w:ascii="Arial" w:hAnsi="Arial" w:cs="Arial"/>
          <w:color w:val="000000"/>
          <w:sz w:val="22"/>
          <w:szCs w:val="22"/>
          <w:lang w:val="pt-PT" w:eastAsia="es-PE"/>
        </w:rPr>
      </w:pPr>
    </w:p>
    <w:p w14:paraId="18055536" w14:textId="37DC76B9" w:rsidR="00BF5745" w:rsidRPr="006949FF" w:rsidRDefault="0096457A" w:rsidP="17784565">
      <w:pPr>
        <w:widowControl w:val="0"/>
        <w:jc w:val="center"/>
        <w:rPr>
          <w:rFonts w:ascii="Arial" w:hAnsi="Arial" w:cs="Arial"/>
          <w:b/>
          <w:bCs/>
          <w:sz w:val="20"/>
          <w:szCs w:val="20"/>
          <w:lang w:val="pt-PT"/>
        </w:rPr>
      </w:pPr>
      <w:r w:rsidRPr="006949FF">
        <w:rPr>
          <w:rFonts w:ascii="Arial" w:hAnsi="Arial" w:cs="Arial"/>
          <w:b/>
          <w:bCs/>
          <w:sz w:val="20"/>
          <w:szCs w:val="20"/>
          <w:lang w:val="pt-PT"/>
        </w:rPr>
        <w:lastRenderedPageBreak/>
        <w:t>A</w:t>
      </w:r>
      <w:r w:rsidR="00250DC5" w:rsidRPr="006949FF">
        <w:rPr>
          <w:rFonts w:ascii="Arial" w:hAnsi="Arial" w:cs="Arial"/>
          <w:b/>
          <w:bCs/>
          <w:sz w:val="20"/>
          <w:szCs w:val="20"/>
          <w:lang w:val="pt-PT"/>
        </w:rPr>
        <w:t xml:space="preserve">NEXO </w:t>
      </w:r>
      <w:r w:rsidR="006C3F7B" w:rsidRPr="006949FF">
        <w:rPr>
          <w:rFonts w:ascii="Arial" w:hAnsi="Arial" w:cs="Arial"/>
          <w:b/>
          <w:bCs/>
          <w:sz w:val="20"/>
          <w:szCs w:val="20"/>
          <w:lang w:val="pt-PT"/>
        </w:rPr>
        <w:t xml:space="preserve">N° </w:t>
      </w:r>
      <w:r w:rsidR="00C478A9" w:rsidRPr="006949FF">
        <w:rPr>
          <w:rFonts w:ascii="Arial" w:hAnsi="Arial" w:cs="Arial"/>
          <w:b/>
          <w:bCs/>
          <w:sz w:val="20"/>
          <w:szCs w:val="20"/>
          <w:lang w:val="pt-PT"/>
        </w:rPr>
        <w:t>6</w:t>
      </w:r>
    </w:p>
    <w:p w14:paraId="70D8F4ED" w14:textId="77777777" w:rsidR="006C3F7B" w:rsidRPr="006949FF" w:rsidRDefault="006C3F7B" w:rsidP="00DD1A61">
      <w:pPr>
        <w:widowControl w:val="0"/>
        <w:jc w:val="center"/>
        <w:rPr>
          <w:rFonts w:ascii="Arial" w:hAnsi="Arial" w:cs="Arial"/>
          <w:b/>
          <w:sz w:val="20"/>
          <w:szCs w:val="20"/>
          <w:lang w:val="pt-PT"/>
        </w:rPr>
      </w:pPr>
    </w:p>
    <w:p w14:paraId="7A297197" w14:textId="399F4247" w:rsidR="00250DC5" w:rsidRPr="006949FF" w:rsidRDefault="00926305" w:rsidP="00250DC5">
      <w:pPr>
        <w:ind w:firstLine="426"/>
        <w:jc w:val="center"/>
        <w:rPr>
          <w:rFonts w:ascii="Arial" w:hAnsi="Arial" w:cs="Arial"/>
          <w:b/>
          <w:sz w:val="20"/>
          <w:szCs w:val="20"/>
        </w:rPr>
      </w:pPr>
      <w:r w:rsidRPr="006949FF">
        <w:rPr>
          <w:rFonts w:ascii="Arial" w:hAnsi="Arial" w:cs="Arial"/>
          <w:b/>
          <w:sz w:val="20"/>
          <w:szCs w:val="20"/>
        </w:rPr>
        <w:t xml:space="preserve">AUTORIZACIÓN DE RETENCIÓN COMO GARANTÍA DE FIEL CUMPLIMIENTO DEL CONTRATO Y/O FIEL CUMPLIMIENTO DE PRESTACIONES ACCESORIAS </w:t>
      </w:r>
    </w:p>
    <w:p w14:paraId="22F7B314" w14:textId="77777777" w:rsidR="00250DC5" w:rsidRPr="006949FF" w:rsidRDefault="00250DC5" w:rsidP="00250DC5">
      <w:pPr>
        <w:ind w:firstLine="426"/>
        <w:jc w:val="center"/>
        <w:rPr>
          <w:rFonts w:ascii="Arial" w:hAnsi="Arial" w:cs="Arial"/>
          <w:b/>
          <w:sz w:val="20"/>
          <w:szCs w:val="20"/>
        </w:rPr>
      </w:pPr>
    </w:p>
    <w:p w14:paraId="0C55577B" w14:textId="79D2D5DF" w:rsidR="00250DC5" w:rsidRPr="006949FF" w:rsidRDefault="00250DC5" w:rsidP="00455950">
      <w:pPr>
        <w:ind w:firstLine="426"/>
        <w:jc w:val="center"/>
        <w:rPr>
          <w:rFonts w:ascii="Arial" w:hAnsi="Arial" w:cs="Arial"/>
          <w:b/>
          <w:sz w:val="20"/>
          <w:szCs w:val="20"/>
        </w:rPr>
      </w:pPr>
      <w:r w:rsidRPr="006949FF">
        <w:rPr>
          <w:rFonts w:ascii="Arial" w:hAnsi="Arial" w:cs="Arial"/>
          <w:b/>
          <w:sz w:val="20"/>
          <w:szCs w:val="20"/>
        </w:rPr>
        <w:t xml:space="preserve">(DOCUMENTO A PRESENTAR </w:t>
      </w:r>
      <w:r w:rsidR="000A489F" w:rsidRPr="006949FF">
        <w:rPr>
          <w:rFonts w:ascii="Arial" w:hAnsi="Arial" w:cs="Arial"/>
          <w:b/>
          <w:sz w:val="20"/>
          <w:szCs w:val="20"/>
        </w:rPr>
        <w:t>PARA</w:t>
      </w:r>
      <w:r w:rsidRPr="006949FF">
        <w:rPr>
          <w:rFonts w:ascii="Arial" w:hAnsi="Arial" w:cs="Arial"/>
          <w:b/>
          <w:sz w:val="20"/>
          <w:szCs w:val="20"/>
        </w:rPr>
        <w:t xml:space="preserve"> EL PERFECCIONAMIENTO DEL CONTRATO)</w:t>
      </w:r>
    </w:p>
    <w:p w14:paraId="4109CFAB" w14:textId="77777777" w:rsidR="00250DC5" w:rsidRPr="00B9191F" w:rsidRDefault="00250DC5" w:rsidP="00250DC5">
      <w:pPr>
        <w:widowControl w:val="0"/>
        <w:rPr>
          <w:rFonts w:ascii="Arial" w:hAnsi="Arial" w:cs="Arial"/>
          <w:sz w:val="20"/>
          <w:szCs w:val="20"/>
        </w:rPr>
      </w:pPr>
    </w:p>
    <w:p w14:paraId="30709FA0" w14:textId="77777777" w:rsidR="00250DC5" w:rsidRPr="00B9191F" w:rsidRDefault="00250DC5" w:rsidP="00250DC5">
      <w:pPr>
        <w:widowControl w:val="0"/>
        <w:rPr>
          <w:rFonts w:ascii="Arial" w:hAnsi="Arial" w:cs="Arial"/>
          <w:sz w:val="20"/>
          <w:szCs w:val="20"/>
        </w:rPr>
      </w:pPr>
      <w:r w:rsidRPr="00B9191F">
        <w:rPr>
          <w:rFonts w:ascii="Arial" w:hAnsi="Arial" w:cs="Arial"/>
          <w:sz w:val="20"/>
          <w:szCs w:val="20"/>
        </w:rPr>
        <w:t>Señores</w:t>
      </w:r>
    </w:p>
    <w:p w14:paraId="02EC649D" w14:textId="02E240E3" w:rsidR="00641865" w:rsidRPr="00B9191F" w:rsidRDefault="00641865" w:rsidP="1B0DA255">
      <w:pPr>
        <w:jc w:val="both"/>
        <w:textAlignment w:val="baseline"/>
        <w:rPr>
          <w:rFonts w:ascii="Arial" w:eastAsia="Arial" w:hAnsi="Arial" w:cs="Arial"/>
          <w:b/>
          <w:color w:val="000000" w:themeColor="text1"/>
          <w:sz w:val="20"/>
          <w:szCs w:val="20"/>
          <w:u w:val="single"/>
        </w:rPr>
      </w:pPr>
      <w:r w:rsidRPr="00B9191F">
        <w:rPr>
          <w:rFonts w:ascii="Arial" w:eastAsia="Arial" w:hAnsi="Arial" w:cs="Arial"/>
          <w:b/>
          <w:color w:val="000000" w:themeColor="text1"/>
          <w:sz w:val="20"/>
          <w:szCs w:val="20"/>
          <w:u w:val="single"/>
        </w:rPr>
        <w:t>DEPENDENCIA ENCARGADA DE LAS CONTRATACIONES</w:t>
      </w:r>
    </w:p>
    <w:p w14:paraId="58631021" w14:textId="6417DFAA" w:rsidR="00376A21" w:rsidRPr="00B9191F" w:rsidRDefault="00376A21" w:rsidP="00376A21">
      <w:pPr>
        <w:widowControl w:val="0"/>
        <w:spacing w:line="259" w:lineRule="auto"/>
        <w:jc w:val="both"/>
        <w:rPr>
          <w:rFonts w:ascii="Arial" w:hAnsi="Arial" w:cs="Arial"/>
          <w:b/>
          <w:bCs/>
          <w:sz w:val="20"/>
        </w:rPr>
      </w:pPr>
      <w:r w:rsidRPr="00B9191F">
        <w:rPr>
          <w:rFonts w:ascii="Arial" w:hAnsi="Arial" w:cs="Arial"/>
          <w:b/>
          <w:bCs/>
          <w:sz w:val="20"/>
          <w:szCs w:val="20"/>
        </w:rPr>
        <w:t xml:space="preserve">CONCURSO PÚBLICO ABREVIADO PARA LA CONTRATACIÓN DE EXPERTOS Y GERENTES DE PROYECTOS </w:t>
      </w:r>
      <w:r w:rsidR="003C1920" w:rsidRPr="00B9191F">
        <w:rPr>
          <w:rFonts w:ascii="Arial" w:hAnsi="Arial" w:cs="Arial"/>
          <w:b/>
          <w:bCs/>
          <w:sz w:val="20"/>
          <w:szCs w:val="20"/>
        </w:rPr>
        <w:t xml:space="preserve">N° </w:t>
      </w:r>
      <w:r w:rsidRPr="00B9191F">
        <w:rPr>
          <w:rFonts w:ascii="Arial" w:hAnsi="Arial" w:cs="Arial"/>
          <w:b/>
          <w:bCs/>
          <w:sz w:val="20"/>
          <w:u w:val="single"/>
        </w:rPr>
        <w:t>[CONSIGNAR NOMENCLATURA DEL PROCEDIMIENTO DE SELECCIÓN]</w:t>
      </w:r>
    </w:p>
    <w:p w14:paraId="1B330864" w14:textId="77777777" w:rsidR="00250DC5" w:rsidRPr="00B9191F" w:rsidRDefault="00250DC5" w:rsidP="17784565">
      <w:pPr>
        <w:widowControl w:val="0"/>
        <w:rPr>
          <w:rFonts w:ascii="Arial" w:hAnsi="Arial" w:cs="Arial"/>
          <w:sz w:val="20"/>
          <w:szCs w:val="20"/>
        </w:rPr>
      </w:pPr>
      <w:r w:rsidRPr="00B9191F">
        <w:rPr>
          <w:rFonts w:ascii="Arial" w:hAnsi="Arial" w:cs="Arial"/>
          <w:sz w:val="20"/>
          <w:szCs w:val="20"/>
          <w:u w:val="single"/>
        </w:rPr>
        <w:t>Presente</w:t>
      </w:r>
      <w:r w:rsidRPr="00B9191F">
        <w:rPr>
          <w:rFonts w:ascii="Arial" w:hAnsi="Arial" w:cs="Arial"/>
          <w:sz w:val="20"/>
          <w:szCs w:val="20"/>
        </w:rPr>
        <w:t>.-</w:t>
      </w:r>
    </w:p>
    <w:p w14:paraId="0FD59DBA" w14:textId="77777777" w:rsidR="00250DC5" w:rsidRPr="00B9191F" w:rsidRDefault="00250DC5" w:rsidP="00250DC5">
      <w:pPr>
        <w:widowControl w:val="0"/>
        <w:rPr>
          <w:rFonts w:ascii="Arial" w:hAnsi="Arial" w:cs="Arial"/>
          <w:sz w:val="20"/>
          <w:szCs w:val="20"/>
        </w:rPr>
      </w:pPr>
    </w:p>
    <w:p w14:paraId="6D05A568" w14:textId="2435461B" w:rsidR="00345B53" w:rsidRPr="00B9191F" w:rsidRDefault="00345B53" w:rsidP="00345B53">
      <w:pPr>
        <w:widowControl w:val="0"/>
        <w:ind w:right="-1"/>
        <w:jc w:val="both"/>
        <w:rPr>
          <w:rFonts w:ascii="Arial" w:hAnsi="Arial" w:cs="Arial"/>
          <w:sz w:val="20"/>
          <w:szCs w:val="20"/>
        </w:rPr>
      </w:pPr>
      <w:r w:rsidRPr="00B9191F">
        <w:rPr>
          <w:rFonts w:ascii="Arial" w:hAnsi="Arial" w:cs="Arial"/>
          <w:sz w:val="20"/>
          <w:szCs w:val="20"/>
        </w:rPr>
        <w:t xml:space="preserve">El que se suscribe, </w:t>
      </w:r>
      <w:r w:rsidRPr="0031778F">
        <w:rPr>
          <w:rFonts w:ascii="Arial" w:hAnsi="Arial" w:cs="Arial"/>
          <w:b/>
          <w:bCs/>
          <w:sz w:val="20"/>
          <w:szCs w:val="20"/>
        </w:rPr>
        <w:t>[……………..]</w:t>
      </w:r>
      <w:r w:rsidRPr="00B9191F">
        <w:rPr>
          <w:rFonts w:ascii="Arial" w:hAnsi="Arial" w:cs="Arial"/>
          <w:sz w:val="20"/>
          <w:szCs w:val="20"/>
        </w:rPr>
        <w:t xml:space="preserve">, postor adjudicado </w:t>
      </w:r>
      <w:r w:rsidR="00915815" w:rsidRPr="00B9191F">
        <w:rPr>
          <w:rFonts w:ascii="Arial" w:hAnsi="Arial" w:cs="Arial"/>
          <w:sz w:val="20"/>
          <w:szCs w:val="20"/>
        </w:rPr>
        <w:t>o apoderado</w:t>
      </w:r>
      <w:r w:rsidR="003677E1" w:rsidRPr="00B9191F">
        <w:rPr>
          <w:rFonts w:ascii="Arial" w:hAnsi="Arial" w:cs="Arial"/>
          <w:sz w:val="20"/>
          <w:szCs w:val="20"/>
        </w:rPr>
        <w:t xml:space="preserve"> de</w:t>
      </w:r>
      <w:r w:rsidRPr="00B9191F">
        <w:rPr>
          <w:rFonts w:ascii="Arial" w:hAnsi="Arial" w:cs="Arial"/>
          <w:sz w:val="20"/>
          <w:szCs w:val="20"/>
        </w:rPr>
        <w:t xml:space="preserve"> </w:t>
      </w:r>
      <w:r w:rsidRPr="00B9191F">
        <w:rPr>
          <w:rFonts w:ascii="Arial" w:hAnsi="Arial" w:cs="Arial"/>
          <w:b/>
          <w:bCs/>
          <w:sz w:val="20"/>
          <w:szCs w:val="20"/>
          <w:u w:val="single"/>
        </w:rPr>
        <w:t xml:space="preserve">[CONSIGNAR </w:t>
      </w:r>
      <w:r w:rsidR="004A593F" w:rsidRPr="00B9191F">
        <w:rPr>
          <w:rFonts w:ascii="Arial" w:hAnsi="Arial" w:cs="Arial"/>
          <w:b/>
          <w:bCs/>
          <w:sz w:val="20"/>
          <w:szCs w:val="20"/>
          <w:u w:val="single"/>
        </w:rPr>
        <w:t>SEGÚN CORRESPONDA</w:t>
      </w:r>
      <w:r w:rsidRPr="00B9191F">
        <w:rPr>
          <w:rFonts w:ascii="Arial" w:hAnsi="Arial" w:cs="Arial"/>
          <w:b/>
          <w:bCs/>
          <w:sz w:val="20"/>
          <w:szCs w:val="20"/>
          <w:u w:val="single"/>
        </w:rPr>
        <w:t>]</w:t>
      </w:r>
      <w:r w:rsidRPr="00B9191F">
        <w:rPr>
          <w:rFonts w:ascii="Arial" w:hAnsi="Arial" w:cs="Arial"/>
          <w:sz w:val="20"/>
          <w:szCs w:val="20"/>
        </w:rPr>
        <w:t xml:space="preserve">, identificado con </w:t>
      </w:r>
      <w:r w:rsidRPr="00B9191F">
        <w:rPr>
          <w:rFonts w:ascii="Arial" w:hAnsi="Arial" w:cs="Arial"/>
          <w:b/>
          <w:bCs/>
          <w:sz w:val="20"/>
          <w:szCs w:val="20"/>
          <w:u w:val="single"/>
        </w:rPr>
        <w:t>[CONSIGNAR TIPO DE DOCUMENTO DE IDENTIDAD]</w:t>
      </w:r>
      <w:r w:rsidRPr="00B9191F">
        <w:rPr>
          <w:rFonts w:ascii="Arial" w:hAnsi="Arial" w:cs="Arial"/>
          <w:sz w:val="20"/>
          <w:szCs w:val="20"/>
        </w:rPr>
        <w:t xml:space="preserve"> N° </w:t>
      </w:r>
      <w:r w:rsidRPr="00B9191F">
        <w:rPr>
          <w:rFonts w:ascii="Arial" w:hAnsi="Arial" w:cs="Arial"/>
          <w:b/>
          <w:bCs/>
          <w:sz w:val="20"/>
          <w:szCs w:val="20"/>
          <w:u w:val="single"/>
        </w:rPr>
        <w:t>[CONSIGNAR NÚMERO DE DOCUMENTO DE IDENTIDAD]</w:t>
      </w:r>
      <w:r w:rsidRPr="00B9191F">
        <w:rPr>
          <w:rFonts w:ascii="Arial" w:hAnsi="Arial" w:cs="Arial"/>
          <w:sz w:val="20"/>
          <w:szCs w:val="20"/>
        </w:rPr>
        <w:t>, autorizo que</w:t>
      </w:r>
      <w:r w:rsidRPr="00B9191F" w:rsidDel="00E22C85">
        <w:rPr>
          <w:rFonts w:ascii="Arial" w:hAnsi="Arial" w:cs="Arial"/>
          <w:sz w:val="20"/>
          <w:szCs w:val="20"/>
        </w:rPr>
        <w:t xml:space="preserve"> </w:t>
      </w:r>
      <w:r w:rsidRPr="00B9191F">
        <w:rPr>
          <w:rFonts w:ascii="Arial" w:hAnsi="Arial" w:cs="Arial"/>
          <w:sz w:val="20"/>
          <w:szCs w:val="20"/>
        </w:rPr>
        <w:t xml:space="preserve">se me aplique la retención de pago como mecanismo de garantía de fiel cumplimiento de </w:t>
      </w:r>
      <w:r w:rsidRPr="00B9191F">
        <w:rPr>
          <w:rFonts w:ascii="Arial" w:hAnsi="Arial" w:cs="Arial"/>
          <w:b/>
          <w:bCs/>
          <w:sz w:val="20"/>
          <w:szCs w:val="20"/>
          <w:u w:val="single"/>
        </w:rPr>
        <w:t>[PRECISAR SI ES FIEL CUMPLIMIENTO DEL CONTRATO Y/O FIEL CUMPLIMIENTO DE PRESTACIONES ACCESORIAS]</w:t>
      </w:r>
      <w:r w:rsidRPr="00B9191F">
        <w:rPr>
          <w:rFonts w:ascii="Arial" w:hAnsi="Arial" w:cs="Arial"/>
          <w:sz w:val="20"/>
          <w:szCs w:val="20"/>
        </w:rPr>
        <w:t>, con cargo a ser devuelto al finalizar el contrato; de conformidad con lo dispuesto en el numeral 61.8 del artículo 61 de la Ley N° 32069, Ley General de Contrataciones Públicas, concordado con el numeral 114.2 del artículo 114 de su Reglamento, aprobado por Decreto Supremo N° 009-2025.</w:t>
      </w:r>
    </w:p>
    <w:p w14:paraId="460880FA" w14:textId="77777777" w:rsidR="00250DC5" w:rsidRPr="00B9191F" w:rsidRDefault="00250DC5" w:rsidP="00250DC5">
      <w:pPr>
        <w:pStyle w:val="Prrafodelista"/>
        <w:widowControl w:val="0"/>
        <w:autoSpaceDE w:val="0"/>
        <w:autoSpaceDN w:val="0"/>
        <w:adjustRightInd w:val="0"/>
        <w:ind w:left="360"/>
        <w:jc w:val="both"/>
        <w:rPr>
          <w:rFonts w:ascii="Arial" w:hAnsi="Arial" w:cs="Arial"/>
          <w:sz w:val="20"/>
          <w:szCs w:val="20"/>
        </w:rPr>
      </w:pPr>
    </w:p>
    <w:p w14:paraId="3A2B9607" w14:textId="28807AE2" w:rsidR="00250DC5" w:rsidRPr="00B9191F" w:rsidRDefault="00CD1791" w:rsidP="00250DC5">
      <w:pPr>
        <w:widowControl w:val="0"/>
        <w:autoSpaceDE w:val="0"/>
        <w:autoSpaceDN w:val="0"/>
        <w:adjustRightInd w:val="0"/>
        <w:jc w:val="both"/>
        <w:rPr>
          <w:rFonts w:ascii="Arial" w:hAnsi="Arial" w:cs="Arial"/>
          <w:sz w:val="20"/>
          <w:szCs w:val="20"/>
        </w:rPr>
      </w:pPr>
      <w:r w:rsidRPr="00B9191F">
        <w:rPr>
          <w:rFonts w:ascii="Arial" w:hAnsi="Arial" w:cs="Arial"/>
          <w:sz w:val="20"/>
          <w:szCs w:val="20"/>
        </w:rPr>
        <w:t xml:space="preserve">  </w:t>
      </w:r>
    </w:p>
    <w:p w14:paraId="35276C53" w14:textId="77777777" w:rsidR="00250DC5" w:rsidRPr="00B9191F" w:rsidRDefault="00250DC5" w:rsidP="00250DC5">
      <w:pPr>
        <w:widowControl w:val="0"/>
        <w:autoSpaceDE w:val="0"/>
        <w:autoSpaceDN w:val="0"/>
        <w:adjustRightInd w:val="0"/>
        <w:jc w:val="both"/>
        <w:rPr>
          <w:rFonts w:ascii="Arial" w:hAnsi="Arial" w:cs="Arial"/>
          <w:sz w:val="20"/>
          <w:szCs w:val="20"/>
        </w:rPr>
      </w:pPr>
    </w:p>
    <w:p w14:paraId="44738791" w14:textId="77777777" w:rsidR="00250DC5" w:rsidRPr="00B9191F" w:rsidRDefault="00250DC5" w:rsidP="00250DC5">
      <w:pPr>
        <w:widowControl w:val="0"/>
        <w:autoSpaceDE w:val="0"/>
        <w:autoSpaceDN w:val="0"/>
        <w:adjustRightInd w:val="0"/>
        <w:jc w:val="both"/>
        <w:rPr>
          <w:rFonts w:ascii="Arial" w:hAnsi="Arial" w:cs="Arial"/>
          <w:b/>
          <w:bCs/>
          <w:sz w:val="20"/>
          <w:szCs w:val="20"/>
        </w:rPr>
      </w:pPr>
      <w:r w:rsidRPr="00B9191F">
        <w:rPr>
          <w:rFonts w:ascii="Arial" w:hAnsi="Arial" w:cs="Arial"/>
          <w:b/>
          <w:bCs/>
          <w:sz w:val="20"/>
          <w:szCs w:val="20"/>
        </w:rPr>
        <w:t>[</w:t>
      </w:r>
      <w:r w:rsidRPr="00D44EF3">
        <w:rPr>
          <w:rFonts w:ascii="Arial" w:hAnsi="Arial" w:cs="Arial"/>
          <w:b/>
          <w:bCs/>
          <w:sz w:val="20"/>
          <w:szCs w:val="20"/>
          <w:u w:val="single"/>
        </w:rPr>
        <w:t>CONSIGNAR CIUDAD Y FECHA</w:t>
      </w:r>
      <w:r w:rsidRPr="00B9191F">
        <w:rPr>
          <w:rFonts w:ascii="Arial" w:hAnsi="Arial" w:cs="Arial"/>
          <w:b/>
          <w:bCs/>
          <w:sz w:val="20"/>
          <w:szCs w:val="20"/>
        </w:rPr>
        <w:t>]</w:t>
      </w:r>
    </w:p>
    <w:p w14:paraId="1F24903B" w14:textId="77777777" w:rsidR="00250DC5" w:rsidRPr="00B9191F" w:rsidRDefault="00250DC5" w:rsidP="00250DC5">
      <w:pPr>
        <w:widowControl w:val="0"/>
        <w:ind w:right="-1"/>
        <w:jc w:val="both"/>
        <w:rPr>
          <w:rFonts w:ascii="Arial" w:hAnsi="Arial" w:cs="Arial"/>
          <w:sz w:val="20"/>
          <w:szCs w:val="20"/>
        </w:rPr>
      </w:pPr>
    </w:p>
    <w:tbl>
      <w:tblPr>
        <w:tblW w:w="0" w:type="auto"/>
        <w:jc w:val="center"/>
        <w:tblLayout w:type="fixed"/>
        <w:tblCellMar>
          <w:left w:w="70" w:type="dxa"/>
          <w:right w:w="70" w:type="dxa"/>
        </w:tblCellMar>
        <w:tblLook w:val="0000" w:firstRow="0" w:lastRow="0" w:firstColumn="0" w:lastColumn="0" w:noHBand="0" w:noVBand="0"/>
      </w:tblPr>
      <w:tblGrid>
        <w:gridCol w:w="4607"/>
      </w:tblGrid>
      <w:tr w:rsidR="00250DC5" w:rsidRPr="00B9191F" w14:paraId="13BD0631" w14:textId="77777777">
        <w:trPr>
          <w:trHeight w:val="1099"/>
          <w:jc w:val="center"/>
        </w:trPr>
        <w:tc>
          <w:tcPr>
            <w:tcW w:w="4607" w:type="dxa"/>
          </w:tcPr>
          <w:p w14:paraId="58BDF702" w14:textId="77777777" w:rsidR="00250DC5" w:rsidRPr="00B9191F" w:rsidRDefault="00250DC5">
            <w:pPr>
              <w:widowControl w:val="0"/>
              <w:jc w:val="center"/>
              <w:rPr>
                <w:rFonts w:ascii="Arial" w:hAnsi="Arial" w:cs="Arial"/>
                <w:sz w:val="20"/>
                <w:szCs w:val="20"/>
              </w:rPr>
            </w:pPr>
            <w:r w:rsidRPr="00B9191F">
              <w:rPr>
                <w:rFonts w:ascii="Arial" w:hAnsi="Arial" w:cs="Arial"/>
                <w:sz w:val="20"/>
                <w:szCs w:val="20"/>
              </w:rPr>
              <w:t>……………………………….…………………..</w:t>
            </w:r>
          </w:p>
          <w:p w14:paraId="0AB9DDD3" w14:textId="77777777" w:rsidR="00250DC5" w:rsidRPr="00B9191F" w:rsidRDefault="00250DC5">
            <w:pPr>
              <w:widowControl w:val="0"/>
              <w:jc w:val="center"/>
              <w:rPr>
                <w:rFonts w:ascii="Arial" w:hAnsi="Arial" w:cs="Arial"/>
                <w:b/>
                <w:sz w:val="20"/>
                <w:szCs w:val="20"/>
                <w:lang w:val="es-ES"/>
              </w:rPr>
            </w:pPr>
            <w:r w:rsidRPr="00B9191F">
              <w:rPr>
                <w:rFonts w:ascii="Arial" w:hAnsi="Arial" w:cs="Arial"/>
                <w:b/>
                <w:sz w:val="20"/>
                <w:szCs w:val="20"/>
              </w:rPr>
              <w:t>Firma, nombres y apellidos del postor o</w:t>
            </w:r>
          </w:p>
          <w:p w14:paraId="177F8FD1" w14:textId="18B5E285" w:rsidR="00250DC5" w:rsidRPr="00B9191F" w:rsidRDefault="002703B8">
            <w:pPr>
              <w:widowControl w:val="0"/>
              <w:jc w:val="center"/>
              <w:rPr>
                <w:rFonts w:ascii="Arial" w:hAnsi="Arial" w:cs="Arial"/>
                <w:b/>
                <w:sz w:val="20"/>
                <w:szCs w:val="20"/>
                <w:lang w:val="es-ES"/>
              </w:rPr>
            </w:pPr>
            <w:r w:rsidRPr="00B9191F">
              <w:rPr>
                <w:rFonts w:ascii="Arial" w:hAnsi="Arial" w:cs="Arial"/>
                <w:b/>
                <w:sz w:val="20"/>
                <w:szCs w:val="20"/>
              </w:rPr>
              <w:t>apoderado</w:t>
            </w:r>
            <w:r w:rsidR="00250DC5" w:rsidRPr="00B9191F">
              <w:rPr>
                <w:rFonts w:ascii="Arial" w:hAnsi="Arial" w:cs="Arial"/>
                <w:b/>
                <w:sz w:val="20"/>
                <w:szCs w:val="20"/>
              </w:rPr>
              <w:t>, según corresponda</w:t>
            </w:r>
          </w:p>
        </w:tc>
      </w:tr>
    </w:tbl>
    <w:p w14:paraId="205EE0C9" w14:textId="77777777" w:rsidR="000B50BB" w:rsidRPr="00B9191F" w:rsidRDefault="000B50BB" w:rsidP="00162307">
      <w:pPr>
        <w:widowControl w:val="0"/>
        <w:rPr>
          <w:rFonts w:ascii="Arial" w:hAnsi="Arial" w:cs="Arial"/>
          <w:b/>
        </w:rPr>
      </w:pPr>
    </w:p>
    <w:p w14:paraId="6FB44A63" w14:textId="77777777" w:rsidR="000B50BB" w:rsidRPr="00B9191F" w:rsidRDefault="000B50BB" w:rsidP="00DD1A61">
      <w:pPr>
        <w:widowControl w:val="0"/>
        <w:jc w:val="center"/>
        <w:rPr>
          <w:rFonts w:ascii="Arial" w:hAnsi="Arial" w:cs="Arial"/>
          <w:b/>
        </w:rPr>
      </w:pPr>
    </w:p>
    <w:p w14:paraId="7D119B44" w14:textId="77777777" w:rsidR="000B50BB" w:rsidRPr="00B9191F" w:rsidRDefault="000B50BB" w:rsidP="00691F98">
      <w:pPr>
        <w:widowControl w:val="0"/>
        <w:rPr>
          <w:rFonts w:ascii="Arial" w:hAnsi="Arial" w:cs="Arial"/>
          <w:b/>
        </w:rPr>
      </w:pPr>
    </w:p>
    <w:p w14:paraId="4A631199" w14:textId="77777777" w:rsidR="006C3F7B" w:rsidRPr="00B9191F" w:rsidRDefault="006C3F7B" w:rsidP="00DD1A61">
      <w:pPr>
        <w:widowControl w:val="0"/>
        <w:jc w:val="center"/>
        <w:rPr>
          <w:rFonts w:ascii="Arial" w:hAnsi="Arial" w:cs="Arial"/>
          <w:b/>
        </w:rPr>
      </w:pPr>
    </w:p>
    <w:tbl>
      <w:tblPr>
        <w:tblStyle w:val="Tabladecuadrcula1clara-nfasis510"/>
        <w:tblW w:w="8930" w:type="dxa"/>
        <w:tblInd w:w="137"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8930"/>
      </w:tblGrid>
      <w:tr w:rsidR="0087293B" w:rsidRPr="00B9191F" w:rsidDel="00170883" w14:paraId="34248C5F" w14:textId="77777777" w:rsidTr="00210288">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8930" w:type="dxa"/>
            <w:vAlign w:val="center"/>
          </w:tcPr>
          <w:p w14:paraId="399C16D4" w14:textId="6B190E7D" w:rsidR="006027F5" w:rsidRPr="00B9191F" w:rsidDel="00170883" w:rsidRDefault="006D677B">
            <w:pPr>
              <w:jc w:val="both"/>
              <w:rPr>
                <w:rFonts w:ascii="Arial" w:hAnsi="Arial" w:cs="Arial"/>
                <w:b w:val="0"/>
                <w:bCs w:val="0"/>
                <w:color w:val="3333CC"/>
                <w:sz w:val="18"/>
                <w:szCs w:val="18"/>
                <w:lang w:val="es-ES"/>
              </w:rPr>
            </w:pPr>
            <w:r w:rsidRPr="00B9191F">
              <w:rPr>
                <w:rFonts w:ascii="Arial" w:hAnsi="Arial" w:cs="Arial"/>
                <w:color w:val="FF0000"/>
                <w:sz w:val="18"/>
                <w:szCs w:val="18"/>
              </w:rPr>
              <w:t>Advertencia</w:t>
            </w:r>
          </w:p>
        </w:tc>
      </w:tr>
      <w:tr w:rsidR="0087293B" w:rsidRPr="00B9191F" w:rsidDel="00170883" w14:paraId="421677DB" w14:textId="77777777" w:rsidTr="00210288">
        <w:trPr>
          <w:trHeight w:val="901"/>
        </w:trPr>
        <w:tc>
          <w:tcPr>
            <w:cnfStyle w:val="001000000000" w:firstRow="0" w:lastRow="0" w:firstColumn="1" w:lastColumn="0" w:oddVBand="0" w:evenVBand="0" w:oddHBand="0" w:evenHBand="0" w:firstRowFirstColumn="0" w:firstRowLastColumn="0" w:lastRowFirstColumn="0" w:lastRowLastColumn="0"/>
            <w:tcW w:w="8930" w:type="dxa"/>
            <w:vAlign w:val="center"/>
          </w:tcPr>
          <w:p w14:paraId="5EE0997C" w14:textId="3C5E64C3" w:rsidR="007A4D5B" w:rsidRPr="00B9191F" w:rsidRDefault="002A17F8" w:rsidP="00182A02">
            <w:pPr>
              <w:widowControl w:val="0"/>
              <w:jc w:val="both"/>
              <w:rPr>
                <w:rFonts w:ascii="Arial" w:hAnsi="Arial" w:cs="Arial"/>
                <w:b w:val="0"/>
                <w:bCs w:val="0"/>
                <w:iCs/>
                <w:color w:val="FF0000"/>
                <w:sz w:val="18"/>
                <w:szCs w:val="18"/>
                <w:lang w:val="es-ES"/>
              </w:rPr>
            </w:pPr>
            <w:r w:rsidRPr="00B9191F">
              <w:rPr>
                <w:rFonts w:ascii="Arial" w:hAnsi="Arial" w:cs="Arial"/>
                <w:b w:val="0"/>
                <w:bCs w:val="0"/>
                <w:color w:val="FF0000"/>
                <w:sz w:val="18"/>
                <w:szCs w:val="18"/>
              </w:rPr>
              <w:t xml:space="preserve">La retención como mecanismo de garantía de fiel cumplimiento </w:t>
            </w:r>
            <w:r w:rsidR="007A4D5B" w:rsidRPr="00B9191F">
              <w:rPr>
                <w:rFonts w:ascii="Arial" w:hAnsi="Arial" w:cs="Arial"/>
                <w:b w:val="0"/>
                <w:bCs w:val="0"/>
                <w:color w:val="FF0000"/>
                <w:sz w:val="18"/>
                <w:szCs w:val="18"/>
              </w:rPr>
              <w:t xml:space="preserve">es aplicable, de acuerdo </w:t>
            </w:r>
            <w:r w:rsidR="00AB06FC" w:rsidRPr="00B9191F">
              <w:rPr>
                <w:rFonts w:ascii="Arial" w:hAnsi="Arial" w:cs="Arial"/>
                <w:b w:val="0"/>
                <w:bCs w:val="0"/>
                <w:color w:val="FF0000"/>
                <w:sz w:val="18"/>
                <w:szCs w:val="18"/>
              </w:rPr>
              <w:t>con</w:t>
            </w:r>
            <w:r w:rsidR="007A4D5B" w:rsidRPr="00B9191F">
              <w:rPr>
                <w:rFonts w:ascii="Arial" w:hAnsi="Arial" w:cs="Arial"/>
                <w:b w:val="0"/>
                <w:bCs w:val="0"/>
                <w:color w:val="FF0000"/>
                <w:sz w:val="18"/>
                <w:szCs w:val="18"/>
              </w:rPr>
              <w:t xml:space="preserve"> los numerales 61.8 y 61.9 del artículo 61</w:t>
            </w:r>
            <w:r w:rsidR="00DC00B1" w:rsidRPr="00B9191F">
              <w:rPr>
                <w:rFonts w:ascii="Arial" w:hAnsi="Arial" w:cs="Arial"/>
                <w:b w:val="0"/>
                <w:bCs w:val="0"/>
                <w:color w:val="FF0000"/>
                <w:sz w:val="18"/>
                <w:szCs w:val="18"/>
              </w:rPr>
              <w:t xml:space="preserve"> </w:t>
            </w:r>
            <w:r w:rsidR="007A4D5B" w:rsidRPr="00B9191F">
              <w:rPr>
                <w:rFonts w:ascii="Arial" w:hAnsi="Arial" w:cs="Arial"/>
                <w:b w:val="0"/>
                <w:bCs w:val="0"/>
                <w:color w:val="FF0000"/>
                <w:sz w:val="18"/>
                <w:szCs w:val="18"/>
              </w:rPr>
              <w:t xml:space="preserve">de la Ley </w:t>
            </w:r>
            <w:r w:rsidR="00113462" w:rsidRPr="00B9191F">
              <w:rPr>
                <w:rFonts w:ascii="Arial" w:hAnsi="Arial" w:cs="Arial"/>
                <w:b w:val="0"/>
                <w:bCs w:val="0"/>
                <w:color w:val="FF0000"/>
                <w:sz w:val="18"/>
                <w:szCs w:val="18"/>
              </w:rPr>
              <w:t>N° 32069</w:t>
            </w:r>
            <w:r w:rsidR="00A03690">
              <w:rPr>
                <w:rFonts w:ascii="Arial" w:hAnsi="Arial" w:cs="Arial"/>
                <w:b w:val="0"/>
                <w:bCs w:val="0"/>
                <w:color w:val="FF0000"/>
                <w:sz w:val="18"/>
                <w:szCs w:val="18"/>
              </w:rPr>
              <w:t xml:space="preserve">, </w:t>
            </w:r>
            <w:r w:rsidR="00A03690" w:rsidRPr="00A03690">
              <w:rPr>
                <w:rFonts w:ascii="Arial" w:hAnsi="Arial" w:cs="Arial"/>
                <w:b w:val="0"/>
                <w:bCs w:val="0"/>
                <w:color w:val="FF0000"/>
                <w:sz w:val="18"/>
                <w:szCs w:val="18"/>
              </w:rPr>
              <w:t xml:space="preserve">Ley General de Contrataciones Públicas, </w:t>
            </w:r>
            <w:r w:rsidR="000B6567" w:rsidRPr="00B9191F">
              <w:rPr>
                <w:rFonts w:ascii="Arial" w:hAnsi="Arial" w:cs="Arial"/>
                <w:b w:val="0"/>
                <w:bCs w:val="0"/>
                <w:color w:val="FF0000"/>
                <w:sz w:val="18"/>
                <w:szCs w:val="18"/>
              </w:rPr>
              <w:t>y el artículo 114 de su Reglamento</w:t>
            </w:r>
            <w:r w:rsidR="007E17F5" w:rsidRPr="00B9191F">
              <w:rPr>
                <w:rFonts w:ascii="Arial" w:hAnsi="Arial" w:cs="Arial"/>
                <w:b w:val="0"/>
                <w:bCs w:val="0"/>
                <w:color w:val="FF0000"/>
                <w:sz w:val="18"/>
                <w:szCs w:val="18"/>
              </w:rPr>
              <w:t>, aprobado por Decreto Supremo N° 009-2025,</w:t>
            </w:r>
            <w:r w:rsidR="000B6567" w:rsidRPr="00B9191F">
              <w:rPr>
                <w:rFonts w:ascii="Arial" w:hAnsi="Arial" w:cs="Arial"/>
                <w:b w:val="0"/>
                <w:bCs w:val="0"/>
                <w:color w:val="FF0000"/>
                <w:sz w:val="18"/>
                <w:szCs w:val="18"/>
              </w:rPr>
              <w:t xml:space="preserve"> </w:t>
            </w:r>
            <w:r w:rsidR="007A4D5B" w:rsidRPr="00B9191F">
              <w:rPr>
                <w:rFonts w:ascii="Arial" w:hAnsi="Arial" w:cs="Arial"/>
                <w:b w:val="0"/>
                <w:bCs w:val="0"/>
                <w:color w:val="FF0000"/>
                <w:sz w:val="18"/>
                <w:szCs w:val="18"/>
              </w:rPr>
              <w:t>siempre que:</w:t>
            </w:r>
          </w:p>
          <w:p w14:paraId="08BFBBBE" w14:textId="77777777" w:rsidR="007A4D5B" w:rsidRPr="00B9191F" w:rsidRDefault="007A4D5B" w:rsidP="00182A02">
            <w:pPr>
              <w:pStyle w:val="Prrafodelista"/>
              <w:widowControl w:val="0"/>
              <w:ind w:left="360"/>
              <w:jc w:val="both"/>
              <w:rPr>
                <w:rFonts w:ascii="Arial" w:hAnsi="Arial" w:cs="Arial"/>
                <w:b w:val="0"/>
                <w:bCs w:val="0"/>
                <w:iCs/>
                <w:color w:val="FF0000"/>
                <w:sz w:val="18"/>
                <w:szCs w:val="18"/>
                <w:lang w:val="es-ES"/>
              </w:rPr>
            </w:pPr>
          </w:p>
          <w:p w14:paraId="29F7B4F9" w14:textId="2B6BD661" w:rsidR="007A4D5B" w:rsidRPr="00AE77EE" w:rsidRDefault="007A4D5B" w:rsidP="00B80BB7">
            <w:pPr>
              <w:pStyle w:val="Prrafodelista"/>
              <w:widowControl w:val="0"/>
              <w:numPr>
                <w:ilvl w:val="0"/>
                <w:numId w:val="17"/>
              </w:numPr>
              <w:jc w:val="both"/>
              <w:rPr>
                <w:rFonts w:ascii="Arial" w:eastAsia="Batang" w:hAnsi="Arial" w:cs="Arial"/>
                <w:b w:val="0"/>
                <w:bCs w:val="0"/>
                <w:iCs/>
                <w:color w:val="FF0000"/>
                <w:sz w:val="18"/>
                <w:szCs w:val="18"/>
                <w:lang w:val="es-ES"/>
              </w:rPr>
            </w:pPr>
            <w:r w:rsidRPr="00B9191F">
              <w:rPr>
                <w:rFonts w:ascii="Arial" w:eastAsia="Batang" w:hAnsi="Arial" w:cs="Arial"/>
                <w:b w:val="0"/>
                <w:bCs w:val="0"/>
                <w:color w:val="FF0000"/>
                <w:sz w:val="18"/>
                <w:szCs w:val="18"/>
                <w:lang w:val="es-ES"/>
              </w:rPr>
              <w:t>El plazo de la prestación sea igual o mayor de sesenta días calendario.</w:t>
            </w:r>
          </w:p>
          <w:p w14:paraId="24F8D502" w14:textId="77777777" w:rsidR="00AE77EE" w:rsidRPr="00B9191F" w:rsidRDefault="00AE77EE" w:rsidP="00AE77EE">
            <w:pPr>
              <w:pStyle w:val="Prrafodelista"/>
              <w:widowControl w:val="0"/>
              <w:ind w:left="360"/>
              <w:jc w:val="both"/>
              <w:rPr>
                <w:rFonts w:ascii="Arial" w:eastAsia="Batang" w:hAnsi="Arial" w:cs="Arial"/>
                <w:b w:val="0"/>
                <w:bCs w:val="0"/>
                <w:iCs/>
                <w:color w:val="FF0000"/>
                <w:sz w:val="18"/>
                <w:szCs w:val="18"/>
                <w:lang w:val="es-ES"/>
              </w:rPr>
            </w:pPr>
          </w:p>
          <w:p w14:paraId="0BD72357" w14:textId="1B190405" w:rsidR="007A4D5B" w:rsidRPr="00AE77EE" w:rsidRDefault="007A4D5B" w:rsidP="00B80BB7">
            <w:pPr>
              <w:pStyle w:val="Prrafodelista"/>
              <w:widowControl w:val="0"/>
              <w:numPr>
                <w:ilvl w:val="0"/>
                <w:numId w:val="17"/>
              </w:numPr>
              <w:jc w:val="both"/>
              <w:rPr>
                <w:rFonts w:ascii="Arial" w:hAnsi="Arial" w:cs="Arial"/>
                <w:b w:val="0"/>
                <w:bCs w:val="0"/>
                <w:iCs/>
                <w:color w:val="FF0000"/>
                <w:sz w:val="18"/>
                <w:szCs w:val="18"/>
                <w:lang w:val="es-ES"/>
              </w:rPr>
            </w:pPr>
            <w:r w:rsidRPr="00B9191F">
              <w:rPr>
                <w:rFonts w:ascii="Arial" w:eastAsia="Batang" w:hAnsi="Arial" w:cs="Arial"/>
                <w:b w:val="0"/>
                <w:bCs w:val="0"/>
                <w:color w:val="FF0000"/>
                <w:sz w:val="18"/>
                <w:szCs w:val="18"/>
                <w:lang w:val="es-ES"/>
              </w:rPr>
              <w:t>Se consideren, según corresponda, al menos dos pagos a favor del contratista o dos valorizaciones</w:t>
            </w:r>
            <w:r w:rsidR="00697944" w:rsidRPr="00B9191F">
              <w:rPr>
                <w:rFonts w:ascii="Arial" w:hAnsi="Arial" w:cs="Arial"/>
                <w:b w:val="0"/>
                <w:bCs w:val="0"/>
                <w:color w:val="FF0000"/>
                <w:sz w:val="18"/>
                <w:szCs w:val="18"/>
                <w:lang w:val="es-ES"/>
              </w:rPr>
              <w:t xml:space="preserve"> </w:t>
            </w:r>
            <w:r w:rsidRPr="00B9191F">
              <w:rPr>
                <w:rFonts w:ascii="Arial" w:eastAsia="Batang" w:hAnsi="Arial" w:cs="Arial"/>
                <w:b w:val="0"/>
                <w:bCs w:val="0"/>
                <w:color w:val="FF0000"/>
                <w:sz w:val="18"/>
                <w:szCs w:val="18"/>
                <w:lang w:val="es-ES"/>
              </w:rPr>
              <w:t>periódicas en función del avance de obra.</w:t>
            </w:r>
          </w:p>
          <w:p w14:paraId="08C92763" w14:textId="77777777" w:rsidR="00AE77EE" w:rsidRPr="00AE77EE" w:rsidRDefault="00AE77EE" w:rsidP="00AE77EE">
            <w:pPr>
              <w:widowControl w:val="0"/>
              <w:jc w:val="both"/>
              <w:rPr>
                <w:rFonts w:ascii="Arial" w:hAnsi="Arial" w:cs="Arial"/>
                <w:iCs/>
                <w:color w:val="FF0000"/>
                <w:sz w:val="18"/>
                <w:szCs w:val="18"/>
                <w:lang w:val="es-ES"/>
              </w:rPr>
            </w:pPr>
          </w:p>
          <w:p w14:paraId="74B0EA39" w14:textId="1FCAD143" w:rsidR="006027F5" w:rsidRPr="00B9191F" w:rsidDel="00170883" w:rsidRDefault="00AB364D" w:rsidP="00B80BB7">
            <w:pPr>
              <w:pStyle w:val="Prrafodelista"/>
              <w:widowControl w:val="0"/>
              <w:numPr>
                <w:ilvl w:val="0"/>
                <w:numId w:val="17"/>
              </w:numPr>
              <w:jc w:val="both"/>
              <w:rPr>
                <w:rFonts w:ascii="Arial" w:hAnsi="Arial" w:cs="Arial"/>
                <w:b w:val="0"/>
                <w:bCs w:val="0"/>
                <w:iCs/>
                <w:color w:val="0000FF"/>
                <w:sz w:val="18"/>
                <w:szCs w:val="18"/>
                <w:lang w:val="es-ES"/>
              </w:rPr>
            </w:pPr>
            <w:r w:rsidRPr="00B9191F">
              <w:rPr>
                <w:rFonts w:ascii="Arial" w:hAnsi="Arial" w:cs="Arial"/>
                <w:b w:val="0"/>
                <w:bCs w:val="0"/>
                <w:color w:val="FF0000"/>
                <w:sz w:val="18"/>
                <w:szCs w:val="18"/>
                <w:lang w:val="es-ES"/>
              </w:rPr>
              <w:t>La</w:t>
            </w:r>
            <w:r w:rsidR="006027F5" w:rsidRPr="00B9191F" w:rsidDel="00170883">
              <w:rPr>
                <w:rFonts w:ascii="Arial" w:hAnsi="Arial" w:cs="Arial"/>
                <w:b w:val="0"/>
                <w:bCs w:val="0"/>
                <w:color w:val="FF0000"/>
                <w:sz w:val="18"/>
                <w:szCs w:val="18"/>
              </w:rPr>
              <w:t xml:space="preserve"> </w:t>
            </w:r>
            <w:r w:rsidRPr="00B9191F">
              <w:rPr>
                <w:rFonts w:ascii="Arial" w:hAnsi="Arial" w:cs="Arial"/>
                <w:b w:val="0"/>
                <w:bCs w:val="0"/>
                <w:color w:val="FF0000"/>
                <w:sz w:val="18"/>
                <w:szCs w:val="18"/>
              </w:rPr>
              <w:t>cuantía adjudicada sea igual o menor a S/ 480 000,00 (</w:t>
            </w:r>
            <w:r w:rsidR="00833C1B">
              <w:rPr>
                <w:rFonts w:ascii="Arial" w:hAnsi="Arial" w:cs="Arial"/>
                <w:b w:val="0"/>
                <w:bCs w:val="0"/>
                <w:color w:val="FF0000"/>
                <w:sz w:val="18"/>
                <w:szCs w:val="18"/>
              </w:rPr>
              <w:t>C</w:t>
            </w:r>
            <w:r w:rsidRPr="00B9191F">
              <w:rPr>
                <w:rFonts w:ascii="Arial" w:hAnsi="Arial" w:cs="Arial"/>
                <w:b w:val="0"/>
                <w:bCs w:val="0"/>
                <w:color w:val="FF0000"/>
                <w:sz w:val="18"/>
                <w:szCs w:val="18"/>
              </w:rPr>
              <w:t xml:space="preserve">uatrocientos ochenta mil y 00/100 </w:t>
            </w:r>
            <w:r w:rsidR="00D44EF3">
              <w:rPr>
                <w:rFonts w:ascii="Arial" w:hAnsi="Arial" w:cs="Arial"/>
                <w:b w:val="0"/>
                <w:bCs w:val="0"/>
                <w:color w:val="FF0000"/>
                <w:sz w:val="18"/>
                <w:szCs w:val="18"/>
              </w:rPr>
              <w:t>S</w:t>
            </w:r>
            <w:r w:rsidRPr="00B9191F">
              <w:rPr>
                <w:rFonts w:ascii="Arial" w:hAnsi="Arial" w:cs="Arial"/>
                <w:b w:val="0"/>
                <w:bCs w:val="0"/>
                <w:color w:val="FF0000"/>
                <w:sz w:val="18"/>
                <w:szCs w:val="18"/>
              </w:rPr>
              <w:t>oles).</w:t>
            </w:r>
          </w:p>
        </w:tc>
      </w:tr>
    </w:tbl>
    <w:p w14:paraId="02B37120" w14:textId="77777777" w:rsidR="006C3F7B" w:rsidRPr="00B9191F" w:rsidRDefault="006C3F7B" w:rsidP="00DD1A61">
      <w:pPr>
        <w:widowControl w:val="0"/>
        <w:jc w:val="center"/>
        <w:rPr>
          <w:rFonts w:ascii="Arial" w:hAnsi="Arial" w:cs="Arial"/>
          <w:iCs/>
        </w:rPr>
      </w:pPr>
    </w:p>
    <w:p w14:paraId="6F0450BC" w14:textId="77777777" w:rsidR="006C3F7B" w:rsidRPr="00B9191F" w:rsidRDefault="006C3F7B" w:rsidP="00DD1A61">
      <w:pPr>
        <w:widowControl w:val="0"/>
        <w:jc w:val="center"/>
        <w:rPr>
          <w:rFonts w:ascii="Arial" w:hAnsi="Arial" w:cs="Arial"/>
          <w:b/>
        </w:rPr>
      </w:pPr>
    </w:p>
    <w:p w14:paraId="7F1EFDC9" w14:textId="77777777" w:rsidR="0031778F" w:rsidRDefault="0031778F" w:rsidP="00DD1A61">
      <w:pPr>
        <w:widowControl w:val="0"/>
        <w:jc w:val="center"/>
        <w:rPr>
          <w:rFonts w:ascii="Arial" w:hAnsi="Arial" w:cs="Arial"/>
          <w:b/>
        </w:rPr>
        <w:sectPr w:rsidR="0031778F" w:rsidSect="00945116">
          <w:pgSz w:w="11907" w:h="16840" w:code="9"/>
          <w:pgMar w:top="1418" w:right="1418" w:bottom="1701" w:left="1418" w:header="567" w:footer="567" w:gutter="0"/>
          <w:cols w:space="720"/>
          <w:docGrid w:linePitch="360"/>
        </w:sectPr>
      </w:pPr>
    </w:p>
    <w:p w14:paraId="3B87873D" w14:textId="795DB371" w:rsidR="006C3F7B" w:rsidRPr="006949FF" w:rsidRDefault="006C3F7B" w:rsidP="17784565">
      <w:pPr>
        <w:widowControl w:val="0"/>
        <w:jc w:val="center"/>
        <w:rPr>
          <w:rFonts w:ascii="Arial" w:hAnsi="Arial" w:cs="Arial"/>
          <w:b/>
          <w:bCs/>
          <w:sz w:val="20"/>
          <w:szCs w:val="20"/>
        </w:rPr>
      </w:pPr>
      <w:r w:rsidRPr="006949FF">
        <w:rPr>
          <w:rFonts w:ascii="Arial" w:hAnsi="Arial" w:cs="Arial"/>
          <w:b/>
          <w:bCs/>
          <w:sz w:val="20"/>
          <w:szCs w:val="20"/>
        </w:rPr>
        <w:lastRenderedPageBreak/>
        <w:t xml:space="preserve">ANEXO N° </w:t>
      </w:r>
      <w:r w:rsidR="00C478A9" w:rsidRPr="006949FF">
        <w:rPr>
          <w:rFonts w:ascii="Arial" w:hAnsi="Arial" w:cs="Arial"/>
          <w:b/>
          <w:bCs/>
          <w:sz w:val="20"/>
          <w:szCs w:val="20"/>
        </w:rPr>
        <w:t>7</w:t>
      </w:r>
    </w:p>
    <w:p w14:paraId="3C3686A3" w14:textId="77777777" w:rsidR="006C3F7B" w:rsidRPr="006949FF" w:rsidRDefault="006C3F7B" w:rsidP="00DD1A61">
      <w:pPr>
        <w:widowControl w:val="0"/>
        <w:jc w:val="center"/>
        <w:rPr>
          <w:rFonts w:ascii="Arial" w:hAnsi="Arial" w:cs="Arial"/>
          <w:b/>
          <w:sz w:val="20"/>
          <w:szCs w:val="20"/>
        </w:rPr>
      </w:pPr>
    </w:p>
    <w:p w14:paraId="748A2ABA" w14:textId="494CF614" w:rsidR="000D7C6D" w:rsidRPr="006949FF" w:rsidRDefault="00590D4E" w:rsidP="000D7C6D">
      <w:pPr>
        <w:ind w:firstLine="426"/>
        <w:jc w:val="center"/>
        <w:rPr>
          <w:rFonts w:ascii="Arial" w:hAnsi="Arial" w:cs="Arial"/>
          <w:b/>
          <w:sz w:val="20"/>
          <w:szCs w:val="20"/>
        </w:rPr>
      </w:pPr>
      <w:r w:rsidRPr="006949FF">
        <w:rPr>
          <w:rFonts w:ascii="Arial" w:hAnsi="Arial" w:cs="Arial"/>
          <w:b/>
          <w:sz w:val="20"/>
          <w:szCs w:val="20"/>
        </w:rPr>
        <w:t xml:space="preserve">DECLARACIÓN JURADA </w:t>
      </w:r>
      <w:r w:rsidR="000D7C6D" w:rsidRPr="006949FF">
        <w:rPr>
          <w:rFonts w:ascii="Arial" w:hAnsi="Arial" w:cs="Arial"/>
          <w:b/>
          <w:sz w:val="20"/>
          <w:szCs w:val="20"/>
        </w:rPr>
        <w:t xml:space="preserve">DE </w:t>
      </w:r>
      <w:r w:rsidR="00527171" w:rsidRPr="006949FF">
        <w:rPr>
          <w:rFonts w:ascii="Arial" w:hAnsi="Arial" w:cs="Arial"/>
          <w:b/>
          <w:sz w:val="20"/>
          <w:szCs w:val="20"/>
        </w:rPr>
        <w:t xml:space="preserve">PRESENTACIÓN </w:t>
      </w:r>
      <w:r w:rsidR="000A2226" w:rsidRPr="006949FF">
        <w:rPr>
          <w:rFonts w:ascii="Arial" w:hAnsi="Arial" w:cs="Arial"/>
          <w:b/>
          <w:sz w:val="20"/>
          <w:szCs w:val="20"/>
        </w:rPr>
        <w:t xml:space="preserve">DE FIDEICOMISO </w:t>
      </w:r>
      <w:r w:rsidR="000D7C6D" w:rsidRPr="006949FF">
        <w:rPr>
          <w:rFonts w:ascii="Arial" w:hAnsi="Arial" w:cs="Arial"/>
          <w:b/>
          <w:sz w:val="20"/>
          <w:szCs w:val="20"/>
        </w:rPr>
        <w:t xml:space="preserve">COMO GARANTÍA DE FIEL CUMPLIMIENTO DEL CONTRATO </w:t>
      </w:r>
    </w:p>
    <w:p w14:paraId="73962870" w14:textId="77777777" w:rsidR="000D7C6D" w:rsidRPr="006949FF" w:rsidRDefault="000D7C6D" w:rsidP="000D7C6D">
      <w:pPr>
        <w:ind w:firstLine="426"/>
        <w:jc w:val="center"/>
        <w:rPr>
          <w:rFonts w:ascii="Arial" w:hAnsi="Arial" w:cs="Arial"/>
          <w:b/>
          <w:sz w:val="20"/>
          <w:szCs w:val="20"/>
        </w:rPr>
      </w:pPr>
    </w:p>
    <w:p w14:paraId="629A4F17" w14:textId="46EA9359" w:rsidR="000D7C6D" w:rsidRPr="006949FF" w:rsidRDefault="000D7C6D" w:rsidP="000D7C6D">
      <w:pPr>
        <w:ind w:firstLine="426"/>
        <w:jc w:val="center"/>
        <w:rPr>
          <w:rFonts w:ascii="Arial" w:hAnsi="Arial" w:cs="Arial"/>
          <w:b/>
          <w:sz w:val="20"/>
          <w:szCs w:val="20"/>
        </w:rPr>
      </w:pPr>
      <w:r w:rsidRPr="006949FF">
        <w:rPr>
          <w:rFonts w:ascii="Arial" w:hAnsi="Arial" w:cs="Arial"/>
          <w:b/>
          <w:sz w:val="20"/>
          <w:szCs w:val="20"/>
        </w:rPr>
        <w:t xml:space="preserve">(DOCUMENTO A PRESENTAR </w:t>
      </w:r>
      <w:r w:rsidR="000A489F" w:rsidRPr="006949FF">
        <w:rPr>
          <w:rFonts w:ascii="Arial" w:hAnsi="Arial" w:cs="Arial"/>
          <w:b/>
          <w:sz w:val="20"/>
          <w:szCs w:val="20"/>
        </w:rPr>
        <w:t>PARA</w:t>
      </w:r>
      <w:r w:rsidRPr="006949FF">
        <w:rPr>
          <w:rFonts w:ascii="Arial" w:hAnsi="Arial" w:cs="Arial"/>
          <w:b/>
          <w:sz w:val="20"/>
          <w:szCs w:val="20"/>
        </w:rPr>
        <w:t xml:space="preserve"> EL PERFECCIONAMIENTO DEL CONTRATO)</w:t>
      </w:r>
    </w:p>
    <w:p w14:paraId="54D90FAE" w14:textId="77777777" w:rsidR="000D7C6D" w:rsidRPr="00B9191F" w:rsidRDefault="000D7C6D" w:rsidP="000D7C6D">
      <w:pPr>
        <w:widowControl w:val="0"/>
        <w:rPr>
          <w:rFonts w:ascii="Arial" w:hAnsi="Arial" w:cs="Arial"/>
          <w:sz w:val="20"/>
          <w:szCs w:val="20"/>
        </w:rPr>
      </w:pPr>
    </w:p>
    <w:p w14:paraId="263B5663" w14:textId="77777777" w:rsidR="000D7C6D" w:rsidRPr="00B9191F" w:rsidRDefault="000D7C6D" w:rsidP="000D7C6D">
      <w:pPr>
        <w:widowControl w:val="0"/>
        <w:rPr>
          <w:rFonts w:ascii="Arial" w:hAnsi="Arial" w:cs="Arial"/>
          <w:sz w:val="20"/>
          <w:szCs w:val="20"/>
        </w:rPr>
      </w:pPr>
    </w:p>
    <w:p w14:paraId="4D6DD514" w14:textId="77777777" w:rsidR="000D7C6D" w:rsidRPr="00B9191F" w:rsidRDefault="000D7C6D" w:rsidP="000D7C6D">
      <w:pPr>
        <w:widowControl w:val="0"/>
        <w:rPr>
          <w:rFonts w:ascii="Arial" w:hAnsi="Arial" w:cs="Arial"/>
          <w:sz w:val="20"/>
          <w:szCs w:val="20"/>
        </w:rPr>
      </w:pPr>
    </w:p>
    <w:p w14:paraId="09943430" w14:textId="77777777" w:rsidR="000D7C6D" w:rsidRPr="00B9191F" w:rsidRDefault="000D7C6D" w:rsidP="000D7C6D">
      <w:pPr>
        <w:widowControl w:val="0"/>
        <w:rPr>
          <w:rFonts w:ascii="Arial" w:hAnsi="Arial" w:cs="Arial"/>
          <w:sz w:val="20"/>
          <w:szCs w:val="20"/>
        </w:rPr>
      </w:pPr>
      <w:r w:rsidRPr="00B9191F">
        <w:rPr>
          <w:rFonts w:ascii="Arial" w:hAnsi="Arial" w:cs="Arial"/>
          <w:sz w:val="20"/>
          <w:szCs w:val="20"/>
        </w:rPr>
        <w:t>Señores</w:t>
      </w:r>
    </w:p>
    <w:p w14:paraId="344C51A6" w14:textId="77777777" w:rsidR="00641865" w:rsidRPr="00B9191F" w:rsidRDefault="00641865" w:rsidP="00641865">
      <w:pPr>
        <w:jc w:val="both"/>
        <w:textAlignment w:val="baseline"/>
        <w:rPr>
          <w:rFonts w:ascii="Arial" w:eastAsia="Arial" w:hAnsi="Arial" w:cs="Arial"/>
          <w:b/>
          <w:color w:val="000000" w:themeColor="text1"/>
          <w:sz w:val="20"/>
          <w:szCs w:val="20"/>
          <w:u w:val="single"/>
        </w:rPr>
      </w:pPr>
      <w:r w:rsidRPr="00B9191F">
        <w:rPr>
          <w:rFonts w:ascii="Arial" w:eastAsia="Arial" w:hAnsi="Arial" w:cs="Arial"/>
          <w:b/>
          <w:color w:val="000000" w:themeColor="text1"/>
          <w:sz w:val="20"/>
          <w:szCs w:val="20"/>
          <w:u w:val="single"/>
        </w:rPr>
        <w:t>DEPENDENCIA ENCARGADA DE LAS CONTRATACIONES</w:t>
      </w:r>
    </w:p>
    <w:p w14:paraId="41BE2E1D" w14:textId="02DC2513" w:rsidR="00376A21" w:rsidRPr="00B9191F" w:rsidRDefault="00376A21" w:rsidP="00376A21">
      <w:pPr>
        <w:widowControl w:val="0"/>
        <w:spacing w:line="259" w:lineRule="auto"/>
        <w:jc w:val="both"/>
        <w:rPr>
          <w:rFonts w:ascii="Arial" w:hAnsi="Arial" w:cs="Arial"/>
          <w:b/>
          <w:sz w:val="20"/>
          <w:szCs w:val="20"/>
        </w:rPr>
      </w:pPr>
      <w:r w:rsidRPr="00B9191F">
        <w:rPr>
          <w:rFonts w:ascii="Arial" w:hAnsi="Arial" w:cs="Arial"/>
          <w:b/>
          <w:bCs/>
          <w:sz w:val="20"/>
          <w:szCs w:val="20"/>
        </w:rPr>
        <w:t xml:space="preserve">CONCURSO PÚBLICO ABREVIADO PARA LA CONTRATACIÓN DE EXPERTOS Y GERENTES DE PROYECTOS </w:t>
      </w:r>
      <w:r w:rsidR="009D3B1B" w:rsidRPr="00B9191F">
        <w:rPr>
          <w:rFonts w:ascii="Arial" w:hAnsi="Arial" w:cs="Arial"/>
          <w:b/>
          <w:bCs/>
          <w:sz w:val="20"/>
          <w:szCs w:val="20"/>
        </w:rPr>
        <w:t>N°</w:t>
      </w:r>
      <w:r w:rsidR="00547E01" w:rsidRPr="00B9191F">
        <w:rPr>
          <w:rFonts w:ascii="Arial" w:hAnsi="Arial" w:cs="Arial"/>
          <w:b/>
          <w:bCs/>
          <w:sz w:val="20"/>
          <w:szCs w:val="20"/>
        </w:rPr>
        <w:t xml:space="preserve"> </w:t>
      </w:r>
      <w:r w:rsidRPr="00B9191F">
        <w:rPr>
          <w:rFonts w:ascii="Arial" w:hAnsi="Arial" w:cs="Arial"/>
          <w:b/>
          <w:bCs/>
          <w:sz w:val="20"/>
          <w:szCs w:val="20"/>
          <w:u w:val="single"/>
        </w:rPr>
        <w:t>[CONSIGNAR NOMENCLATURA DEL PROCEDIMIENTO DE SELECCIÓN]</w:t>
      </w:r>
    </w:p>
    <w:p w14:paraId="772BB61B" w14:textId="77777777" w:rsidR="000D7C6D" w:rsidRPr="00B9191F" w:rsidRDefault="000D7C6D" w:rsidP="17784565">
      <w:pPr>
        <w:widowControl w:val="0"/>
        <w:rPr>
          <w:rFonts w:ascii="Arial" w:hAnsi="Arial" w:cs="Arial"/>
          <w:sz w:val="20"/>
          <w:szCs w:val="20"/>
        </w:rPr>
      </w:pPr>
      <w:r w:rsidRPr="00B9191F">
        <w:rPr>
          <w:rFonts w:ascii="Arial" w:hAnsi="Arial" w:cs="Arial"/>
          <w:sz w:val="20"/>
          <w:szCs w:val="20"/>
          <w:u w:val="single"/>
        </w:rPr>
        <w:t>Presente</w:t>
      </w:r>
      <w:r w:rsidRPr="00B9191F">
        <w:rPr>
          <w:rFonts w:ascii="Arial" w:hAnsi="Arial" w:cs="Arial"/>
          <w:sz w:val="20"/>
          <w:szCs w:val="20"/>
        </w:rPr>
        <w:t>.-</w:t>
      </w:r>
    </w:p>
    <w:p w14:paraId="62F62597" w14:textId="77777777" w:rsidR="000D7C6D" w:rsidRPr="00B9191F" w:rsidRDefault="000D7C6D" w:rsidP="000D7C6D">
      <w:pPr>
        <w:widowControl w:val="0"/>
        <w:rPr>
          <w:rFonts w:ascii="Arial" w:hAnsi="Arial" w:cs="Arial"/>
          <w:sz w:val="20"/>
          <w:szCs w:val="20"/>
        </w:rPr>
      </w:pPr>
    </w:p>
    <w:p w14:paraId="3638A420" w14:textId="739A700A" w:rsidR="00455950" w:rsidRPr="00B9191F" w:rsidRDefault="000D7C6D" w:rsidP="00455950">
      <w:pPr>
        <w:widowControl w:val="0"/>
        <w:ind w:right="-1"/>
        <w:jc w:val="both"/>
        <w:rPr>
          <w:rFonts w:ascii="Arial" w:hAnsi="Arial" w:cs="Arial"/>
          <w:sz w:val="20"/>
          <w:szCs w:val="20"/>
        </w:rPr>
      </w:pPr>
      <w:r w:rsidRPr="00B9191F">
        <w:rPr>
          <w:rFonts w:ascii="Arial" w:hAnsi="Arial" w:cs="Arial"/>
          <w:sz w:val="20"/>
          <w:szCs w:val="20"/>
        </w:rPr>
        <w:t xml:space="preserve">El que se suscribe, </w:t>
      </w:r>
      <w:r w:rsidRPr="0031778F">
        <w:rPr>
          <w:rFonts w:ascii="Arial" w:hAnsi="Arial" w:cs="Arial"/>
          <w:b/>
          <w:bCs/>
          <w:sz w:val="20"/>
          <w:szCs w:val="20"/>
        </w:rPr>
        <w:t>[……………..]</w:t>
      </w:r>
      <w:r w:rsidRPr="00B9191F">
        <w:rPr>
          <w:rFonts w:ascii="Arial" w:hAnsi="Arial" w:cs="Arial"/>
          <w:sz w:val="20"/>
          <w:szCs w:val="20"/>
        </w:rPr>
        <w:t xml:space="preserve">, postor adjudicado </w:t>
      </w:r>
      <w:r w:rsidR="009D0D5A" w:rsidRPr="00B9191F">
        <w:rPr>
          <w:rFonts w:ascii="Arial" w:hAnsi="Arial" w:cs="Arial"/>
          <w:sz w:val="20"/>
          <w:szCs w:val="20"/>
        </w:rPr>
        <w:t>o</w:t>
      </w:r>
      <w:r w:rsidRPr="00B9191F">
        <w:rPr>
          <w:rFonts w:ascii="Arial" w:hAnsi="Arial" w:cs="Arial"/>
          <w:sz w:val="20"/>
          <w:szCs w:val="20"/>
        </w:rPr>
        <w:t xml:space="preserve"> </w:t>
      </w:r>
      <w:r w:rsidR="002703B8" w:rsidRPr="00B9191F">
        <w:rPr>
          <w:rFonts w:ascii="Arial" w:hAnsi="Arial" w:cs="Arial"/>
          <w:sz w:val="20"/>
          <w:szCs w:val="20"/>
        </w:rPr>
        <w:t xml:space="preserve">apoderado </w:t>
      </w:r>
      <w:r w:rsidRPr="00B9191F">
        <w:rPr>
          <w:rFonts w:ascii="Arial" w:hAnsi="Arial" w:cs="Arial"/>
          <w:sz w:val="20"/>
          <w:szCs w:val="20"/>
        </w:rPr>
        <w:t xml:space="preserve">de </w:t>
      </w:r>
      <w:r w:rsidRPr="00B9191F">
        <w:rPr>
          <w:rFonts w:ascii="Arial" w:hAnsi="Arial" w:cs="Arial"/>
          <w:b/>
          <w:bCs/>
          <w:sz w:val="20"/>
          <w:szCs w:val="20"/>
          <w:u w:val="single"/>
        </w:rPr>
        <w:t>[</w:t>
      </w:r>
      <w:r w:rsidR="008B0622" w:rsidRPr="00B9191F">
        <w:rPr>
          <w:rFonts w:ascii="Arial" w:hAnsi="Arial" w:cs="Arial"/>
          <w:b/>
          <w:bCs/>
          <w:sz w:val="20"/>
          <w:szCs w:val="20"/>
          <w:u w:val="single"/>
        </w:rPr>
        <w:t xml:space="preserve">CONSIGNAR </w:t>
      </w:r>
      <w:r w:rsidR="002F73DE" w:rsidRPr="00B9191F">
        <w:rPr>
          <w:rFonts w:ascii="Arial" w:hAnsi="Arial" w:cs="Arial"/>
          <w:b/>
          <w:bCs/>
          <w:sz w:val="20"/>
          <w:szCs w:val="20"/>
          <w:u w:val="single"/>
        </w:rPr>
        <w:t>SEGÚN CORRESPONDA</w:t>
      </w:r>
      <w:r w:rsidRPr="00B9191F">
        <w:rPr>
          <w:rFonts w:ascii="Arial" w:hAnsi="Arial" w:cs="Arial"/>
          <w:b/>
          <w:bCs/>
          <w:sz w:val="20"/>
          <w:szCs w:val="20"/>
          <w:u w:val="single"/>
        </w:rPr>
        <w:t>]</w:t>
      </w:r>
      <w:r w:rsidRPr="00B9191F">
        <w:rPr>
          <w:rFonts w:ascii="Arial" w:hAnsi="Arial" w:cs="Arial"/>
          <w:sz w:val="20"/>
          <w:szCs w:val="20"/>
        </w:rPr>
        <w:t>, identificado con</w:t>
      </w:r>
      <w:r w:rsidRPr="00B9191F">
        <w:rPr>
          <w:rFonts w:ascii="Arial" w:hAnsi="Arial" w:cs="Arial"/>
          <w:b/>
          <w:bCs/>
          <w:sz w:val="20"/>
          <w:szCs w:val="20"/>
        </w:rPr>
        <w:t xml:space="preserve"> </w:t>
      </w:r>
      <w:r w:rsidRPr="00B9191F">
        <w:rPr>
          <w:rFonts w:ascii="Arial" w:hAnsi="Arial" w:cs="Arial"/>
          <w:b/>
          <w:bCs/>
          <w:sz w:val="20"/>
          <w:szCs w:val="20"/>
          <w:u w:val="single"/>
        </w:rPr>
        <w:t>[CONSIGNAR TIPO DE DOCUMENTO DE IDENTIDAD]</w:t>
      </w:r>
      <w:r w:rsidRPr="00B9191F">
        <w:rPr>
          <w:rFonts w:ascii="Arial" w:hAnsi="Arial" w:cs="Arial"/>
          <w:sz w:val="20"/>
          <w:szCs w:val="20"/>
        </w:rPr>
        <w:t xml:space="preserve"> N° </w:t>
      </w:r>
      <w:r w:rsidRPr="00B9191F">
        <w:rPr>
          <w:rFonts w:ascii="Arial" w:hAnsi="Arial" w:cs="Arial"/>
          <w:b/>
          <w:bCs/>
          <w:sz w:val="20"/>
          <w:szCs w:val="20"/>
          <w:u w:val="single"/>
        </w:rPr>
        <w:t>[CONSIGNAR NÚMERO DE DOCUMENTO DE IDENTIDAD]</w:t>
      </w:r>
      <w:r w:rsidRPr="00B9191F">
        <w:rPr>
          <w:rFonts w:ascii="Arial" w:hAnsi="Arial" w:cs="Arial"/>
          <w:sz w:val="20"/>
          <w:szCs w:val="20"/>
        </w:rPr>
        <w:t xml:space="preserve">, </w:t>
      </w:r>
      <w:r w:rsidR="00F91120" w:rsidRPr="00B9191F">
        <w:rPr>
          <w:rFonts w:ascii="Arial" w:hAnsi="Arial" w:cs="Arial"/>
          <w:sz w:val="20"/>
          <w:szCs w:val="20"/>
        </w:rPr>
        <w:t>declar</w:t>
      </w:r>
      <w:r w:rsidR="00CE28FA" w:rsidRPr="00B9191F">
        <w:rPr>
          <w:rFonts w:ascii="Arial" w:hAnsi="Arial" w:cs="Arial"/>
          <w:sz w:val="20"/>
          <w:szCs w:val="20"/>
        </w:rPr>
        <w:t>o</w:t>
      </w:r>
      <w:r w:rsidR="00F91120" w:rsidRPr="00B9191F">
        <w:rPr>
          <w:rFonts w:ascii="Arial" w:hAnsi="Arial" w:cs="Arial"/>
          <w:sz w:val="20"/>
          <w:szCs w:val="20"/>
        </w:rPr>
        <w:t xml:space="preserve"> </w:t>
      </w:r>
      <w:r w:rsidR="00AD2263" w:rsidRPr="00B9191F">
        <w:rPr>
          <w:rFonts w:ascii="Arial" w:hAnsi="Arial" w:cs="Arial"/>
          <w:sz w:val="20"/>
          <w:szCs w:val="20"/>
        </w:rPr>
        <w:t xml:space="preserve">bajo juramento </w:t>
      </w:r>
      <w:r w:rsidR="006934EB" w:rsidRPr="00B9191F">
        <w:rPr>
          <w:rFonts w:ascii="Arial" w:hAnsi="Arial" w:cs="Arial"/>
          <w:sz w:val="20"/>
          <w:szCs w:val="20"/>
        </w:rPr>
        <w:t>su compromiso de</w:t>
      </w:r>
      <w:r w:rsidR="00F91120" w:rsidRPr="00B9191F">
        <w:rPr>
          <w:rFonts w:ascii="Arial" w:hAnsi="Arial" w:cs="Arial"/>
          <w:sz w:val="20"/>
          <w:szCs w:val="20"/>
        </w:rPr>
        <w:t xml:space="preserve"> </w:t>
      </w:r>
      <w:r w:rsidR="006F3E8F" w:rsidRPr="00B9191F">
        <w:rPr>
          <w:rFonts w:ascii="Arial" w:hAnsi="Arial" w:cs="Arial"/>
          <w:sz w:val="20"/>
          <w:szCs w:val="20"/>
        </w:rPr>
        <w:t>presenta</w:t>
      </w:r>
      <w:r w:rsidR="006934EB" w:rsidRPr="00B9191F">
        <w:rPr>
          <w:rFonts w:ascii="Arial" w:hAnsi="Arial" w:cs="Arial"/>
          <w:sz w:val="20"/>
          <w:szCs w:val="20"/>
        </w:rPr>
        <w:t>r</w:t>
      </w:r>
      <w:r w:rsidR="006F3E8F" w:rsidRPr="00B9191F">
        <w:rPr>
          <w:rFonts w:ascii="Arial" w:hAnsi="Arial" w:cs="Arial"/>
          <w:sz w:val="20"/>
          <w:szCs w:val="20"/>
        </w:rPr>
        <w:t xml:space="preserve"> </w:t>
      </w:r>
      <w:r w:rsidR="003700DF" w:rsidRPr="00B9191F">
        <w:rPr>
          <w:rFonts w:ascii="Arial" w:hAnsi="Arial" w:cs="Arial"/>
          <w:sz w:val="20"/>
          <w:szCs w:val="20"/>
        </w:rPr>
        <w:t>la constitución de</w:t>
      </w:r>
      <w:r w:rsidR="006F3E8F" w:rsidRPr="00B9191F">
        <w:rPr>
          <w:rFonts w:ascii="Arial" w:hAnsi="Arial" w:cs="Arial"/>
          <w:sz w:val="20"/>
          <w:szCs w:val="20"/>
        </w:rPr>
        <w:t xml:space="preserve"> </w:t>
      </w:r>
      <w:r w:rsidR="00F91120" w:rsidRPr="00B9191F">
        <w:rPr>
          <w:rFonts w:ascii="Arial" w:hAnsi="Arial" w:cs="Arial"/>
          <w:sz w:val="20"/>
          <w:szCs w:val="20"/>
        </w:rPr>
        <w:t xml:space="preserve">un fideicomiso </w:t>
      </w:r>
      <w:r w:rsidR="00B627AA" w:rsidRPr="00B9191F">
        <w:rPr>
          <w:rFonts w:ascii="Arial" w:hAnsi="Arial" w:cs="Arial"/>
          <w:sz w:val="20"/>
          <w:szCs w:val="20"/>
        </w:rPr>
        <w:t xml:space="preserve">como </w:t>
      </w:r>
      <w:r w:rsidRPr="00B9191F">
        <w:rPr>
          <w:rFonts w:ascii="Arial" w:hAnsi="Arial" w:cs="Arial"/>
          <w:sz w:val="20"/>
          <w:szCs w:val="20"/>
        </w:rPr>
        <w:t>mecanismo de garantía de fiel cumplimiento de</w:t>
      </w:r>
      <w:r w:rsidR="00F91120" w:rsidRPr="00B9191F">
        <w:rPr>
          <w:rFonts w:ascii="Arial" w:hAnsi="Arial" w:cs="Arial"/>
          <w:sz w:val="20"/>
          <w:szCs w:val="20"/>
        </w:rPr>
        <w:t>l contrato</w:t>
      </w:r>
      <w:r w:rsidRPr="00B9191F">
        <w:rPr>
          <w:rFonts w:ascii="Arial" w:hAnsi="Arial" w:cs="Arial"/>
          <w:sz w:val="20"/>
          <w:szCs w:val="20"/>
        </w:rPr>
        <w:t xml:space="preserve">, en </w:t>
      </w:r>
      <w:r w:rsidR="00DD5A6A" w:rsidRPr="00B9191F">
        <w:rPr>
          <w:rFonts w:ascii="Arial" w:hAnsi="Arial" w:cs="Arial"/>
          <w:sz w:val="20"/>
          <w:szCs w:val="20"/>
        </w:rPr>
        <w:t xml:space="preserve">un plazo no mayor a veinte días hábiles contabilizados desde el día siguiente de perfeccionado el mismo, </w:t>
      </w:r>
      <w:r w:rsidRPr="00B9191F">
        <w:rPr>
          <w:rFonts w:ascii="Arial" w:hAnsi="Arial" w:cs="Arial"/>
          <w:sz w:val="20"/>
          <w:szCs w:val="20"/>
        </w:rPr>
        <w:t>en el marco de</w:t>
      </w:r>
      <w:r w:rsidR="00122A2D" w:rsidRPr="00B9191F">
        <w:rPr>
          <w:rFonts w:ascii="Arial" w:hAnsi="Arial" w:cs="Arial"/>
          <w:sz w:val="20"/>
          <w:szCs w:val="20"/>
        </w:rPr>
        <w:t xml:space="preserve"> </w:t>
      </w:r>
      <w:r w:rsidRPr="00B9191F">
        <w:rPr>
          <w:rFonts w:ascii="Arial" w:hAnsi="Arial" w:cs="Arial"/>
          <w:sz w:val="20"/>
          <w:szCs w:val="20"/>
        </w:rPr>
        <w:t>l</w:t>
      </w:r>
      <w:r w:rsidR="00122A2D" w:rsidRPr="00B9191F">
        <w:rPr>
          <w:rFonts w:ascii="Arial" w:hAnsi="Arial" w:cs="Arial"/>
          <w:sz w:val="20"/>
          <w:szCs w:val="20"/>
        </w:rPr>
        <w:t>os</w:t>
      </w:r>
      <w:r w:rsidRPr="00B9191F">
        <w:rPr>
          <w:rFonts w:ascii="Arial" w:hAnsi="Arial" w:cs="Arial"/>
          <w:sz w:val="20"/>
          <w:szCs w:val="20"/>
        </w:rPr>
        <w:t xml:space="preserve"> artículo</w:t>
      </w:r>
      <w:r w:rsidR="00122A2D" w:rsidRPr="00B9191F">
        <w:rPr>
          <w:rFonts w:ascii="Arial" w:hAnsi="Arial" w:cs="Arial"/>
          <w:sz w:val="20"/>
          <w:szCs w:val="20"/>
        </w:rPr>
        <w:t>s</w:t>
      </w:r>
      <w:r w:rsidRPr="00B9191F">
        <w:rPr>
          <w:rFonts w:ascii="Arial" w:hAnsi="Arial" w:cs="Arial"/>
          <w:sz w:val="20"/>
          <w:szCs w:val="20"/>
        </w:rPr>
        <w:t xml:space="preserve"> </w:t>
      </w:r>
      <w:r w:rsidR="009E6419" w:rsidRPr="00B9191F">
        <w:rPr>
          <w:rFonts w:ascii="Arial" w:hAnsi="Arial" w:cs="Arial"/>
          <w:sz w:val="20"/>
          <w:szCs w:val="20"/>
        </w:rPr>
        <w:t xml:space="preserve">116 </w:t>
      </w:r>
      <w:r w:rsidR="00122A2D" w:rsidRPr="00B9191F">
        <w:rPr>
          <w:rFonts w:ascii="Arial" w:hAnsi="Arial" w:cs="Arial"/>
          <w:sz w:val="20"/>
          <w:szCs w:val="20"/>
        </w:rPr>
        <w:t xml:space="preserve">y 138 </w:t>
      </w:r>
      <w:r w:rsidR="006C37CE" w:rsidRPr="00B9191F">
        <w:rPr>
          <w:rFonts w:ascii="Arial" w:hAnsi="Arial" w:cs="Arial"/>
          <w:sz w:val="20"/>
          <w:szCs w:val="20"/>
        </w:rPr>
        <w:t>del Reglamento</w:t>
      </w:r>
      <w:r w:rsidR="00455950" w:rsidRPr="00B9191F">
        <w:rPr>
          <w:rFonts w:ascii="Arial" w:hAnsi="Arial" w:cs="Arial"/>
          <w:sz w:val="20"/>
          <w:szCs w:val="20"/>
        </w:rPr>
        <w:t xml:space="preserve"> de la Ley N° 32069 Ley General de Contrataciones Públicas, aprobado por Decreto Supremo N° 009-2025-EF.</w:t>
      </w:r>
    </w:p>
    <w:p w14:paraId="17B0E9B3" w14:textId="35FD28E8" w:rsidR="000D7C6D" w:rsidRPr="00B9191F" w:rsidRDefault="000D7C6D" w:rsidP="00455950">
      <w:pPr>
        <w:widowControl w:val="0"/>
        <w:ind w:right="-1"/>
        <w:jc w:val="both"/>
        <w:rPr>
          <w:rFonts w:ascii="Arial" w:hAnsi="Arial" w:cs="Arial"/>
          <w:sz w:val="20"/>
          <w:szCs w:val="20"/>
        </w:rPr>
      </w:pPr>
    </w:p>
    <w:p w14:paraId="79022D60" w14:textId="77777777" w:rsidR="000D7C6D" w:rsidRPr="00B9191F" w:rsidRDefault="000D7C6D" w:rsidP="000D7C6D">
      <w:pPr>
        <w:widowControl w:val="0"/>
        <w:autoSpaceDE w:val="0"/>
        <w:autoSpaceDN w:val="0"/>
        <w:adjustRightInd w:val="0"/>
        <w:jc w:val="both"/>
        <w:rPr>
          <w:rFonts w:ascii="Arial" w:hAnsi="Arial" w:cs="Arial"/>
          <w:sz w:val="20"/>
          <w:szCs w:val="20"/>
        </w:rPr>
      </w:pPr>
    </w:p>
    <w:p w14:paraId="6393A24D" w14:textId="77777777" w:rsidR="000D7C6D" w:rsidRPr="0031778F" w:rsidRDefault="000D7C6D" w:rsidP="000D7C6D">
      <w:pPr>
        <w:widowControl w:val="0"/>
        <w:autoSpaceDE w:val="0"/>
        <w:autoSpaceDN w:val="0"/>
        <w:adjustRightInd w:val="0"/>
        <w:jc w:val="both"/>
        <w:rPr>
          <w:rFonts w:ascii="Arial" w:hAnsi="Arial" w:cs="Arial"/>
          <w:b/>
          <w:bCs/>
          <w:sz w:val="20"/>
          <w:szCs w:val="20"/>
          <w:u w:val="single"/>
        </w:rPr>
      </w:pPr>
      <w:r w:rsidRPr="0031778F">
        <w:rPr>
          <w:rFonts w:ascii="Arial" w:hAnsi="Arial" w:cs="Arial"/>
          <w:b/>
          <w:bCs/>
          <w:sz w:val="20"/>
          <w:szCs w:val="20"/>
          <w:u w:val="single"/>
        </w:rPr>
        <w:t>[CONSIGNAR CIUDAD Y FECHA]</w:t>
      </w:r>
    </w:p>
    <w:p w14:paraId="75D2569D" w14:textId="77777777" w:rsidR="00965610" w:rsidRPr="00B9191F" w:rsidRDefault="00965610" w:rsidP="000D7C6D">
      <w:pPr>
        <w:widowControl w:val="0"/>
        <w:autoSpaceDE w:val="0"/>
        <w:autoSpaceDN w:val="0"/>
        <w:adjustRightInd w:val="0"/>
        <w:jc w:val="both"/>
        <w:rPr>
          <w:rFonts w:ascii="Arial" w:hAnsi="Arial" w:cs="Arial"/>
          <w:sz w:val="20"/>
          <w:szCs w:val="20"/>
        </w:rPr>
      </w:pPr>
    </w:p>
    <w:p w14:paraId="56A72253" w14:textId="77777777" w:rsidR="00965610" w:rsidRPr="00B9191F" w:rsidRDefault="00965610" w:rsidP="000D7C6D">
      <w:pPr>
        <w:widowControl w:val="0"/>
        <w:autoSpaceDE w:val="0"/>
        <w:autoSpaceDN w:val="0"/>
        <w:adjustRightInd w:val="0"/>
        <w:jc w:val="both"/>
        <w:rPr>
          <w:rFonts w:ascii="Arial" w:hAnsi="Arial" w:cs="Arial"/>
          <w:sz w:val="20"/>
          <w:szCs w:val="20"/>
        </w:rPr>
      </w:pPr>
    </w:p>
    <w:p w14:paraId="7F38BCB1" w14:textId="77777777" w:rsidR="00965610" w:rsidRPr="00B9191F" w:rsidRDefault="00965610" w:rsidP="000D7C6D">
      <w:pPr>
        <w:widowControl w:val="0"/>
        <w:autoSpaceDE w:val="0"/>
        <w:autoSpaceDN w:val="0"/>
        <w:adjustRightInd w:val="0"/>
        <w:jc w:val="both"/>
        <w:rPr>
          <w:rFonts w:ascii="Arial" w:hAnsi="Arial" w:cs="Arial"/>
          <w:sz w:val="20"/>
          <w:szCs w:val="20"/>
        </w:rPr>
      </w:pPr>
    </w:p>
    <w:p w14:paraId="614FC9AE" w14:textId="77777777" w:rsidR="00965610" w:rsidRPr="00B9191F" w:rsidRDefault="00965610" w:rsidP="000D7C6D">
      <w:pPr>
        <w:widowControl w:val="0"/>
        <w:autoSpaceDE w:val="0"/>
        <w:autoSpaceDN w:val="0"/>
        <w:adjustRightInd w:val="0"/>
        <w:jc w:val="both"/>
        <w:rPr>
          <w:rFonts w:ascii="Arial" w:hAnsi="Arial" w:cs="Arial"/>
          <w:sz w:val="20"/>
          <w:szCs w:val="20"/>
        </w:rPr>
      </w:pPr>
    </w:p>
    <w:p w14:paraId="7F2F02E3" w14:textId="77777777" w:rsidR="00965610" w:rsidRPr="00B9191F" w:rsidRDefault="00965610" w:rsidP="000D7C6D">
      <w:pPr>
        <w:widowControl w:val="0"/>
        <w:autoSpaceDE w:val="0"/>
        <w:autoSpaceDN w:val="0"/>
        <w:adjustRightInd w:val="0"/>
        <w:jc w:val="both"/>
        <w:rPr>
          <w:rFonts w:ascii="Arial" w:hAnsi="Arial" w:cs="Arial"/>
          <w:sz w:val="20"/>
          <w:szCs w:val="20"/>
        </w:rPr>
      </w:pPr>
    </w:p>
    <w:p w14:paraId="31C64980" w14:textId="77777777" w:rsidR="000D7C6D" w:rsidRPr="00B9191F" w:rsidRDefault="000D7C6D" w:rsidP="000D7C6D">
      <w:pPr>
        <w:widowControl w:val="0"/>
        <w:ind w:right="-1"/>
        <w:jc w:val="both"/>
        <w:rPr>
          <w:rFonts w:ascii="Arial" w:hAnsi="Arial" w:cs="Arial"/>
          <w:sz w:val="20"/>
          <w:szCs w:val="20"/>
        </w:rPr>
      </w:pPr>
    </w:p>
    <w:tbl>
      <w:tblPr>
        <w:tblW w:w="0" w:type="auto"/>
        <w:jc w:val="center"/>
        <w:tblLayout w:type="fixed"/>
        <w:tblCellMar>
          <w:left w:w="70" w:type="dxa"/>
          <w:right w:w="70" w:type="dxa"/>
        </w:tblCellMar>
        <w:tblLook w:val="0000" w:firstRow="0" w:lastRow="0" w:firstColumn="0" w:lastColumn="0" w:noHBand="0" w:noVBand="0"/>
      </w:tblPr>
      <w:tblGrid>
        <w:gridCol w:w="4607"/>
      </w:tblGrid>
      <w:tr w:rsidR="000D7C6D" w:rsidRPr="00B9191F" w14:paraId="320EB313" w14:textId="77777777">
        <w:trPr>
          <w:trHeight w:val="1099"/>
          <w:jc w:val="center"/>
        </w:trPr>
        <w:tc>
          <w:tcPr>
            <w:tcW w:w="4607" w:type="dxa"/>
          </w:tcPr>
          <w:p w14:paraId="1EFE9210" w14:textId="77777777" w:rsidR="000D7C6D" w:rsidRPr="00B9191F" w:rsidRDefault="000D7C6D">
            <w:pPr>
              <w:widowControl w:val="0"/>
              <w:jc w:val="center"/>
              <w:rPr>
                <w:rFonts w:ascii="Arial" w:hAnsi="Arial" w:cs="Arial"/>
                <w:sz w:val="20"/>
                <w:szCs w:val="20"/>
              </w:rPr>
            </w:pPr>
            <w:r w:rsidRPr="00B9191F">
              <w:rPr>
                <w:rFonts w:ascii="Arial" w:hAnsi="Arial" w:cs="Arial"/>
                <w:sz w:val="20"/>
                <w:szCs w:val="20"/>
              </w:rPr>
              <w:t>……………………………….…………………..</w:t>
            </w:r>
          </w:p>
          <w:p w14:paraId="27362C22" w14:textId="77777777" w:rsidR="000D7C6D" w:rsidRPr="00B9191F" w:rsidRDefault="000D7C6D">
            <w:pPr>
              <w:widowControl w:val="0"/>
              <w:jc w:val="center"/>
              <w:rPr>
                <w:rFonts w:ascii="Arial" w:hAnsi="Arial" w:cs="Arial"/>
                <w:b/>
                <w:sz w:val="20"/>
                <w:szCs w:val="20"/>
                <w:lang w:val="es-ES"/>
              </w:rPr>
            </w:pPr>
            <w:r w:rsidRPr="00B9191F">
              <w:rPr>
                <w:rFonts w:ascii="Arial" w:hAnsi="Arial" w:cs="Arial"/>
                <w:b/>
                <w:sz w:val="20"/>
                <w:szCs w:val="20"/>
              </w:rPr>
              <w:t>Firma, nombres y apellidos del postor o</w:t>
            </w:r>
          </w:p>
          <w:p w14:paraId="6447D04B" w14:textId="1A914C8D" w:rsidR="000D7C6D" w:rsidRPr="00B9191F" w:rsidRDefault="002703B8">
            <w:pPr>
              <w:widowControl w:val="0"/>
              <w:jc w:val="center"/>
              <w:rPr>
                <w:rFonts w:ascii="Arial" w:hAnsi="Arial" w:cs="Arial"/>
                <w:b/>
                <w:sz w:val="20"/>
                <w:szCs w:val="20"/>
                <w:lang w:val="es-ES"/>
              </w:rPr>
            </w:pPr>
            <w:r w:rsidRPr="00B9191F">
              <w:rPr>
                <w:rFonts w:ascii="Arial" w:hAnsi="Arial" w:cs="Arial"/>
                <w:b/>
                <w:sz w:val="20"/>
                <w:szCs w:val="20"/>
              </w:rPr>
              <w:t>apoderado</w:t>
            </w:r>
            <w:r w:rsidR="000D7C6D" w:rsidRPr="00B9191F">
              <w:rPr>
                <w:rFonts w:ascii="Arial" w:hAnsi="Arial" w:cs="Arial"/>
                <w:b/>
                <w:sz w:val="20"/>
                <w:szCs w:val="20"/>
              </w:rPr>
              <w:t>, según corresponda</w:t>
            </w:r>
          </w:p>
        </w:tc>
      </w:tr>
    </w:tbl>
    <w:p w14:paraId="78F8B3F8" w14:textId="77777777" w:rsidR="000D7C6D" w:rsidRPr="00B9191F" w:rsidRDefault="000D7C6D" w:rsidP="000D7C6D">
      <w:pPr>
        <w:widowControl w:val="0"/>
        <w:jc w:val="center"/>
        <w:rPr>
          <w:rFonts w:ascii="Arial" w:hAnsi="Arial" w:cs="Arial"/>
          <w:b/>
        </w:rPr>
      </w:pPr>
    </w:p>
    <w:p w14:paraId="781D29A6" w14:textId="77777777" w:rsidR="000D7C6D" w:rsidRPr="00B9191F" w:rsidRDefault="000D7C6D" w:rsidP="000D7C6D">
      <w:pPr>
        <w:widowControl w:val="0"/>
        <w:jc w:val="center"/>
        <w:rPr>
          <w:rFonts w:ascii="Arial" w:hAnsi="Arial" w:cs="Arial"/>
          <w:b/>
        </w:rPr>
      </w:pPr>
    </w:p>
    <w:p w14:paraId="11D3CF8D" w14:textId="77777777" w:rsidR="000D7C6D" w:rsidRPr="00B9191F" w:rsidRDefault="000D7C6D" w:rsidP="000D7C6D">
      <w:pPr>
        <w:widowControl w:val="0"/>
        <w:jc w:val="center"/>
        <w:rPr>
          <w:rFonts w:ascii="Arial" w:hAnsi="Arial" w:cs="Arial"/>
          <w:b/>
        </w:rPr>
      </w:pPr>
    </w:p>
    <w:p w14:paraId="028EA2CC" w14:textId="77777777" w:rsidR="000D7C6D" w:rsidRPr="00B9191F" w:rsidRDefault="000D7C6D" w:rsidP="00733F0F">
      <w:pPr>
        <w:widowControl w:val="0"/>
        <w:rPr>
          <w:rFonts w:ascii="Arial" w:hAnsi="Arial" w:cs="Arial"/>
          <w:b/>
        </w:rPr>
      </w:pPr>
    </w:p>
    <w:p w14:paraId="35080AE8" w14:textId="77777777" w:rsidR="000D7C6D" w:rsidRPr="00B9191F" w:rsidRDefault="000D7C6D" w:rsidP="000D7C6D">
      <w:pPr>
        <w:widowControl w:val="0"/>
        <w:jc w:val="center"/>
        <w:rPr>
          <w:rFonts w:ascii="Arial" w:hAnsi="Arial" w:cs="Arial"/>
          <w:b/>
        </w:rPr>
      </w:pPr>
    </w:p>
    <w:tbl>
      <w:tblPr>
        <w:tblStyle w:val="Tabladecuadrcula1clara-nfasis510"/>
        <w:tblW w:w="9072" w:type="dxa"/>
        <w:tblInd w:w="-5"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9072"/>
      </w:tblGrid>
      <w:tr w:rsidR="000D7C6D" w:rsidRPr="00B9191F" w:rsidDel="00170883" w14:paraId="138704D5" w14:textId="77777777" w:rsidTr="00D1511D">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109732DD" w14:textId="2044512A" w:rsidR="000D7C6D" w:rsidRPr="00B9191F" w:rsidDel="00170883" w:rsidRDefault="00413B90">
            <w:pPr>
              <w:jc w:val="both"/>
              <w:rPr>
                <w:rFonts w:ascii="Arial" w:hAnsi="Arial" w:cs="Arial"/>
                <w:color w:val="FF0000"/>
                <w:sz w:val="18"/>
                <w:szCs w:val="18"/>
                <w:lang w:val="es-ES"/>
              </w:rPr>
            </w:pPr>
            <w:r w:rsidRPr="00B9191F">
              <w:rPr>
                <w:rFonts w:ascii="Arial" w:hAnsi="Arial" w:cs="Arial"/>
                <w:color w:val="FF0000"/>
                <w:sz w:val="18"/>
                <w:szCs w:val="18"/>
              </w:rPr>
              <w:t>Advertencia</w:t>
            </w:r>
          </w:p>
        </w:tc>
      </w:tr>
      <w:tr w:rsidR="000D7C6D" w:rsidRPr="00B9191F" w:rsidDel="00170883" w14:paraId="1DADE0FB" w14:textId="77777777" w:rsidTr="00E95496">
        <w:trPr>
          <w:trHeight w:val="667"/>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6C15DC35" w14:textId="394DB7E7" w:rsidR="000D7C6D" w:rsidRPr="00B9191F" w:rsidDel="00170883" w:rsidRDefault="00122A2D" w:rsidP="00182A02">
            <w:pPr>
              <w:widowControl w:val="0"/>
              <w:jc w:val="both"/>
              <w:rPr>
                <w:rFonts w:ascii="Arial" w:hAnsi="Arial" w:cs="Arial"/>
                <w:b w:val="0"/>
                <w:bCs w:val="0"/>
                <w:iCs/>
                <w:color w:val="FF0000"/>
                <w:sz w:val="18"/>
                <w:szCs w:val="18"/>
                <w:lang w:val="es-ES"/>
              </w:rPr>
            </w:pPr>
            <w:r w:rsidRPr="00B9191F">
              <w:rPr>
                <w:rFonts w:ascii="Arial" w:hAnsi="Arial" w:cs="Arial"/>
                <w:b w:val="0"/>
                <w:bCs w:val="0"/>
                <w:color w:val="FF0000"/>
                <w:sz w:val="18"/>
                <w:szCs w:val="18"/>
              </w:rPr>
              <w:t>El fideicomiso es aplicable, de acuerdo con los artículos</w:t>
            </w:r>
            <w:r w:rsidR="00305EE8" w:rsidRPr="00B9191F">
              <w:rPr>
                <w:rFonts w:ascii="Arial" w:hAnsi="Arial" w:cs="Arial"/>
                <w:b w:val="0"/>
                <w:bCs w:val="0"/>
                <w:color w:val="FF0000"/>
                <w:sz w:val="18"/>
                <w:szCs w:val="18"/>
              </w:rPr>
              <w:t xml:space="preserve"> 116 y 138</w:t>
            </w:r>
            <w:r w:rsidRPr="00B9191F">
              <w:rPr>
                <w:rFonts w:ascii="Arial" w:hAnsi="Arial" w:cs="Arial"/>
                <w:b w:val="0"/>
                <w:bCs w:val="0"/>
                <w:color w:val="FF0000"/>
                <w:sz w:val="18"/>
                <w:szCs w:val="18"/>
              </w:rPr>
              <w:t xml:space="preserve"> del Reglamento</w:t>
            </w:r>
            <w:r w:rsidR="008139B8" w:rsidRPr="00B9191F">
              <w:rPr>
                <w:rFonts w:ascii="Arial" w:hAnsi="Arial" w:cs="Arial"/>
                <w:b w:val="0"/>
                <w:bCs w:val="0"/>
                <w:color w:val="FF0000"/>
                <w:sz w:val="18"/>
                <w:szCs w:val="18"/>
              </w:rPr>
              <w:t xml:space="preserve"> de la Ley N° 32069</w:t>
            </w:r>
            <w:r w:rsidR="007E17F5" w:rsidRPr="00B9191F">
              <w:rPr>
                <w:rFonts w:ascii="Arial" w:hAnsi="Arial" w:cs="Arial"/>
                <w:b w:val="0"/>
                <w:bCs w:val="0"/>
                <w:color w:val="FF0000"/>
                <w:sz w:val="18"/>
                <w:szCs w:val="18"/>
              </w:rPr>
              <w:t>, Ley General de Contrataciones Públicas, aprobado por Decreto Supremo N° 009-2025-EF</w:t>
            </w:r>
            <w:r w:rsidR="000B6567" w:rsidRPr="00B9191F">
              <w:rPr>
                <w:rFonts w:ascii="Arial" w:hAnsi="Arial" w:cs="Arial"/>
                <w:b w:val="0"/>
                <w:bCs w:val="0"/>
                <w:color w:val="FF0000"/>
                <w:sz w:val="18"/>
                <w:szCs w:val="18"/>
              </w:rPr>
              <w:t xml:space="preserve">, </w:t>
            </w:r>
            <w:r w:rsidR="000D7C6D" w:rsidRPr="00B9191F">
              <w:rPr>
                <w:rFonts w:ascii="Arial" w:hAnsi="Arial" w:cs="Arial"/>
                <w:b w:val="0"/>
                <w:bCs w:val="0"/>
                <w:color w:val="FF0000"/>
                <w:sz w:val="18"/>
                <w:szCs w:val="18"/>
              </w:rPr>
              <w:t>siempre que</w:t>
            </w:r>
            <w:r w:rsidR="00305EE8" w:rsidRPr="00B9191F">
              <w:rPr>
                <w:rFonts w:ascii="Arial" w:hAnsi="Arial" w:cs="Arial"/>
                <w:b w:val="0"/>
                <w:bCs w:val="0"/>
                <w:color w:val="FF0000"/>
                <w:sz w:val="18"/>
                <w:szCs w:val="18"/>
              </w:rPr>
              <w:t xml:space="preserve"> e</w:t>
            </w:r>
            <w:r w:rsidR="000D7C6D" w:rsidRPr="00B9191F">
              <w:rPr>
                <w:rFonts w:ascii="Arial" w:eastAsia="Batang" w:hAnsi="Arial" w:cs="Arial"/>
                <w:b w:val="0"/>
                <w:bCs w:val="0"/>
                <w:color w:val="FF0000"/>
                <w:sz w:val="18"/>
                <w:szCs w:val="18"/>
                <w:lang w:val="es-ES"/>
              </w:rPr>
              <w:t xml:space="preserve">l plazo de la </w:t>
            </w:r>
            <w:r w:rsidR="00046E64" w:rsidRPr="00B9191F">
              <w:rPr>
                <w:rFonts w:ascii="Arial" w:eastAsia="Batang" w:hAnsi="Arial" w:cs="Arial"/>
                <w:b w:val="0"/>
                <w:bCs w:val="0"/>
                <w:color w:val="FF0000"/>
                <w:sz w:val="18"/>
                <w:szCs w:val="18"/>
                <w:lang w:val="es-ES"/>
              </w:rPr>
              <w:t xml:space="preserve">ejecución contractual sea </w:t>
            </w:r>
            <w:r w:rsidR="001715CB" w:rsidRPr="00B9191F">
              <w:rPr>
                <w:rFonts w:ascii="Arial" w:eastAsia="Batang" w:hAnsi="Arial" w:cs="Arial"/>
                <w:b w:val="0"/>
                <w:bCs w:val="0"/>
                <w:color w:val="FF0000"/>
                <w:sz w:val="18"/>
                <w:szCs w:val="18"/>
                <w:lang w:val="es-ES"/>
              </w:rPr>
              <w:t>mayor a noventa días calendario.</w:t>
            </w:r>
          </w:p>
        </w:tc>
      </w:tr>
    </w:tbl>
    <w:p w14:paraId="329CBD19" w14:textId="67E641CB" w:rsidR="00455950" w:rsidRPr="00B9191F" w:rsidRDefault="00455950" w:rsidP="000D7C6D">
      <w:pPr>
        <w:widowControl w:val="0"/>
        <w:jc w:val="center"/>
        <w:rPr>
          <w:rFonts w:ascii="Arial" w:hAnsi="Arial" w:cs="Arial"/>
          <w:b/>
        </w:rPr>
      </w:pPr>
    </w:p>
    <w:p w14:paraId="0776F459" w14:textId="77777777" w:rsidR="00455950" w:rsidRPr="00B9191F" w:rsidRDefault="00455950">
      <w:pPr>
        <w:rPr>
          <w:rFonts w:ascii="Arial" w:hAnsi="Arial" w:cs="Arial"/>
          <w:b/>
        </w:rPr>
      </w:pPr>
      <w:r w:rsidRPr="00B9191F">
        <w:rPr>
          <w:rFonts w:ascii="Arial" w:hAnsi="Arial" w:cs="Arial"/>
          <w:b/>
        </w:rPr>
        <w:br w:type="page"/>
      </w:r>
    </w:p>
    <w:p w14:paraId="660F070B" w14:textId="754C3903" w:rsidR="009E11C1" w:rsidRPr="006949FF" w:rsidRDefault="00C478A9" w:rsidP="00C478A9">
      <w:pPr>
        <w:widowControl w:val="0"/>
        <w:tabs>
          <w:tab w:val="center" w:pos="4535"/>
          <w:tab w:val="left" w:pos="6267"/>
        </w:tabs>
        <w:rPr>
          <w:rFonts w:ascii="Arial" w:hAnsi="Arial" w:cs="Arial"/>
          <w:b/>
          <w:bCs/>
          <w:sz w:val="20"/>
          <w:szCs w:val="20"/>
        </w:rPr>
      </w:pPr>
      <w:r w:rsidRPr="00B9191F">
        <w:rPr>
          <w:rFonts w:ascii="Arial" w:hAnsi="Arial" w:cs="Arial"/>
          <w:b/>
          <w:bCs/>
        </w:rPr>
        <w:lastRenderedPageBreak/>
        <w:tab/>
      </w:r>
      <w:r w:rsidR="009E11C1" w:rsidRPr="006949FF">
        <w:rPr>
          <w:rFonts w:ascii="Arial" w:hAnsi="Arial" w:cs="Arial"/>
          <w:b/>
          <w:bCs/>
          <w:sz w:val="20"/>
          <w:szCs w:val="20"/>
        </w:rPr>
        <w:t xml:space="preserve">ANEXO Nº </w:t>
      </w:r>
      <w:r w:rsidR="009A762D" w:rsidRPr="006949FF">
        <w:rPr>
          <w:rFonts w:ascii="Arial" w:hAnsi="Arial" w:cs="Arial"/>
          <w:b/>
          <w:bCs/>
          <w:sz w:val="20"/>
          <w:szCs w:val="20"/>
        </w:rPr>
        <w:t>8</w:t>
      </w:r>
    </w:p>
    <w:p w14:paraId="698E232F" w14:textId="77777777" w:rsidR="009E11C1" w:rsidRPr="006949FF" w:rsidRDefault="009E11C1" w:rsidP="009E11C1">
      <w:pPr>
        <w:widowControl w:val="0"/>
        <w:rPr>
          <w:rFonts w:ascii="Arial" w:hAnsi="Arial" w:cs="Arial"/>
          <w:sz w:val="20"/>
          <w:szCs w:val="20"/>
        </w:rPr>
      </w:pPr>
    </w:p>
    <w:p w14:paraId="0CE8BB63" w14:textId="0F561C37" w:rsidR="009E11C1" w:rsidRPr="006949FF" w:rsidRDefault="009E11C1" w:rsidP="009E11C1">
      <w:pPr>
        <w:ind w:firstLine="426"/>
        <w:jc w:val="center"/>
        <w:rPr>
          <w:rFonts w:ascii="Arial" w:hAnsi="Arial" w:cs="Arial"/>
          <w:b/>
          <w:sz w:val="20"/>
          <w:szCs w:val="20"/>
        </w:rPr>
      </w:pPr>
      <w:r w:rsidRPr="006949FF">
        <w:rPr>
          <w:rFonts w:ascii="Arial" w:hAnsi="Arial" w:cs="Arial"/>
          <w:b/>
          <w:sz w:val="20"/>
          <w:szCs w:val="20"/>
        </w:rPr>
        <w:t>AUTORIZACIÓN DE NOTIFICACI</w:t>
      </w:r>
      <w:r w:rsidR="00455950" w:rsidRPr="006949FF">
        <w:rPr>
          <w:rFonts w:ascii="Arial" w:hAnsi="Arial" w:cs="Arial"/>
          <w:b/>
          <w:sz w:val="20"/>
          <w:szCs w:val="20"/>
        </w:rPr>
        <w:t>ONES</w:t>
      </w:r>
      <w:r w:rsidRPr="006949FF">
        <w:rPr>
          <w:rFonts w:ascii="Arial" w:hAnsi="Arial" w:cs="Arial"/>
          <w:b/>
          <w:sz w:val="20"/>
          <w:szCs w:val="20"/>
        </w:rPr>
        <w:t xml:space="preserve"> </w:t>
      </w:r>
      <w:r w:rsidR="00896943" w:rsidRPr="006949FF">
        <w:rPr>
          <w:rFonts w:ascii="Arial" w:hAnsi="Arial" w:cs="Arial"/>
          <w:b/>
          <w:sz w:val="20"/>
          <w:szCs w:val="20"/>
        </w:rPr>
        <w:t>DURANTE LA EJECUCIÓN CONTRACTUAL</w:t>
      </w:r>
      <w:r w:rsidRPr="006949FF">
        <w:rPr>
          <w:rFonts w:ascii="Arial" w:hAnsi="Arial" w:cs="Arial"/>
          <w:b/>
          <w:sz w:val="20"/>
          <w:szCs w:val="20"/>
        </w:rPr>
        <w:t xml:space="preserve"> </w:t>
      </w:r>
      <w:r w:rsidR="00896943" w:rsidRPr="006949FF">
        <w:rPr>
          <w:rFonts w:ascii="Arial" w:hAnsi="Arial" w:cs="Arial"/>
          <w:b/>
          <w:sz w:val="20"/>
          <w:szCs w:val="20"/>
        </w:rPr>
        <w:t>MEDIANTE CORREO ELECTRÓNICO</w:t>
      </w:r>
    </w:p>
    <w:p w14:paraId="57697B5D" w14:textId="77777777" w:rsidR="009E11C1" w:rsidRPr="006949FF" w:rsidRDefault="009E11C1" w:rsidP="009E11C1">
      <w:pPr>
        <w:ind w:firstLine="426"/>
        <w:jc w:val="center"/>
        <w:rPr>
          <w:rFonts w:ascii="Arial" w:hAnsi="Arial" w:cs="Arial"/>
          <w:b/>
          <w:sz w:val="20"/>
          <w:szCs w:val="20"/>
        </w:rPr>
      </w:pPr>
    </w:p>
    <w:p w14:paraId="04AE73AF" w14:textId="27238D1D" w:rsidR="009E11C1" w:rsidRPr="006949FF" w:rsidRDefault="009E11C1" w:rsidP="009E11C1">
      <w:pPr>
        <w:ind w:firstLine="426"/>
        <w:jc w:val="center"/>
        <w:rPr>
          <w:rFonts w:ascii="Arial" w:hAnsi="Arial" w:cs="Arial"/>
          <w:b/>
          <w:sz w:val="20"/>
          <w:szCs w:val="20"/>
        </w:rPr>
      </w:pPr>
      <w:r w:rsidRPr="006949FF">
        <w:rPr>
          <w:rFonts w:ascii="Arial" w:hAnsi="Arial" w:cs="Arial"/>
          <w:b/>
          <w:sz w:val="20"/>
          <w:szCs w:val="20"/>
        </w:rPr>
        <w:t xml:space="preserve">(DOCUMENTO A PRESENTAR </w:t>
      </w:r>
      <w:r w:rsidR="000A489F" w:rsidRPr="006949FF">
        <w:rPr>
          <w:rFonts w:ascii="Arial" w:hAnsi="Arial" w:cs="Arial"/>
          <w:b/>
          <w:sz w:val="20"/>
          <w:szCs w:val="20"/>
        </w:rPr>
        <w:t xml:space="preserve">PARA </w:t>
      </w:r>
      <w:r w:rsidRPr="006949FF">
        <w:rPr>
          <w:rFonts w:ascii="Arial" w:hAnsi="Arial" w:cs="Arial"/>
          <w:b/>
          <w:sz w:val="20"/>
          <w:szCs w:val="20"/>
        </w:rPr>
        <w:t>EL PERFECCIONAMIENTO DEL CONTRATO)</w:t>
      </w:r>
    </w:p>
    <w:p w14:paraId="3398AC55" w14:textId="77777777" w:rsidR="009E11C1" w:rsidRPr="00B9191F" w:rsidRDefault="009E11C1" w:rsidP="009E11C1">
      <w:pPr>
        <w:widowControl w:val="0"/>
        <w:rPr>
          <w:rFonts w:ascii="Arial" w:hAnsi="Arial" w:cs="Arial"/>
          <w:sz w:val="20"/>
          <w:szCs w:val="20"/>
        </w:rPr>
      </w:pPr>
    </w:p>
    <w:p w14:paraId="031815B8" w14:textId="77777777" w:rsidR="009E11C1" w:rsidRPr="00B9191F" w:rsidRDefault="009E11C1" w:rsidP="009E11C1">
      <w:pPr>
        <w:widowControl w:val="0"/>
        <w:rPr>
          <w:rFonts w:ascii="Arial" w:hAnsi="Arial" w:cs="Arial"/>
          <w:sz w:val="20"/>
          <w:szCs w:val="20"/>
        </w:rPr>
      </w:pPr>
    </w:p>
    <w:p w14:paraId="4E05E958" w14:textId="77777777" w:rsidR="009E11C1" w:rsidRPr="00B9191F" w:rsidRDefault="009E11C1" w:rsidP="009E11C1">
      <w:pPr>
        <w:widowControl w:val="0"/>
        <w:rPr>
          <w:rFonts w:ascii="Arial" w:hAnsi="Arial" w:cs="Arial"/>
          <w:sz w:val="20"/>
          <w:szCs w:val="20"/>
        </w:rPr>
      </w:pPr>
    </w:p>
    <w:p w14:paraId="53D5A2F8" w14:textId="77777777" w:rsidR="009E11C1" w:rsidRPr="00B9191F" w:rsidRDefault="009E11C1" w:rsidP="009E11C1">
      <w:pPr>
        <w:widowControl w:val="0"/>
        <w:rPr>
          <w:rFonts w:ascii="Arial" w:hAnsi="Arial" w:cs="Arial"/>
          <w:sz w:val="20"/>
          <w:szCs w:val="20"/>
        </w:rPr>
      </w:pPr>
      <w:r w:rsidRPr="00B9191F">
        <w:rPr>
          <w:rFonts w:ascii="Arial" w:hAnsi="Arial" w:cs="Arial"/>
          <w:sz w:val="20"/>
          <w:szCs w:val="20"/>
        </w:rPr>
        <w:t>Señores</w:t>
      </w:r>
    </w:p>
    <w:p w14:paraId="20A757D7" w14:textId="77777777" w:rsidR="00641865" w:rsidRPr="00B9191F" w:rsidRDefault="00641865" w:rsidP="00641865">
      <w:pPr>
        <w:jc w:val="both"/>
        <w:textAlignment w:val="baseline"/>
        <w:rPr>
          <w:rFonts w:ascii="Arial" w:eastAsia="Arial" w:hAnsi="Arial" w:cs="Arial"/>
          <w:b/>
          <w:color w:val="000000" w:themeColor="text1"/>
          <w:sz w:val="20"/>
          <w:szCs w:val="20"/>
          <w:u w:val="single"/>
        </w:rPr>
      </w:pPr>
      <w:r w:rsidRPr="00B9191F">
        <w:rPr>
          <w:rFonts w:ascii="Arial" w:eastAsia="Arial" w:hAnsi="Arial" w:cs="Arial"/>
          <w:b/>
          <w:color w:val="000000" w:themeColor="text1"/>
          <w:sz w:val="20"/>
          <w:szCs w:val="20"/>
          <w:u w:val="single"/>
        </w:rPr>
        <w:t>DEPENDENCIA ENCARGADA DE LAS CONTRATACIONES</w:t>
      </w:r>
    </w:p>
    <w:p w14:paraId="5FA726BA" w14:textId="01FFFF78" w:rsidR="00376A21" w:rsidRPr="00B9191F" w:rsidRDefault="00376A21" w:rsidP="00376A21">
      <w:pPr>
        <w:widowControl w:val="0"/>
        <w:spacing w:line="259" w:lineRule="auto"/>
        <w:jc w:val="both"/>
        <w:rPr>
          <w:rFonts w:ascii="Arial" w:hAnsi="Arial" w:cs="Arial"/>
          <w:b/>
          <w:bCs/>
          <w:sz w:val="20"/>
          <w:szCs w:val="20"/>
          <w:u w:val="single"/>
        </w:rPr>
      </w:pPr>
      <w:r w:rsidRPr="00B9191F">
        <w:rPr>
          <w:rFonts w:ascii="Arial" w:hAnsi="Arial" w:cs="Arial"/>
          <w:b/>
          <w:bCs/>
          <w:sz w:val="20"/>
          <w:szCs w:val="20"/>
        </w:rPr>
        <w:t xml:space="preserve">CONCURSO PÚBLICO ABREVIADO PARA LA CONTRATACIÓN DE EXPERTOS Y GERENTES DE PROYECTOS </w:t>
      </w:r>
      <w:r w:rsidR="009D3B1B" w:rsidRPr="00B9191F">
        <w:rPr>
          <w:rFonts w:ascii="Arial" w:hAnsi="Arial" w:cs="Arial"/>
          <w:b/>
          <w:bCs/>
          <w:sz w:val="20"/>
          <w:szCs w:val="20"/>
        </w:rPr>
        <w:t>N°</w:t>
      </w:r>
      <w:r w:rsidR="009D3B1B" w:rsidRPr="00B9191F">
        <w:rPr>
          <w:rFonts w:ascii="Arial" w:hAnsi="Arial" w:cs="Arial"/>
          <w:b/>
          <w:bCs/>
          <w:sz w:val="20"/>
          <w:szCs w:val="20"/>
          <w:u w:val="single"/>
        </w:rPr>
        <w:t xml:space="preserve"> </w:t>
      </w:r>
      <w:r w:rsidRPr="00B9191F">
        <w:rPr>
          <w:rFonts w:ascii="Arial" w:hAnsi="Arial" w:cs="Arial"/>
          <w:b/>
          <w:bCs/>
          <w:sz w:val="20"/>
          <w:szCs w:val="20"/>
          <w:u w:val="single"/>
        </w:rPr>
        <w:t>[CONSIGNAR NOMENCLATURA DEL PROCEDIMIENTO DE SELECCIÓN]</w:t>
      </w:r>
    </w:p>
    <w:p w14:paraId="67DFDA0A" w14:textId="77777777" w:rsidR="009E11C1" w:rsidRPr="00B9191F" w:rsidRDefault="009E11C1" w:rsidP="17784565">
      <w:pPr>
        <w:widowControl w:val="0"/>
        <w:rPr>
          <w:rFonts w:ascii="Arial" w:hAnsi="Arial" w:cs="Arial"/>
          <w:sz w:val="20"/>
          <w:szCs w:val="20"/>
        </w:rPr>
      </w:pPr>
      <w:r w:rsidRPr="00B9191F">
        <w:rPr>
          <w:rFonts w:ascii="Arial" w:hAnsi="Arial" w:cs="Arial"/>
          <w:sz w:val="20"/>
          <w:szCs w:val="20"/>
          <w:u w:val="single"/>
        </w:rPr>
        <w:t>Presente</w:t>
      </w:r>
      <w:r w:rsidRPr="00B9191F">
        <w:rPr>
          <w:rFonts w:ascii="Arial" w:hAnsi="Arial" w:cs="Arial"/>
          <w:sz w:val="20"/>
          <w:szCs w:val="20"/>
        </w:rPr>
        <w:t>.-</w:t>
      </w:r>
    </w:p>
    <w:p w14:paraId="11BC90A5" w14:textId="77777777" w:rsidR="009E11C1" w:rsidRPr="00B9191F" w:rsidRDefault="009E11C1" w:rsidP="009E11C1">
      <w:pPr>
        <w:widowControl w:val="0"/>
        <w:rPr>
          <w:rFonts w:ascii="Arial" w:hAnsi="Arial" w:cs="Arial"/>
          <w:sz w:val="20"/>
          <w:szCs w:val="20"/>
        </w:rPr>
      </w:pPr>
    </w:p>
    <w:p w14:paraId="0A05C9B6" w14:textId="176EB745" w:rsidR="009E11C1" w:rsidRPr="00B9191F" w:rsidRDefault="009E11C1" w:rsidP="17784565">
      <w:pPr>
        <w:widowControl w:val="0"/>
        <w:ind w:right="-1"/>
        <w:jc w:val="both"/>
        <w:rPr>
          <w:rFonts w:ascii="Arial" w:hAnsi="Arial" w:cs="Arial"/>
          <w:sz w:val="20"/>
          <w:szCs w:val="20"/>
        </w:rPr>
      </w:pPr>
      <w:r w:rsidRPr="00B9191F">
        <w:rPr>
          <w:rFonts w:ascii="Arial" w:hAnsi="Arial" w:cs="Arial"/>
          <w:sz w:val="20"/>
          <w:szCs w:val="20"/>
        </w:rPr>
        <w:t xml:space="preserve">El que se suscribe, [……………..], postor adjudicado </w:t>
      </w:r>
      <w:r w:rsidR="004633B9" w:rsidRPr="00B9191F">
        <w:rPr>
          <w:rFonts w:ascii="Arial" w:hAnsi="Arial" w:cs="Arial"/>
          <w:sz w:val="20"/>
          <w:szCs w:val="20"/>
        </w:rPr>
        <w:t>o</w:t>
      </w:r>
      <w:r w:rsidRPr="00B9191F">
        <w:rPr>
          <w:rFonts w:ascii="Arial" w:hAnsi="Arial" w:cs="Arial"/>
          <w:sz w:val="20"/>
          <w:szCs w:val="20"/>
        </w:rPr>
        <w:t xml:space="preserve"> </w:t>
      </w:r>
      <w:r w:rsidR="002703B8" w:rsidRPr="00B9191F">
        <w:rPr>
          <w:rFonts w:ascii="Arial" w:hAnsi="Arial" w:cs="Arial"/>
          <w:sz w:val="20"/>
          <w:szCs w:val="20"/>
        </w:rPr>
        <w:t>apoderado</w:t>
      </w:r>
      <w:r w:rsidRPr="00B9191F">
        <w:rPr>
          <w:rFonts w:ascii="Arial" w:hAnsi="Arial" w:cs="Arial"/>
          <w:sz w:val="20"/>
          <w:szCs w:val="20"/>
        </w:rPr>
        <w:t xml:space="preserve"> de </w:t>
      </w:r>
      <w:r w:rsidRPr="00B9191F">
        <w:rPr>
          <w:rFonts w:ascii="Arial" w:hAnsi="Arial" w:cs="Arial"/>
          <w:b/>
          <w:bCs/>
          <w:sz w:val="20"/>
          <w:szCs w:val="20"/>
          <w:u w:val="single"/>
        </w:rPr>
        <w:t>[</w:t>
      </w:r>
      <w:r w:rsidR="008B3B37" w:rsidRPr="00B9191F">
        <w:rPr>
          <w:rFonts w:ascii="Arial" w:hAnsi="Arial" w:cs="Arial"/>
          <w:b/>
          <w:bCs/>
          <w:sz w:val="20"/>
          <w:szCs w:val="20"/>
          <w:u w:val="single"/>
        </w:rPr>
        <w:t xml:space="preserve">CONSIGNAR </w:t>
      </w:r>
      <w:r w:rsidR="002F73DE" w:rsidRPr="00B9191F">
        <w:rPr>
          <w:rFonts w:ascii="Arial" w:hAnsi="Arial" w:cs="Arial"/>
          <w:b/>
          <w:bCs/>
          <w:sz w:val="20"/>
          <w:szCs w:val="20"/>
          <w:u w:val="single"/>
        </w:rPr>
        <w:t>SEGÚN CORRESPONDA</w:t>
      </w:r>
      <w:r w:rsidR="00662D4E" w:rsidRPr="00B9191F">
        <w:rPr>
          <w:rFonts w:ascii="Arial" w:hAnsi="Arial" w:cs="Arial"/>
          <w:b/>
          <w:bCs/>
          <w:sz w:val="20"/>
          <w:szCs w:val="20"/>
          <w:u w:val="single"/>
        </w:rPr>
        <w:t>]</w:t>
      </w:r>
      <w:r w:rsidR="008B3B37" w:rsidRPr="00B9191F">
        <w:rPr>
          <w:rFonts w:ascii="Arial" w:hAnsi="Arial" w:cs="Arial"/>
          <w:b/>
          <w:bCs/>
          <w:sz w:val="20"/>
          <w:szCs w:val="20"/>
        </w:rPr>
        <w:t xml:space="preserve"> </w:t>
      </w:r>
      <w:r w:rsidRPr="00B9191F">
        <w:rPr>
          <w:rFonts w:ascii="Arial" w:hAnsi="Arial" w:cs="Arial"/>
          <w:sz w:val="20"/>
          <w:szCs w:val="20"/>
        </w:rPr>
        <w:t xml:space="preserve">identificado con </w:t>
      </w:r>
      <w:r w:rsidRPr="00B9191F">
        <w:rPr>
          <w:rFonts w:ascii="Arial" w:hAnsi="Arial" w:cs="Arial"/>
          <w:b/>
          <w:bCs/>
          <w:sz w:val="20"/>
          <w:szCs w:val="20"/>
          <w:u w:val="single"/>
        </w:rPr>
        <w:t>[CONSIGNAR TIPO DE DOCUMENTO DE IDENTIDAD]</w:t>
      </w:r>
      <w:r w:rsidRPr="00B9191F">
        <w:rPr>
          <w:rFonts w:ascii="Arial" w:hAnsi="Arial" w:cs="Arial"/>
          <w:sz w:val="20"/>
          <w:szCs w:val="20"/>
        </w:rPr>
        <w:t xml:space="preserve"> N° </w:t>
      </w:r>
      <w:r w:rsidRPr="00B9191F">
        <w:rPr>
          <w:rFonts w:ascii="Arial" w:hAnsi="Arial" w:cs="Arial"/>
          <w:b/>
          <w:bCs/>
          <w:sz w:val="20"/>
          <w:szCs w:val="20"/>
          <w:u w:val="single"/>
        </w:rPr>
        <w:t>[CONSIGNAR NÚMERO DE DOCUMENTO DE IDENTIDAD],</w:t>
      </w:r>
      <w:r w:rsidRPr="00B9191F">
        <w:rPr>
          <w:rFonts w:ascii="Arial" w:hAnsi="Arial" w:cs="Arial"/>
          <w:sz w:val="20"/>
          <w:szCs w:val="20"/>
        </w:rPr>
        <w:t xml:space="preserve"> autorizo que durante la ejecución del contrato se me notifique al correo electrónico </w:t>
      </w:r>
      <w:r w:rsidRPr="00B9191F">
        <w:rPr>
          <w:rFonts w:ascii="Arial" w:hAnsi="Arial" w:cs="Arial"/>
          <w:b/>
          <w:bCs/>
          <w:sz w:val="20"/>
          <w:szCs w:val="20"/>
          <w:u w:val="single"/>
        </w:rPr>
        <w:t>[INDICAR EL CORREO ELECTRÓNICO]</w:t>
      </w:r>
      <w:r w:rsidR="00A00E54" w:rsidRPr="00B9191F">
        <w:rPr>
          <w:rFonts w:ascii="Arial" w:hAnsi="Arial" w:cs="Arial"/>
          <w:b/>
          <w:bCs/>
          <w:sz w:val="20"/>
          <w:szCs w:val="20"/>
          <w:u w:val="single"/>
        </w:rPr>
        <w:t>.</w:t>
      </w:r>
      <w:r w:rsidRPr="00B9191F">
        <w:rPr>
          <w:rFonts w:ascii="Arial" w:hAnsi="Arial" w:cs="Arial"/>
          <w:sz w:val="20"/>
          <w:szCs w:val="20"/>
        </w:rPr>
        <w:t xml:space="preserve"> </w:t>
      </w:r>
    </w:p>
    <w:p w14:paraId="4459E7F2" w14:textId="77777777" w:rsidR="009E11C1" w:rsidRPr="00B9191F" w:rsidRDefault="009E11C1" w:rsidP="009E11C1">
      <w:pPr>
        <w:widowControl w:val="0"/>
        <w:autoSpaceDE w:val="0"/>
        <w:autoSpaceDN w:val="0"/>
        <w:adjustRightInd w:val="0"/>
        <w:jc w:val="both"/>
        <w:rPr>
          <w:rFonts w:ascii="Arial" w:hAnsi="Arial" w:cs="Arial"/>
          <w:sz w:val="20"/>
          <w:szCs w:val="20"/>
        </w:rPr>
      </w:pPr>
    </w:p>
    <w:p w14:paraId="4823F892" w14:textId="77777777" w:rsidR="009E11C1" w:rsidRPr="00B9191F" w:rsidRDefault="009E11C1" w:rsidP="009E11C1">
      <w:pPr>
        <w:widowControl w:val="0"/>
        <w:autoSpaceDE w:val="0"/>
        <w:autoSpaceDN w:val="0"/>
        <w:adjustRightInd w:val="0"/>
        <w:jc w:val="both"/>
        <w:rPr>
          <w:rFonts w:ascii="Arial" w:hAnsi="Arial" w:cs="Arial"/>
          <w:sz w:val="20"/>
          <w:szCs w:val="20"/>
        </w:rPr>
      </w:pPr>
    </w:p>
    <w:p w14:paraId="2703D01C" w14:textId="77777777" w:rsidR="009E11C1" w:rsidRPr="00935277" w:rsidRDefault="009E11C1" w:rsidP="009E11C1">
      <w:pPr>
        <w:widowControl w:val="0"/>
        <w:autoSpaceDE w:val="0"/>
        <w:autoSpaceDN w:val="0"/>
        <w:adjustRightInd w:val="0"/>
        <w:jc w:val="both"/>
        <w:rPr>
          <w:rFonts w:ascii="Arial" w:hAnsi="Arial" w:cs="Arial"/>
          <w:b/>
          <w:bCs/>
          <w:sz w:val="20"/>
          <w:szCs w:val="20"/>
          <w:u w:val="single"/>
        </w:rPr>
      </w:pPr>
      <w:r w:rsidRPr="00935277">
        <w:rPr>
          <w:rFonts w:ascii="Arial" w:hAnsi="Arial" w:cs="Arial"/>
          <w:b/>
          <w:bCs/>
          <w:sz w:val="20"/>
          <w:szCs w:val="20"/>
          <w:u w:val="single"/>
        </w:rPr>
        <w:t>[CONSIGNAR CIUDAD Y FECHA]</w:t>
      </w:r>
    </w:p>
    <w:p w14:paraId="58537832" w14:textId="77777777" w:rsidR="009E11C1" w:rsidRPr="00B9191F" w:rsidRDefault="009E11C1" w:rsidP="009E11C1">
      <w:pPr>
        <w:widowControl w:val="0"/>
        <w:ind w:right="-1"/>
        <w:jc w:val="both"/>
        <w:rPr>
          <w:rFonts w:ascii="Arial" w:hAnsi="Arial" w:cs="Arial"/>
          <w:sz w:val="20"/>
          <w:szCs w:val="20"/>
        </w:rPr>
      </w:pPr>
    </w:p>
    <w:p w14:paraId="233FD87A" w14:textId="77777777" w:rsidR="007A7D70" w:rsidRPr="00B9191F" w:rsidRDefault="007A7D70" w:rsidP="009E11C1">
      <w:pPr>
        <w:widowControl w:val="0"/>
        <w:ind w:right="-1"/>
        <w:jc w:val="both"/>
        <w:rPr>
          <w:rFonts w:ascii="Arial" w:hAnsi="Arial" w:cs="Arial"/>
          <w:sz w:val="20"/>
          <w:szCs w:val="20"/>
        </w:rPr>
      </w:pPr>
    </w:p>
    <w:p w14:paraId="084F7361" w14:textId="77777777" w:rsidR="007A7D70" w:rsidRPr="00B9191F" w:rsidRDefault="007A7D70" w:rsidP="009E11C1">
      <w:pPr>
        <w:widowControl w:val="0"/>
        <w:ind w:right="-1"/>
        <w:jc w:val="both"/>
        <w:rPr>
          <w:rFonts w:ascii="Arial" w:hAnsi="Arial" w:cs="Arial"/>
          <w:sz w:val="20"/>
          <w:szCs w:val="20"/>
        </w:rPr>
      </w:pPr>
    </w:p>
    <w:p w14:paraId="326D5446" w14:textId="77777777" w:rsidR="007A7D70" w:rsidRPr="00B9191F" w:rsidRDefault="007A7D70" w:rsidP="009E11C1">
      <w:pPr>
        <w:widowControl w:val="0"/>
        <w:ind w:right="-1"/>
        <w:jc w:val="both"/>
        <w:rPr>
          <w:rFonts w:ascii="Arial" w:hAnsi="Arial" w:cs="Arial"/>
          <w:sz w:val="20"/>
          <w:szCs w:val="20"/>
        </w:rPr>
      </w:pPr>
    </w:p>
    <w:p w14:paraId="26DB535A" w14:textId="77777777" w:rsidR="007A7D70" w:rsidRPr="00B9191F" w:rsidRDefault="007A7D70" w:rsidP="009E11C1">
      <w:pPr>
        <w:widowControl w:val="0"/>
        <w:ind w:right="-1"/>
        <w:jc w:val="both"/>
        <w:rPr>
          <w:rFonts w:ascii="Arial" w:hAnsi="Arial" w:cs="Arial"/>
          <w:sz w:val="20"/>
          <w:szCs w:val="20"/>
        </w:rPr>
      </w:pPr>
    </w:p>
    <w:tbl>
      <w:tblPr>
        <w:tblW w:w="0" w:type="auto"/>
        <w:jc w:val="center"/>
        <w:tblLayout w:type="fixed"/>
        <w:tblCellMar>
          <w:left w:w="70" w:type="dxa"/>
          <w:right w:w="70" w:type="dxa"/>
        </w:tblCellMar>
        <w:tblLook w:val="0000" w:firstRow="0" w:lastRow="0" w:firstColumn="0" w:lastColumn="0" w:noHBand="0" w:noVBand="0"/>
      </w:tblPr>
      <w:tblGrid>
        <w:gridCol w:w="4607"/>
      </w:tblGrid>
      <w:tr w:rsidR="009E11C1" w:rsidRPr="00B9191F" w14:paraId="49E9BFC4" w14:textId="77777777">
        <w:trPr>
          <w:trHeight w:val="1099"/>
          <w:jc w:val="center"/>
        </w:trPr>
        <w:tc>
          <w:tcPr>
            <w:tcW w:w="4607" w:type="dxa"/>
          </w:tcPr>
          <w:p w14:paraId="1536EE95" w14:textId="77777777" w:rsidR="009E11C1" w:rsidRPr="00B9191F" w:rsidRDefault="009E11C1">
            <w:pPr>
              <w:widowControl w:val="0"/>
              <w:jc w:val="center"/>
              <w:rPr>
                <w:rFonts w:ascii="Arial" w:hAnsi="Arial" w:cs="Arial"/>
                <w:sz w:val="20"/>
                <w:szCs w:val="20"/>
              </w:rPr>
            </w:pPr>
            <w:r w:rsidRPr="00B9191F">
              <w:rPr>
                <w:rFonts w:ascii="Arial" w:hAnsi="Arial" w:cs="Arial"/>
                <w:sz w:val="20"/>
                <w:szCs w:val="20"/>
              </w:rPr>
              <w:t>……………………………….…………………..</w:t>
            </w:r>
          </w:p>
          <w:p w14:paraId="776B8A7D" w14:textId="77777777" w:rsidR="009E11C1" w:rsidRPr="00B9191F" w:rsidRDefault="009E11C1">
            <w:pPr>
              <w:widowControl w:val="0"/>
              <w:jc w:val="center"/>
              <w:rPr>
                <w:rFonts w:ascii="Arial" w:hAnsi="Arial" w:cs="Arial"/>
                <w:b/>
                <w:sz w:val="20"/>
                <w:szCs w:val="20"/>
                <w:lang w:val="es-ES"/>
              </w:rPr>
            </w:pPr>
            <w:r w:rsidRPr="00B9191F">
              <w:rPr>
                <w:rFonts w:ascii="Arial" w:hAnsi="Arial" w:cs="Arial"/>
                <w:b/>
                <w:sz w:val="20"/>
                <w:szCs w:val="20"/>
              </w:rPr>
              <w:t>Firma, nombres y apellidos del postor o</w:t>
            </w:r>
          </w:p>
          <w:p w14:paraId="73ACDEBC" w14:textId="51A72E5D" w:rsidR="009E11C1" w:rsidRPr="00B9191F" w:rsidRDefault="002703B8">
            <w:pPr>
              <w:widowControl w:val="0"/>
              <w:jc w:val="center"/>
              <w:rPr>
                <w:rFonts w:ascii="Arial" w:hAnsi="Arial" w:cs="Arial"/>
                <w:b/>
                <w:sz w:val="20"/>
                <w:szCs w:val="20"/>
                <w:lang w:val="es-ES"/>
              </w:rPr>
            </w:pPr>
            <w:r w:rsidRPr="00B9191F">
              <w:rPr>
                <w:rFonts w:ascii="Arial" w:hAnsi="Arial" w:cs="Arial"/>
                <w:b/>
                <w:sz w:val="20"/>
                <w:szCs w:val="20"/>
              </w:rPr>
              <w:t>apoderado</w:t>
            </w:r>
            <w:r w:rsidR="009E11C1" w:rsidRPr="00B9191F">
              <w:rPr>
                <w:rFonts w:ascii="Arial" w:hAnsi="Arial" w:cs="Arial"/>
                <w:b/>
                <w:sz w:val="20"/>
                <w:szCs w:val="20"/>
              </w:rPr>
              <w:t>, según corresponda</w:t>
            </w:r>
          </w:p>
        </w:tc>
      </w:tr>
    </w:tbl>
    <w:p w14:paraId="276EAA94" w14:textId="77777777" w:rsidR="009E11C1" w:rsidRPr="00B9191F" w:rsidRDefault="009E11C1" w:rsidP="009E11C1">
      <w:pPr>
        <w:widowControl w:val="0"/>
        <w:rPr>
          <w:rFonts w:ascii="Arial" w:hAnsi="Arial" w:cs="Arial"/>
          <w:sz w:val="20"/>
          <w:szCs w:val="20"/>
          <w:lang w:val="es-ES"/>
        </w:rPr>
      </w:pPr>
    </w:p>
    <w:p w14:paraId="60106D58" w14:textId="77777777" w:rsidR="009E11C1" w:rsidRPr="00B9191F" w:rsidRDefault="009E11C1" w:rsidP="00DD1A61">
      <w:pPr>
        <w:widowControl w:val="0"/>
        <w:jc w:val="center"/>
        <w:rPr>
          <w:rFonts w:ascii="Arial" w:hAnsi="Arial" w:cs="Arial"/>
          <w:b/>
        </w:rPr>
      </w:pPr>
    </w:p>
    <w:p w14:paraId="25FDBDB0" w14:textId="77777777" w:rsidR="00E5632D" w:rsidRPr="00B9191F" w:rsidRDefault="00E5632D" w:rsidP="00DD1A61">
      <w:pPr>
        <w:widowControl w:val="0"/>
        <w:jc w:val="center"/>
        <w:rPr>
          <w:rFonts w:ascii="Arial" w:hAnsi="Arial" w:cs="Arial"/>
          <w:b/>
        </w:rPr>
      </w:pPr>
    </w:p>
    <w:p w14:paraId="00A59FB8" w14:textId="77777777" w:rsidR="00E5632D" w:rsidRPr="00B9191F" w:rsidRDefault="00E5632D" w:rsidP="00DD1A61">
      <w:pPr>
        <w:widowControl w:val="0"/>
        <w:jc w:val="center"/>
        <w:rPr>
          <w:rFonts w:ascii="Arial" w:hAnsi="Arial" w:cs="Arial"/>
          <w:b/>
        </w:rPr>
      </w:pPr>
    </w:p>
    <w:p w14:paraId="5B326FFB" w14:textId="62FB7289" w:rsidR="00376A21" w:rsidRPr="00B9191F" w:rsidRDefault="00376A21">
      <w:pPr>
        <w:rPr>
          <w:rFonts w:ascii="Arial" w:hAnsi="Arial" w:cs="Arial"/>
          <w:b/>
        </w:rPr>
      </w:pPr>
      <w:r w:rsidRPr="00B9191F">
        <w:rPr>
          <w:rFonts w:ascii="Arial" w:hAnsi="Arial" w:cs="Arial"/>
          <w:b/>
        </w:rPr>
        <w:br w:type="page"/>
      </w:r>
    </w:p>
    <w:p w14:paraId="01C946EC" w14:textId="7143E9B9" w:rsidR="00051114" w:rsidRPr="006949FF" w:rsidRDefault="00051114" w:rsidP="17784565">
      <w:pPr>
        <w:widowControl w:val="0"/>
        <w:jc w:val="center"/>
        <w:rPr>
          <w:rFonts w:ascii="Arial" w:hAnsi="Arial" w:cs="Arial"/>
          <w:b/>
          <w:bCs/>
          <w:sz w:val="20"/>
          <w:szCs w:val="20"/>
        </w:rPr>
      </w:pPr>
      <w:r w:rsidRPr="006949FF">
        <w:rPr>
          <w:rFonts w:ascii="Arial" w:hAnsi="Arial" w:cs="Arial"/>
          <w:b/>
          <w:bCs/>
          <w:sz w:val="20"/>
          <w:szCs w:val="20"/>
        </w:rPr>
        <w:lastRenderedPageBreak/>
        <w:t>A</w:t>
      </w:r>
      <w:r w:rsidR="00555831" w:rsidRPr="006949FF">
        <w:rPr>
          <w:rFonts w:ascii="Arial" w:hAnsi="Arial" w:cs="Arial"/>
          <w:b/>
          <w:bCs/>
          <w:sz w:val="20"/>
          <w:szCs w:val="20"/>
        </w:rPr>
        <w:t>NEXO</w:t>
      </w:r>
      <w:r w:rsidRPr="006949FF">
        <w:rPr>
          <w:rFonts w:ascii="Arial" w:hAnsi="Arial" w:cs="Arial"/>
          <w:b/>
          <w:bCs/>
          <w:sz w:val="20"/>
          <w:szCs w:val="20"/>
        </w:rPr>
        <w:t xml:space="preserve"> N° </w:t>
      </w:r>
      <w:r w:rsidR="009A762D" w:rsidRPr="006949FF">
        <w:rPr>
          <w:rFonts w:ascii="Arial" w:hAnsi="Arial" w:cs="Arial"/>
          <w:b/>
          <w:bCs/>
          <w:sz w:val="20"/>
          <w:szCs w:val="20"/>
        </w:rPr>
        <w:t>9</w:t>
      </w:r>
    </w:p>
    <w:p w14:paraId="07967CDA" w14:textId="77777777" w:rsidR="00555831" w:rsidRPr="006949FF" w:rsidRDefault="00555831" w:rsidP="00555831">
      <w:pPr>
        <w:widowControl w:val="0"/>
        <w:rPr>
          <w:rFonts w:ascii="Arial" w:hAnsi="Arial" w:cs="Arial"/>
          <w:sz w:val="20"/>
          <w:szCs w:val="20"/>
        </w:rPr>
      </w:pPr>
    </w:p>
    <w:p w14:paraId="3340771C" w14:textId="40D17B10" w:rsidR="00555831" w:rsidRPr="006949FF" w:rsidRDefault="00555831" w:rsidP="00555831">
      <w:pPr>
        <w:ind w:firstLine="426"/>
        <w:jc w:val="center"/>
        <w:rPr>
          <w:rFonts w:ascii="Arial" w:hAnsi="Arial" w:cs="Arial"/>
          <w:b/>
          <w:sz w:val="20"/>
          <w:szCs w:val="20"/>
        </w:rPr>
      </w:pPr>
      <w:r w:rsidRPr="006949FF">
        <w:rPr>
          <w:rFonts w:ascii="Arial" w:hAnsi="Arial" w:cs="Arial"/>
          <w:b/>
          <w:bCs/>
          <w:sz w:val="20"/>
          <w:szCs w:val="20"/>
        </w:rPr>
        <w:t>ELECCIÓN DE INSTITUCIÓN ARBITRAL</w:t>
      </w:r>
      <w:r w:rsidR="00A67786" w:rsidRPr="006949FF">
        <w:rPr>
          <w:rStyle w:val="Refdenotaalpie"/>
          <w:rFonts w:ascii="Arial" w:eastAsia="Arial" w:hAnsi="Arial" w:cs="Arial"/>
          <w:b/>
          <w:bCs/>
          <w:color w:val="000000" w:themeColor="text1"/>
          <w:sz w:val="20"/>
          <w:szCs w:val="20"/>
        </w:rPr>
        <w:footnoteReference w:id="39"/>
      </w:r>
    </w:p>
    <w:p w14:paraId="4B2644B0" w14:textId="77777777" w:rsidR="00555831" w:rsidRPr="006949FF" w:rsidRDefault="00555831" w:rsidP="00555831">
      <w:pPr>
        <w:ind w:firstLine="426"/>
        <w:jc w:val="center"/>
        <w:rPr>
          <w:rFonts w:ascii="Arial" w:hAnsi="Arial" w:cs="Arial"/>
          <w:b/>
          <w:sz w:val="20"/>
          <w:szCs w:val="20"/>
        </w:rPr>
      </w:pPr>
    </w:p>
    <w:p w14:paraId="1625F3C6" w14:textId="77728D0F" w:rsidR="00555831" w:rsidRPr="006949FF" w:rsidRDefault="00555831" w:rsidP="00555831">
      <w:pPr>
        <w:ind w:firstLine="426"/>
        <w:jc w:val="center"/>
        <w:rPr>
          <w:rFonts w:ascii="Arial" w:hAnsi="Arial" w:cs="Arial"/>
          <w:b/>
          <w:sz w:val="20"/>
          <w:szCs w:val="20"/>
        </w:rPr>
      </w:pPr>
      <w:r w:rsidRPr="006949FF">
        <w:rPr>
          <w:rFonts w:ascii="Arial" w:hAnsi="Arial" w:cs="Arial"/>
          <w:b/>
          <w:sz w:val="20"/>
          <w:szCs w:val="20"/>
        </w:rPr>
        <w:t xml:space="preserve">(DOCUMENTO A PRESENTAR </w:t>
      </w:r>
      <w:r w:rsidR="00F01490" w:rsidRPr="006949FF">
        <w:rPr>
          <w:rFonts w:ascii="Arial" w:hAnsi="Arial" w:cs="Arial"/>
          <w:b/>
          <w:sz w:val="20"/>
          <w:szCs w:val="20"/>
        </w:rPr>
        <w:t xml:space="preserve">PARA </w:t>
      </w:r>
      <w:r w:rsidRPr="006949FF">
        <w:rPr>
          <w:rFonts w:ascii="Arial" w:hAnsi="Arial" w:cs="Arial"/>
          <w:b/>
          <w:sz w:val="20"/>
          <w:szCs w:val="20"/>
        </w:rPr>
        <w:t>EL PERFECCIONAMIENTO DEL CONTRATO)</w:t>
      </w:r>
    </w:p>
    <w:p w14:paraId="3D8C68B5" w14:textId="77777777" w:rsidR="00555831" w:rsidRPr="00B9191F" w:rsidRDefault="00555831" w:rsidP="00555831">
      <w:pPr>
        <w:widowControl w:val="0"/>
        <w:rPr>
          <w:rFonts w:ascii="Arial" w:hAnsi="Arial" w:cs="Arial"/>
          <w:sz w:val="20"/>
          <w:szCs w:val="20"/>
        </w:rPr>
      </w:pPr>
    </w:p>
    <w:p w14:paraId="4E99CCAF" w14:textId="77777777" w:rsidR="00555831" w:rsidRPr="00B9191F" w:rsidRDefault="00555831" w:rsidP="00555831">
      <w:pPr>
        <w:widowControl w:val="0"/>
        <w:rPr>
          <w:rFonts w:ascii="Arial" w:hAnsi="Arial" w:cs="Arial"/>
          <w:sz w:val="20"/>
          <w:szCs w:val="20"/>
        </w:rPr>
      </w:pPr>
      <w:r w:rsidRPr="00B9191F">
        <w:rPr>
          <w:rFonts w:ascii="Arial" w:hAnsi="Arial" w:cs="Arial"/>
          <w:sz w:val="20"/>
          <w:szCs w:val="20"/>
        </w:rPr>
        <w:t>Señores</w:t>
      </w:r>
    </w:p>
    <w:p w14:paraId="07C9E232" w14:textId="77777777" w:rsidR="00641865" w:rsidRPr="00B9191F" w:rsidRDefault="00641865" w:rsidP="00641865">
      <w:pPr>
        <w:jc w:val="both"/>
        <w:textAlignment w:val="baseline"/>
        <w:rPr>
          <w:rFonts w:ascii="Arial" w:eastAsia="Arial" w:hAnsi="Arial" w:cs="Arial"/>
          <w:b/>
          <w:color w:val="000000" w:themeColor="text1"/>
          <w:sz w:val="20"/>
          <w:szCs w:val="20"/>
          <w:u w:val="single"/>
        </w:rPr>
      </w:pPr>
      <w:r w:rsidRPr="00B9191F">
        <w:rPr>
          <w:rFonts w:ascii="Arial" w:eastAsia="Arial" w:hAnsi="Arial" w:cs="Arial"/>
          <w:b/>
          <w:color w:val="000000" w:themeColor="text1"/>
          <w:sz w:val="20"/>
          <w:szCs w:val="20"/>
          <w:u w:val="single"/>
        </w:rPr>
        <w:t>DEPENDENCIA ENCARGADA DE LAS CONTRATACIONES</w:t>
      </w:r>
    </w:p>
    <w:p w14:paraId="310E8941" w14:textId="0C0B5922" w:rsidR="00376A21" w:rsidRPr="00B9191F" w:rsidRDefault="00376A21" w:rsidP="00376A21">
      <w:pPr>
        <w:widowControl w:val="0"/>
        <w:spacing w:line="259" w:lineRule="auto"/>
        <w:jc w:val="both"/>
        <w:rPr>
          <w:rFonts w:ascii="Arial" w:hAnsi="Arial" w:cs="Arial"/>
          <w:b/>
          <w:bCs/>
          <w:sz w:val="20"/>
          <w:szCs w:val="20"/>
          <w:u w:val="single"/>
        </w:rPr>
      </w:pPr>
      <w:r w:rsidRPr="00B9191F">
        <w:rPr>
          <w:rFonts w:ascii="Arial" w:hAnsi="Arial" w:cs="Arial"/>
          <w:b/>
          <w:bCs/>
          <w:sz w:val="20"/>
          <w:szCs w:val="20"/>
        </w:rPr>
        <w:t>CONCURSO PÚBLICO ABREVIADO PARA LA CONTRATACIÓN DE EXPERTOS Y GERENTES DE PROYECTOS</w:t>
      </w:r>
      <w:r w:rsidR="009D3B1B" w:rsidRPr="00B9191F">
        <w:rPr>
          <w:rFonts w:ascii="Arial" w:hAnsi="Arial" w:cs="Arial"/>
          <w:b/>
          <w:bCs/>
          <w:sz w:val="20"/>
          <w:szCs w:val="20"/>
        </w:rPr>
        <w:t xml:space="preserve"> N°</w:t>
      </w:r>
      <w:r w:rsidRPr="00B9191F">
        <w:rPr>
          <w:rFonts w:ascii="Arial" w:hAnsi="Arial" w:cs="Arial"/>
          <w:b/>
          <w:bCs/>
          <w:sz w:val="20"/>
          <w:szCs w:val="20"/>
        </w:rPr>
        <w:t xml:space="preserve"> </w:t>
      </w:r>
      <w:r w:rsidRPr="00B9191F">
        <w:rPr>
          <w:rFonts w:ascii="Arial" w:hAnsi="Arial" w:cs="Arial"/>
          <w:b/>
          <w:bCs/>
          <w:sz w:val="20"/>
          <w:szCs w:val="20"/>
          <w:u w:val="single"/>
        </w:rPr>
        <w:t>[CONSIGNAR NOMENCLATURA DEL PROCEDIMIENTO DE SELECCIÓN]</w:t>
      </w:r>
    </w:p>
    <w:p w14:paraId="16D321A8" w14:textId="1CC31530" w:rsidR="00555831" w:rsidRPr="00B9191F" w:rsidRDefault="00555831" w:rsidP="17784565">
      <w:pPr>
        <w:widowControl w:val="0"/>
        <w:rPr>
          <w:rFonts w:ascii="Arial" w:hAnsi="Arial" w:cs="Arial"/>
          <w:sz w:val="20"/>
          <w:szCs w:val="20"/>
        </w:rPr>
      </w:pPr>
      <w:r w:rsidRPr="00B9191F">
        <w:rPr>
          <w:rFonts w:ascii="Arial" w:hAnsi="Arial" w:cs="Arial"/>
          <w:sz w:val="20"/>
          <w:szCs w:val="20"/>
          <w:u w:val="single"/>
        </w:rPr>
        <w:t>Presente</w:t>
      </w:r>
      <w:r w:rsidRPr="00B9191F">
        <w:rPr>
          <w:rFonts w:ascii="Arial" w:hAnsi="Arial" w:cs="Arial"/>
          <w:sz w:val="20"/>
          <w:szCs w:val="20"/>
        </w:rPr>
        <w:t>.-</w:t>
      </w:r>
    </w:p>
    <w:p w14:paraId="3CBEE646" w14:textId="77777777" w:rsidR="00555831" w:rsidRPr="00B9191F" w:rsidRDefault="00555831" w:rsidP="00555831">
      <w:pPr>
        <w:widowControl w:val="0"/>
        <w:rPr>
          <w:rFonts w:ascii="Arial" w:hAnsi="Arial" w:cs="Arial"/>
          <w:sz w:val="20"/>
          <w:szCs w:val="20"/>
        </w:rPr>
      </w:pPr>
    </w:p>
    <w:p w14:paraId="0294E6C5" w14:textId="5EE943BF" w:rsidR="00555831" w:rsidRPr="00B9191F" w:rsidRDefault="00555831" w:rsidP="17784565">
      <w:pPr>
        <w:widowControl w:val="0"/>
        <w:ind w:right="-1"/>
        <w:jc w:val="both"/>
        <w:rPr>
          <w:rFonts w:ascii="Arial" w:hAnsi="Arial" w:cs="Arial"/>
          <w:sz w:val="20"/>
          <w:szCs w:val="20"/>
        </w:rPr>
      </w:pPr>
      <w:r w:rsidRPr="00B9191F">
        <w:rPr>
          <w:rFonts w:ascii="Arial" w:hAnsi="Arial" w:cs="Arial"/>
          <w:sz w:val="20"/>
          <w:szCs w:val="20"/>
        </w:rPr>
        <w:t xml:space="preserve">El que se suscribe, </w:t>
      </w:r>
      <w:r w:rsidRPr="00935277">
        <w:rPr>
          <w:rFonts w:ascii="Arial" w:hAnsi="Arial" w:cs="Arial"/>
          <w:b/>
          <w:bCs/>
          <w:sz w:val="20"/>
          <w:szCs w:val="20"/>
        </w:rPr>
        <w:t>[……………..]</w:t>
      </w:r>
      <w:r w:rsidRPr="00B9191F">
        <w:rPr>
          <w:rFonts w:ascii="Arial" w:hAnsi="Arial" w:cs="Arial"/>
          <w:sz w:val="20"/>
          <w:szCs w:val="20"/>
        </w:rPr>
        <w:t xml:space="preserve">, postor adjudicado </w:t>
      </w:r>
      <w:r w:rsidR="009D3B1B" w:rsidRPr="00B9191F">
        <w:rPr>
          <w:rFonts w:ascii="Arial" w:hAnsi="Arial" w:cs="Arial"/>
          <w:sz w:val="20"/>
          <w:szCs w:val="20"/>
        </w:rPr>
        <w:t>o</w:t>
      </w:r>
      <w:r w:rsidRPr="00B9191F">
        <w:rPr>
          <w:rFonts w:ascii="Arial" w:hAnsi="Arial" w:cs="Arial"/>
          <w:sz w:val="20"/>
          <w:szCs w:val="20"/>
        </w:rPr>
        <w:t xml:space="preserve"> </w:t>
      </w:r>
      <w:r w:rsidR="002703B8" w:rsidRPr="00B9191F">
        <w:rPr>
          <w:rFonts w:ascii="Arial" w:hAnsi="Arial" w:cs="Arial"/>
          <w:sz w:val="20"/>
          <w:szCs w:val="20"/>
        </w:rPr>
        <w:t xml:space="preserve">apoderado </w:t>
      </w:r>
      <w:r w:rsidRPr="00B9191F">
        <w:rPr>
          <w:rFonts w:ascii="Arial" w:hAnsi="Arial" w:cs="Arial"/>
          <w:sz w:val="20"/>
          <w:szCs w:val="20"/>
        </w:rPr>
        <w:t>de [</w:t>
      </w:r>
      <w:r w:rsidR="008B3B37" w:rsidRPr="00B9191F">
        <w:rPr>
          <w:rFonts w:ascii="Arial" w:hAnsi="Arial" w:cs="Arial"/>
          <w:b/>
          <w:bCs/>
          <w:sz w:val="20"/>
          <w:szCs w:val="20"/>
          <w:u w:val="single"/>
        </w:rPr>
        <w:t xml:space="preserve">CONSIGNAR </w:t>
      </w:r>
      <w:r w:rsidR="00AF5530" w:rsidRPr="00B9191F">
        <w:rPr>
          <w:rFonts w:ascii="Arial" w:hAnsi="Arial" w:cs="Arial"/>
          <w:b/>
          <w:bCs/>
          <w:sz w:val="20"/>
          <w:szCs w:val="20"/>
          <w:u w:val="single"/>
        </w:rPr>
        <w:t>SEGÚN CORRESPONDA</w:t>
      </w:r>
      <w:r w:rsidRPr="00B9191F">
        <w:rPr>
          <w:rFonts w:ascii="Arial" w:hAnsi="Arial" w:cs="Arial"/>
          <w:b/>
          <w:bCs/>
          <w:sz w:val="20"/>
          <w:szCs w:val="20"/>
          <w:u w:val="single"/>
        </w:rPr>
        <w:t>],</w:t>
      </w:r>
      <w:r w:rsidRPr="00B9191F">
        <w:rPr>
          <w:rFonts w:ascii="Arial" w:hAnsi="Arial" w:cs="Arial"/>
          <w:sz w:val="20"/>
          <w:szCs w:val="20"/>
        </w:rPr>
        <w:t xml:space="preserve"> identificado con [</w:t>
      </w:r>
      <w:r w:rsidRPr="00B9191F">
        <w:rPr>
          <w:rFonts w:ascii="Arial" w:hAnsi="Arial" w:cs="Arial"/>
          <w:b/>
          <w:bCs/>
          <w:sz w:val="20"/>
          <w:szCs w:val="20"/>
          <w:u w:val="single"/>
        </w:rPr>
        <w:t>CONSIGNAR TIPO DE DOCUMENTO DE IDENTIDAD] N° [CONSIGNAR NÚMERO DE DOCUMENTO DE IDENTIDAD]</w:t>
      </w:r>
      <w:r w:rsidRPr="00B9191F">
        <w:rPr>
          <w:rFonts w:ascii="Arial" w:hAnsi="Arial" w:cs="Arial"/>
          <w:sz w:val="20"/>
          <w:szCs w:val="20"/>
        </w:rPr>
        <w:t xml:space="preserve">, </w:t>
      </w:r>
      <w:r w:rsidR="009E08B5" w:rsidRPr="00B9191F">
        <w:rPr>
          <w:rFonts w:ascii="Arial" w:hAnsi="Arial" w:cs="Arial"/>
          <w:sz w:val="20"/>
          <w:szCs w:val="20"/>
        </w:rPr>
        <w:t>eli</w:t>
      </w:r>
      <w:r w:rsidR="00992E9C" w:rsidRPr="00B9191F">
        <w:rPr>
          <w:rFonts w:ascii="Arial" w:hAnsi="Arial" w:cs="Arial"/>
          <w:sz w:val="20"/>
          <w:szCs w:val="20"/>
        </w:rPr>
        <w:t>jo</w:t>
      </w:r>
      <w:r w:rsidR="009E08B5" w:rsidRPr="00B9191F">
        <w:rPr>
          <w:rFonts w:ascii="Arial" w:hAnsi="Arial" w:cs="Arial"/>
          <w:sz w:val="20"/>
          <w:szCs w:val="20"/>
        </w:rPr>
        <w:t xml:space="preserve"> la institución arbitral del listado proporcionado por la entidad contratante:</w:t>
      </w:r>
    </w:p>
    <w:p w14:paraId="5F7839FB" w14:textId="77777777" w:rsidR="009E08B5" w:rsidRPr="00B9191F" w:rsidRDefault="009E08B5" w:rsidP="00555831">
      <w:pPr>
        <w:widowControl w:val="0"/>
        <w:ind w:right="-1"/>
        <w:jc w:val="both"/>
        <w:rPr>
          <w:rFonts w:ascii="Arial" w:hAnsi="Arial" w:cs="Arial"/>
          <w:sz w:val="20"/>
          <w:szCs w:val="20"/>
        </w:rPr>
      </w:pPr>
    </w:p>
    <w:p w14:paraId="3975491E" w14:textId="4640CC21" w:rsidR="009E08B5" w:rsidRPr="00B9191F" w:rsidRDefault="00F07A6F" w:rsidP="17784565">
      <w:pPr>
        <w:widowControl w:val="0"/>
        <w:ind w:right="-1"/>
        <w:jc w:val="both"/>
        <w:rPr>
          <w:rFonts w:ascii="Arial" w:hAnsi="Arial" w:cs="Arial"/>
          <w:b/>
          <w:bCs/>
          <w:sz w:val="20"/>
          <w:szCs w:val="20"/>
          <w:u w:val="single"/>
        </w:rPr>
      </w:pPr>
      <w:r w:rsidRPr="00B9191F">
        <w:rPr>
          <w:rFonts w:ascii="Arial" w:hAnsi="Arial" w:cs="Arial"/>
          <w:b/>
          <w:bCs/>
          <w:sz w:val="20"/>
          <w:szCs w:val="20"/>
          <w:u w:val="single"/>
        </w:rPr>
        <w:t>[</w:t>
      </w:r>
      <w:r w:rsidR="000A7AD9" w:rsidRPr="00B9191F">
        <w:rPr>
          <w:rFonts w:ascii="Arial" w:hAnsi="Arial" w:cs="Arial"/>
          <w:b/>
          <w:bCs/>
          <w:sz w:val="20"/>
          <w:szCs w:val="20"/>
          <w:u w:val="single"/>
        </w:rPr>
        <w:t xml:space="preserve">INDICAR </w:t>
      </w:r>
      <w:r w:rsidRPr="00B9191F">
        <w:rPr>
          <w:rFonts w:ascii="Arial" w:hAnsi="Arial" w:cs="Arial"/>
          <w:b/>
          <w:bCs/>
          <w:sz w:val="20"/>
          <w:szCs w:val="20"/>
          <w:u w:val="single"/>
        </w:rPr>
        <w:t>LA RAZON SOCIAL DE</w:t>
      </w:r>
      <w:r w:rsidR="00C74667" w:rsidRPr="00B9191F">
        <w:rPr>
          <w:rFonts w:ascii="Arial" w:hAnsi="Arial" w:cs="Arial"/>
          <w:b/>
          <w:bCs/>
          <w:sz w:val="20"/>
          <w:szCs w:val="20"/>
          <w:u w:val="single"/>
        </w:rPr>
        <w:t xml:space="preserve"> LA INSTITUCIÓN ARBITRAL</w:t>
      </w:r>
      <w:r w:rsidR="00DD4764" w:rsidRPr="00B9191F">
        <w:rPr>
          <w:rFonts w:ascii="Arial" w:hAnsi="Arial" w:cs="Arial"/>
          <w:b/>
          <w:bCs/>
          <w:sz w:val="20"/>
          <w:szCs w:val="20"/>
          <w:u w:val="single"/>
        </w:rPr>
        <w:t xml:space="preserve"> ELEGIDA</w:t>
      </w:r>
      <w:r w:rsidR="00707E76" w:rsidRPr="00B9191F">
        <w:rPr>
          <w:rFonts w:ascii="Arial" w:hAnsi="Arial" w:cs="Arial"/>
          <w:b/>
          <w:bCs/>
          <w:sz w:val="20"/>
          <w:szCs w:val="20"/>
          <w:u w:val="single"/>
        </w:rPr>
        <w:t xml:space="preserve">, DE ACUERDO AL LISTADO DEL NUMERAL </w:t>
      </w:r>
      <w:r w:rsidR="009950EA" w:rsidRPr="00B9191F">
        <w:rPr>
          <w:rFonts w:ascii="Arial" w:hAnsi="Arial" w:cs="Arial"/>
          <w:b/>
          <w:bCs/>
          <w:sz w:val="20"/>
          <w:szCs w:val="20"/>
          <w:u w:val="single"/>
        </w:rPr>
        <w:t>3</w:t>
      </w:r>
      <w:r w:rsidR="00707E76" w:rsidRPr="00B9191F">
        <w:rPr>
          <w:rFonts w:ascii="Arial" w:hAnsi="Arial" w:cs="Arial"/>
          <w:b/>
          <w:bCs/>
          <w:sz w:val="20"/>
          <w:szCs w:val="20"/>
          <w:u w:val="single"/>
        </w:rPr>
        <w:t xml:space="preserve">.3 DEL CAPÍTULO </w:t>
      </w:r>
      <w:r w:rsidR="009950EA" w:rsidRPr="00B9191F">
        <w:rPr>
          <w:rFonts w:ascii="Arial" w:hAnsi="Arial" w:cs="Arial"/>
          <w:b/>
          <w:bCs/>
          <w:sz w:val="20"/>
          <w:szCs w:val="20"/>
          <w:u w:val="single"/>
        </w:rPr>
        <w:t>I</w:t>
      </w:r>
      <w:r w:rsidR="00707E76" w:rsidRPr="00B9191F">
        <w:rPr>
          <w:rFonts w:ascii="Arial" w:hAnsi="Arial" w:cs="Arial"/>
          <w:b/>
          <w:bCs/>
          <w:sz w:val="20"/>
          <w:szCs w:val="20"/>
          <w:u w:val="single"/>
        </w:rPr>
        <w:t>II DE LA SECCIÓN ESPECÍFICA DE LAS BASES</w:t>
      </w:r>
      <w:r w:rsidRPr="00B9191F">
        <w:rPr>
          <w:rFonts w:ascii="Arial" w:hAnsi="Arial" w:cs="Arial"/>
          <w:b/>
          <w:bCs/>
          <w:sz w:val="20"/>
          <w:szCs w:val="20"/>
          <w:u w:val="single"/>
        </w:rPr>
        <w:t>]</w:t>
      </w:r>
    </w:p>
    <w:p w14:paraId="2EEBC88C" w14:textId="77777777" w:rsidR="009E08B5" w:rsidRPr="00B9191F" w:rsidRDefault="009E08B5" w:rsidP="00555831">
      <w:pPr>
        <w:widowControl w:val="0"/>
        <w:ind w:right="-1"/>
        <w:jc w:val="both"/>
        <w:rPr>
          <w:rFonts w:ascii="Arial" w:hAnsi="Arial" w:cs="Arial"/>
          <w:sz w:val="20"/>
          <w:szCs w:val="20"/>
        </w:rPr>
      </w:pPr>
    </w:p>
    <w:p w14:paraId="2565D727" w14:textId="77777777" w:rsidR="00555831" w:rsidRPr="00B9191F" w:rsidRDefault="00555831" w:rsidP="00555831">
      <w:pPr>
        <w:pStyle w:val="Prrafodelista"/>
        <w:widowControl w:val="0"/>
        <w:autoSpaceDE w:val="0"/>
        <w:autoSpaceDN w:val="0"/>
        <w:adjustRightInd w:val="0"/>
        <w:ind w:left="360"/>
        <w:jc w:val="both"/>
        <w:rPr>
          <w:rFonts w:ascii="Arial" w:hAnsi="Arial" w:cs="Arial"/>
          <w:sz w:val="20"/>
          <w:szCs w:val="20"/>
        </w:rPr>
      </w:pPr>
    </w:p>
    <w:tbl>
      <w:tblPr>
        <w:tblStyle w:val="Tabladecuadrcula1clara-nfasis310"/>
        <w:tblW w:w="9077" w:type="dxa"/>
        <w:tblInd w:w="-5" w:type="dxa"/>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Look w:val="04A0" w:firstRow="1" w:lastRow="0" w:firstColumn="1" w:lastColumn="0" w:noHBand="0" w:noVBand="1"/>
      </w:tblPr>
      <w:tblGrid>
        <w:gridCol w:w="9077"/>
      </w:tblGrid>
      <w:tr w:rsidR="006012E6" w:rsidRPr="00B9191F" w:rsidDel="00170883" w14:paraId="5322BDD6" w14:textId="77777777" w:rsidTr="00D1511D">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9077" w:type="dxa"/>
            <w:vAlign w:val="center"/>
          </w:tcPr>
          <w:p w14:paraId="0EEA71F7" w14:textId="1BF63BC8" w:rsidR="006012E6" w:rsidRPr="00E02741" w:rsidDel="00170883" w:rsidRDefault="00E02741">
            <w:pPr>
              <w:jc w:val="both"/>
              <w:rPr>
                <w:rFonts w:ascii="Arial" w:hAnsi="Arial" w:cs="Arial"/>
                <w:color w:val="EE0000"/>
                <w:sz w:val="18"/>
                <w:szCs w:val="18"/>
                <w:lang w:val="es-ES"/>
              </w:rPr>
            </w:pPr>
            <w:r w:rsidRPr="00E02741">
              <w:rPr>
                <w:rFonts w:ascii="Arial" w:hAnsi="Arial" w:cs="Arial"/>
                <w:color w:val="EE0000"/>
                <w:sz w:val="18"/>
                <w:szCs w:val="18"/>
              </w:rPr>
              <w:t>Advertencia</w:t>
            </w:r>
          </w:p>
        </w:tc>
      </w:tr>
      <w:tr w:rsidR="006012E6" w:rsidRPr="00B9191F" w:rsidDel="00170883" w14:paraId="2A084B8F" w14:textId="77777777" w:rsidTr="00D1511D">
        <w:trPr>
          <w:trHeight w:val="537"/>
        </w:trPr>
        <w:tc>
          <w:tcPr>
            <w:cnfStyle w:val="001000000000" w:firstRow="0" w:lastRow="0" w:firstColumn="1" w:lastColumn="0" w:oddVBand="0" w:evenVBand="0" w:oddHBand="0" w:evenHBand="0" w:firstRowFirstColumn="0" w:firstRowLastColumn="0" w:lastRowFirstColumn="0" w:lastRowLastColumn="0"/>
            <w:tcW w:w="9077" w:type="dxa"/>
            <w:vAlign w:val="center"/>
          </w:tcPr>
          <w:p w14:paraId="76D9A1EA" w14:textId="4A735C6A" w:rsidR="006012E6" w:rsidRPr="00E02741" w:rsidDel="00170883" w:rsidRDefault="006012E6" w:rsidP="00D615AF">
            <w:pPr>
              <w:widowControl w:val="0"/>
              <w:contextualSpacing/>
              <w:jc w:val="both"/>
              <w:rPr>
                <w:rFonts w:ascii="Arial" w:hAnsi="Arial" w:cs="Arial"/>
                <w:b w:val="0"/>
                <w:color w:val="EE0000"/>
                <w:sz w:val="18"/>
                <w:szCs w:val="18"/>
                <w:lang w:val="es-ES"/>
              </w:rPr>
            </w:pPr>
            <w:r w:rsidRPr="00E02741" w:rsidDel="00170883">
              <w:rPr>
                <w:rFonts w:ascii="Arial" w:hAnsi="Arial" w:cs="Arial"/>
                <w:b w:val="0"/>
                <w:color w:val="EE0000"/>
                <w:sz w:val="18"/>
                <w:szCs w:val="18"/>
              </w:rPr>
              <w:t xml:space="preserve">En caso </w:t>
            </w:r>
            <w:r w:rsidRPr="00E02741">
              <w:rPr>
                <w:rFonts w:ascii="Arial" w:hAnsi="Arial" w:cs="Arial"/>
                <w:b w:val="0"/>
                <w:color w:val="EE0000"/>
                <w:sz w:val="18"/>
                <w:szCs w:val="18"/>
              </w:rPr>
              <w:t xml:space="preserve">el postor no </w:t>
            </w:r>
            <w:r w:rsidR="00101034" w:rsidRPr="00E02741">
              <w:rPr>
                <w:rFonts w:ascii="Arial" w:hAnsi="Arial" w:cs="Arial"/>
                <w:b w:val="0"/>
                <w:color w:val="EE0000"/>
                <w:sz w:val="18"/>
                <w:szCs w:val="18"/>
              </w:rPr>
              <w:t>esté</w:t>
            </w:r>
            <w:r w:rsidRPr="00E02741">
              <w:rPr>
                <w:rFonts w:ascii="Arial" w:hAnsi="Arial" w:cs="Arial"/>
                <w:b w:val="0"/>
                <w:color w:val="EE0000"/>
                <w:sz w:val="18"/>
                <w:szCs w:val="18"/>
              </w:rPr>
              <w:t xml:space="preserve"> de acuerdo con ninguna de las opciones del listado de instituciones arbitrales propuesto por la entidad contratante en el numeral 3.3 del Capítulo III de la sección especifica de las bases, debe reemplazar el texto por lo siguiente:</w:t>
            </w:r>
          </w:p>
          <w:p w14:paraId="162592C9" w14:textId="77777777" w:rsidR="006012E6" w:rsidRPr="00E02741" w:rsidRDefault="006012E6">
            <w:pPr>
              <w:widowControl w:val="0"/>
              <w:ind w:left="454"/>
              <w:jc w:val="both"/>
              <w:rPr>
                <w:rFonts w:ascii="Arial" w:hAnsi="Arial" w:cs="Arial"/>
                <w:color w:val="EE0000"/>
                <w:sz w:val="18"/>
                <w:szCs w:val="18"/>
                <w:lang w:val="es-ES"/>
              </w:rPr>
            </w:pPr>
          </w:p>
          <w:p w14:paraId="3A7CD767" w14:textId="77081067" w:rsidR="006012E6" w:rsidRPr="00E02741" w:rsidRDefault="00D615AF" w:rsidP="00D615AF">
            <w:pPr>
              <w:widowControl w:val="0"/>
              <w:ind w:left="37"/>
              <w:jc w:val="both"/>
              <w:rPr>
                <w:rFonts w:ascii="Arial" w:hAnsi="Arial" w:cs="Arial"/>
                <w:b w:val="0"/>
                <w:color w:val="EE0000"/>
                <w:sz w:val="18"/>
                <w:szCs w:val="18"/>
              </w:rPr>
            </w:pPr>
            <w:r w:rsidRPr="00E02741">
              <w:rPr>
                <w:rFonts w:ascii="Arial" w:hAnsi="Arial" w:cs="Arial"/>
                <w:b w:val="0"/>
                <w:color w:val="EE0000"/>
                <w:sz w:val="18"/>
                <w:szCs w:val="18"/>
              </w:rPr>
              <w:t>“</w:t>
            </w:r>
            <w:r w:rsidR="006012E6" w:rsidRPr="00E02741">
              <w:rPr>
                <w:rFonts w:ascii="Arial" w:hAnsi="Arial" w:cs="Arial"/>
                <w:b w:val="0"/>
                <w:color w:val="EE0000"/>
                <w:sz w:val="18"/>
                <w:szCs w:val="18"/>
              </w:rPr>
              <w:t>El que suscribe, [……</w:t>
            </w:r>
            <w:r w:rsidR="00A15A16" w:rsidRPr="00E02741">
              <w:rPr>
                <w:rFonts w:ascii="Arial" w:hAnsi="Arial" w:cs="Arial"/>
                <w:b w:val="0"/>
                <w:color w:val="EE0000"/>
                <w:sz w:val="18"/>
                <w:szCs w:val="18"/>
              </w:rPr>
              <w:t>……</w:t>
            </w:r>
            <w:r w:rsidR="006012E6" w:rsidRPr="00E02741">
              <w:rPr>
                <w:rFonts w:ascii="Arial" w:hAnsi="Arial" w:cs="Arial"/>
                <w:b w:val="0"/>
                <w:color w:val="EE0000"/>
                <w:sz w:val="18"/>
                <w:szCs w:val="18"/>
              </w:rPr>
              <w:t xml:space="preserve">], postor adjudicado </w:t>
            </w:r>
            <w:r w:rsidR="00D40030" w:rsidRPr="00E02741">
              <w:rPr>
                <w:rFonts w:ascii="Arial" w:hAnsi="Arial" w:cs="Arial"/>
                <w:b w:val="0"/>
                <w:color w:val="EE0000"/>
                <w:sz w:val="18"/>
                <w:szCs w:val="18"/>
              </w:rPr>
              <w:t>o apoderado</w:t>
            </w:r>
            <w:r w:rsidR="00672541" w:rsidRPr="00E02741">
              <w:rPr>
                <w:rFonts w:ascii="Arial" w:hAnsi="Arial" w:cs="Arial"/>
                <w:b w:val="0"/>
                <w:color w:val="EE0000"/>
                <w:sz w:val="18"/>
                <w:szCs w:val="18"/>
              </w:rPr>
              <w:t xml:space="preserve"> </w:t>
            </w:r>
            <w:r w:rsidR="00672541" w:rsidRPr="00E02741">
              <w:rPr>
                <w:rFonts w:ascii="Arial" w:hAnsi="Arial" w:cs="Arial"/>
                <w:b w:val="0"/>
                <w:color w:val="EE0000"/>
                <w:sz w:val="18"/>
                <w:szCs w:val="18"/>
                <w:lang w:val="es-ES"/>
              </w:rPr>
              <w:t>[</w:t>
            </w:r>
            <w:r w:rsidR="00672541" w:rsidRPr="00E02741">
              <w:rPr>
                <w:rFonts w:ascii="Arial" w:hAnsi="Arial" w:cs="Arial"/>
                <w:bCs w:val="0"/>
                <w:color w:val="EE0000"/>
                <w:sz w:val="18"/>
                <w:szCs w:val="18"/>
                <w:u w:val="single"/>
                <w:lang w:val="es-ES"/>
              </w:rPr>
              <w:t>CONSIGNAR SEGÚN CORRESPONDA</w:t>
            </w:r>
            <w:r w:rsidR="00672541" w:rsidRPr="00E02741">
              <w:rPr>
                <w:rFonts w:ascii="Arial" w:hAnsi="Arial" w:cs="Arial"/>
                <w:b w:val="0"/>
                <w:color w:val="EE0000"/>
                <w:sz w:val="18"/>
                <w:szCs w:val="18"/>
                <w:lang w:val="es-ES"/>
              </w:rPr>
              <w:t>]</w:t>
            </w:r>
            <w:r w:rsidR="006012E6" w:rsidRPr="00E02741">
              <w:rPr>
                <w:rFonts w:ascii="Arial" w:hAnsi="Arial" w:cs="Arial"/>
                <w:b w:val="0"/>
                <w:color w:val="EE0000"/>
                <w:sz w:val="18"/>
                <w:szCs w:val="18"/>
              </w:rPr>
              <w:t>, identificado con [</w:t>
            </w:r>
            <w:r w:rsidR="006012E6" w:rsidRPr="00E02741">
              <w:rPr>
                <w:rFonts w:ascii="Arial" w:hAnsi="Arial" w:cs="Arial"/>
                <w:bCs w:val="0"/>
                <w:color w:val="EE0000"/>
                <w:sz w:val="18"/>
                <w:szCs w:val="18"/>
                <w:u w:val="single"/>
              </w:rPr>
              <w:t>CONSIGNAR TIPO DE DOCUMENTO DE IDENTIDAD</w:t>
            </w:r>
            <w:r w:rsidR="006012E6" w:rsidRPr="00E02741">
              <w:rPr>
                <w:rFonts w:ascii="Arial" w:hAnsi="Arial" w:cs="Arial"/>
                <w:b w:val="0"/>
                <w:color w:val="EE0000"/>
                <w:sz w:val="18"/>
                <w:szCs w:val="18"/>
              </w:rPr>
              <w:t xml:space="preserve">] N° </w:t>
            </w:r>
            <w:r w:rsidR="006012E6" w:rsidRPr="00E02741">
              <w:rPr>
                <w:rFonts w:ascii="Arial" w:hAnsi="Arial" w:cs="Arial"/>
                <w:bCs w:val="0"/>
                <w:color w:val="EE0000"/>
                <w:sz w:val="18"/>
                <w:szCs w:val="18"/>
                <w:u w:val="single"/>
              </w:rPr>
              <w:t>[CONSIGNAR NÚMERO DE DOCUMENTO DE IDENTIDAD</w:t>
            </w:r>
            <w:r w:rsidR="006012E6" w:rsidRPr="00E02741">
              <w:rPr>
                <w:rFonts w:ascii="Arial" w:hAnsi="Arial" w:cs="Arial"/>
                <w:b w:val="0"/>
                <w:color w:val="EE0000"/>
                <w:sz w:val="18"/>
                <w:szCs w:val="18"/>
              </w:rPr>
              <w:t>], propongo el siguiente listado de Instituciones Arbitrales adicionales:</w:t>
            </w:r>
          </w:p>
          <w:p w14:paraId="62604E9A" w14:textId="77777777" w:rsidR="006012E6" w:rsidRPr="00E02741" w:rsidRDefault="006012E6">
            <w:pPr>
              <w:widowControl w:val="0"/>
              <w:ind w:left="454"/>
              <w:jc w:val="both"/>
              <w:rPr>
                <w:rFonts w:ascii="Arial" w:hAnsi="Arial" w:cs="Arial"/>
                <w:b w:val="0"/>
                <w:color w:val="EE0000"/>
                <w:sz w:val="18"/>
                <w:szCs w:val="18"/>
                <w:lang w:val="es-ES"/>
              </w:rPr>
            </w:pPr>
          </w:p>
          <w:p w14:paraId="23B44F07" w14:textId="60CD5B10" w:rsidR="006012E6" w:rsidRPr="00E02741" w:rsidRDefault="006012E6" w:rsidP="00D615AF">
            <w:pPr>
              <w:widowControl w:val="0"/>
              <w:jc w:val="both"/>
              <w:rPr>
                <w:rFonts w:ascii="Arial" w:hAnsi="Arial" w:cs="Arial"/>
                <w:bCs w:val="0"/>
                <w:color w:val="EE0000"/>
                <w:sz w:val="18"/>
                <w:szCs w:val="18"/>
                <w:lang w:val="es-ES"/>
              </w:rPr>
            </w:pPr>
            <w:r w:rsidRPr="00E02741">
              <w:rPr>
                <w:rFonts w:ascii="Arial" w:hAnsi="Arial" w:cs="Arial"/>
                <w:b w:val="0"/>
                <w:color w:val="EE0000"/>
                <w:sz w:val="18"/>
                <w:szCs w:val="18"/>
                <w:lang w:val="es-ES"/>
              </w:rPr>
              <w:t>[</w:t>
            </w:r>
            <w:r w:rsidRPr="00E02741">
              <w:rPr>
                <w:rFonts w:ascii="Arial" w:hAnsi="Arial" w:cs="Arial"/>
                <w:bCs w:val="0"/>
                <w:color w:val="EE0000"/>
                <w:sz w:val="18"/>
                <w:szCs w:val="18"/>
                <w:lang w:val="es-ES"/>
              </w:rPr>
              <w:t>INDICAR TRES (3) INSTITUCIONES ARBITRALES:</w:t>
            </w:r>
          </w:p>
          <w:p w14:paraId="5748744B" w14:textId="77777777" w:rsidR="006012E6" w:rsidRPr="00E02741" w:rsidRDefault="006012E6">
            <w:pPr>
              <w:widowControl w:val="0"/>
              <w:jc w:val="both"/>
              <w:rPr>
                <w:rFonts w:ascii="Arial" w:hAnsi="Arial" w:cs="Arial"/>
                <w:b w:val="0"/>
                <w:i/>
                <w:color w:val="EE0000"/>
                <w:sz w:val="18"/>
                <w:szCs w:val="18"/>
                <w:lang w:val="es-ES"/>
              </w:rPr>
            </w:pPr>
          </w:p>
          <w:tbl>
            <w:tblPr>
              <w:tblStyle w:val="Tablaconcuadrcula"/>
              <w:tblW w:w="0" w:type="auto"/>
              <w:tblInd w:w="33"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1495"/>
              <w:gridCol w:w="4856"/>
              <w:gridCol w:w="2438"/>
            </w:tblGrid>
            <w:tr w:rsidR="00E02741" w:rsidRPr="00E02741" w14:paraId="548F860D" w14:textId="77777777" w:rsidTr="00D615AF">
              <w:tc>
                <w:tcPr>
                  <w:tcW w:w="1495" w:type="dxa"/>
                </w:tcPr>
                <w:p w14:paraId="11A2364B" w14:textId="77777777" w:rsidR="006012E6" w:rsidRPr="00E02741" w:rsidRDefault="006012E6">
                  <w:pPr>
                    <w:pStyle w:val="Prrafodelista"/>
                    <w:widowControl w:val="0"/>
                    <w:ind w:left="0"/>
                    <w:jc w:val="center"/>
                    <w:rPr>
                      <w:rFonts w:ascii="Arial" w:hAnsi="Arial" w:cs="Arial"/>
                      <w:color w:val="EE0000"/>
                      <w:sz w:val="18"/>
                      <w:szCs w:val="18"/>
                      <w:lang w:val="es-ES"/>
                    </w:rPr>
                  </w:pPr>
                  <w:r w:rsidRPr="00E02741">
                    <w:rPr>
                      <w:rFonts w:ascii="Arial" w:hAnsi="Arial" w:cs="Arial"/>
                      <w:color w:val="EE0000"/>
                      <w:sz w:val="18"/>
                      <w:szCs w:val="18"/>
                      <w:lang w:val="es-ES"/>
                    </w:rPr>
                    <w:t>N.º</w:t>
                  </w:r>
                </w:p>
              </w:tc>
              <w:tc>
                <w:tcPr>
                  <w:tcW w:w="4856" w:type="dxa"/>
                </w:tcPr>
                <w:p w14:paraId="170994F2" w14:textId="77777777" w:rsidR="006012E6" w:rsidRPr="00E02741" w:rsidRDefault="006012E6">
                  <w:pPr>
                    <w:pStyle w:val="Prrafodelista"/>
                    <w:widowControl w:val="0"/>
                    <w:ind w:left="0"/>
                    <w:jc w:val="center"/>
                    <w:rPr>
                      <w:rFonts w:ascii="Arial" w:hAnsi="Arial" w:cs="Arial"/>
                      <w:color w:val="EE0000"/>
                      <w:sz w:val="18"/>
                      <w:szCs w:val="18"/>
                      <w:lang w:val="es-ES"/>
                    </w:rPr>
                  </w:pPr>
                  <w:r w:rsidRPr="00E02741">
                    <w:rPr>
                      <w:rFonts w:ascii="Arial" w:hAnsi="Arial" w:cs="Arial"/>
                      <w:color w:val="EE0000"/>
                      <w:sz w:val="18"/>
                      <w:szCs w:val="18"/>
                      <w:lang w:val="es-ES"/>
                    </w:rPr>
                    <w:t>INSTITUCIONES ARBITRALES</w:t>
                  </w:r>
                </w:p>
              </w:tc>
              <w:tc>
                <w:tcPr>
                  <w:tcW w:w="2438" w:type="dxa"/>
                </w:tcPr>
                <w:p w14:paraId="65A3B625" w14:textId="77777777" w:rsidR="006012E6" w:rsidRPr="00E02741" w:rsidRDefault="006012E6">
                  <w:pPr>
                    <w:pStyle w:val="Prrafodelista"/>
                    <w:widowControl w:val="0"/>
                    <w:ind w:left="0"/>
                    <w:jc w:val="center"/>
                    <w:rPr>
                      <w:rFonts w:ascii="Arial" w:hAnsi="Arial" w:cs="Arial"/>
                      <w:color w:val="EE0000"/>
                      <w:sz w:val="18"/>
                      <w:szCs w:val="18"/>
                      <w:lang w:val="es-ES"/>
                    </w:rPr>
                  </w:pPr>
                  <w:r w:rsidRPr="00E02741">
                    <w:rPr>
                      <w:rFonts w:ascii="Arial" w:hAnsi="Arial" w:cs="Arial"/>
                      <w:color w:val="EE0000"/>
                      <w:sz w:val="18"/>
                      <w:szCs w:val="18"/>
                      <w:lang w:val="es-ES"/>
                    </w:rPr>
                    <w:t>RUC</w:t>
                  </w:r>
                </w:p>
              </w:tc>
            </w:tr>
            <w:tr w:rsidR="00E02741" w:rsidRPr="00E02741" w14:paraId="298F9535" w14:textId="77777777" w:rsidTr="00D615AF">
              <w:tc>
                <w:tcPr>
                  <w:tcW w:w="1495" w:type="dxa"/>
                </w:tcPr>
                <w:p w14:paraId="21168E0C" w14:textId="77777777" w:rsidR="006012E6" w:rsidRPr="00E02741" w:rsidRDefault="006012E6">
                  <w:pPr>
                    <w:pStyle w:val="Prrafodelista"/>
                    <w:widowControl w:val="0"/>
                    <w:ind w:left="0"/>
                    <w:jc w:val="center"/>
                    <w:rPr>
                      <w:rFonts w:ascii="Arial" w:hAnsi="Arial" w:cs="Arial"/>
                      <w:color w:val="EE0000"/>
                      <w:sz w:val="18"/>
                      <w:szCs w:val="18"/>
                      <w:lang w:val="es-ES"/>
                    </w:rPr>
                  </w:pPr>
                  <w:r w:rsidRPr="00E02741">
                    <w:rPr>
                      <w:rFonts w:ascii="Arial" w:hAnsi="Arial" w:cs="Arial"/>
                      <w:color w:val="EE0000"/>
                      <w:sz w:val="18"/>
                      <w:szCs w:val="18"/>
                      <w:lang w:val="es-ES"/>
                    </w:rPr>
                    <w:t>1</w:t>
                  </w:r>
                </w:p>
              </w:tc>
              <w:tc>
                <w:tcPr>
                  <w:tcW w:w="4856" w:type="dxa"/>
                </w:tcPr>
                <w:p w14:paraId="7954165B" w14:textId="77777777" w:rsidR="006012E6" w:rsidRPr="00E02741" w:rsidRDefault="006012E6">
                  <w:pPr>
                    <w:pStyle w:val="Prrafodelista"/>
                    <w:widowControl w:val="0"/>
                    <w:ind w:left="0"/>
                    <w:jc w:val="center"/>
                    <w:rPr>
                      <w:rFonts w:ascii="Arial" w:hAnsi="Arial" w:cs="Arial"/>
                      <w:b/>
                      <w:bCs/>
                      <w:color w:val="EE0000"/>
                      <w:sz w:val="18"/>
                      <w:szCs w:val="18"/>
                      <w:u w:val="single"/>
                      <w:lang w:val="es-ES"/>
                    </w:rPr>
                  </w:pPr>
                  <w:r w:rsidRPr="00E02741">
                    <w:rPr>
                      <w:rFonts w:ascii="Arial" w:hAnsi="Arial" w:cs="Arial"/>
                      <w:b/>
                      <w:bCs/>
                      <w:color w:val="EE0000"/>
                      <w:sz w:val="18"/>
                      <w:szCs w:val="18"/>
                      <w:u w:val="single"/>
                      <w:lang w:val="es-ES"/>
                    </w:rPr>
                    <w:t>[CONSIGNAR LA INSTITUCIÓN ARBITRAL]</w:t>
                  </w:r>
                </w:p>
              </w:tc>
              <w:tc>
                <w:tcPr>
                  <w:tcW w:w="2438" w:type="dxa"/>
                </w:tcPr>
                <w:p w14:paraId="29EAA383" w14:textId="15DE4825" w:rsidR="006012E6" w:rsidRPr="00E02741" w:rsidRDefault="00DF555A">
                  <w:pPr>
                    <w:pStyle w:val="Prrafodelista"/>
                    <w:widowControl w:val="0"/>
                    <w:ind w:left="0"/>
                    <w:jc w:val="both"/>
                    <w:rPr>
                      <w:rFonts w:ascii="Arial" w:hAnsi="Arial" w:cs="Arial"/>
                      <w:b/>
                      <w:bCs/>
                      <w:color w:val="EE0000"/>
                      <w:sz w:val="18"/>
                      <w:szCs w:val="18"/>
                      <w:u w:val="single"/>
                      <w:lang w:val="es-ES"/>
                    </w:rPr>
                  </w:pPr>
                  <w:r w:rsidRPr="00E02741">
                    <w:rPr>
                      <w:rFonts w:ascii="Arial" w:hAnsi="Arial" w:cs="Arial"/>
                      <w:b/>
                      <w:bCs/>
                      <w:color w:val="EE0000"/>
                      <w:sz w:val="18"/>
                      <w:szCs w:val="18"/>
                      <w:u w:val="single"/>
                      <w:lang w:val="es-ES"/>
                    </w:rPr>
                    <w:t>[CONSIGNAR N° RUC]</w:t>
                  </w:r>
                </w:p>
              </w:tc>
            </w:tr>
            <w:tr w:rsidR="00E02741" w:rsidRPr="00E02741" w14:paraId="1B272299" w14:textId="77777777" w:rsidTr="00D615AF">
              <w:tc>
                <w:tcPr>
                  <w:tcW w:w="1495" w:type="dxa"/>
                </w:tcPr>
                <w:p w14:paraId="045BEA13" w14:textId="77777777" w:rsidR="006012E6" w:rsidRPr="00E02741" w:rsidRDefault="006012E6">
                  <w:pPr>
                    <w:pStyle w:val="Prrafodelista"/>
                    <w:widowControl w:val="0"/>
                    <w:ind w:left="0"/>
                    <w:jc w:val="center"/>
                    <w:rPr>
                      <w:rFonts w:ascii="Arial" w:hAnsi="Arial" w:cs="Arial"/>
                      <w:color w:val="EE0000"/>
                      <w:sz w:val="18"/>
                      <w:szCs w:val="18"/>
                      <w:lang w:val="es-ES"/>
                    </w:rPr>
                  </w:pPr>
                  <w:r w:rsidRPr="00E02741">
                    <w:rPr>
                      <w:rFonts w:ascii="Arial" w:hAnsi="Arial" w:cs="Arial"/>
                      <w:color w:val="EE0000"/>
                      <w:sz w:val="18"/>
                      <w:szCs w:val="18"/>
                      <w:lang w:val="es-ES"/>
                    </w:rPr>
                    <w:t>2</w:t>
                  </w:r>
                </w:p>
              </w:tc>
              <w:tc>
                <w:tcPr>
                  <w:tcW w:w="4856" w:type="dxa"/>
                </w:tcPr>
                <w:p w14:paraId="552F89E2" w14:textId="799597B8" w:rsidR="006012E6" w:rsidRPr="00E02741" w:rsidRDefault="00DF555A" w:rsidP="00DF555A">
                  <w:pPr>
                    <w:pStyle w:val="Prrafodelista"/>
                    <w:widowControl w:val="0"/>
                    <w:ind w:left="0"/>
                    <w:jc w:val="center"/>
                    <w:rPr>
                      <w:rFonts w:ascii="Arial" w:hAnsi="Arial" w:cs="Arial"/>
                      <w:color w:val="EE0000"/>
                      <w:sz w:val="18"/>
                      <w:szCs w:val="18"/>
                      <w:lang w:val="es-ES"/>
                    </w:rPr>
                  </w:pPr>
                  <w:r w:rsidRPr="00E02741">
                    <w:rPr>
                      <w:rFonts w:ascii="Arial" w:hAnsi="Arial" w:cs="Arial"/>
                      <w:color w:val="EE0000"/>
                      <w:sz w:val="18"/>
                      <w:szCs w:val="18"/>
                      <w:lang w:val="es-ES"/>
                    </w:rPr>
                    <w:t>[…]</w:t>
                  </w:r>
                </w:p>
              </w:tc>
              <w:tc>
                <w:tcPr>
                  <w:tcW w:w="2438" w:type="dxa"/>
                </w:tcPr>
                <w:p w14:paraId="1BC978AC" w14:textId="3AB5714A" w:rsidR="006012E6" w:rsidRPr="00E02741" w:rsidRDefault="00DF555A" w:rsidP="00DF555A">
                  <w:pPr>
                    <w:pStyle w:val="Prrafodelista"/>
                    <w:widowControl w:val="0"/>
                    <w:ind w:left="0"/>
                    <w:jc w:val="center"/>
                    <w:rPr>
                      <w:rFonts w:ascii="Arial" w:hAnsi="Arial" w:cs="Arial"/>
                      <w:color w:val="EE0000"/>
                      <w:sz w:val="18"/>
                      <w:szCs w:val="18"/>
                      <w:lang w:val="es-ES"/>
                    </w:rPr>
                  </w:pPr>
                  <w:r w:rsidRPr="00E02741">
                    <w:rPr>
                      <w:rFonts w:ascii="Arial" w:hAnsi="Arial" w:cs="Arial"/>
                      <w:color w:val="EE0000"/>
                      <w:sz w:val="18"/>
                      <w:szCs w:val="18"/>
                      <w:lang w:val="es-ES"/>
                    </w:rPr>
                    <w:t>[…]</w:t>
                  </w:r>
                </w:p>
              </w:tc>
            </w:tr>
            <w:tr w:rsidR="00E02741" w:rsidRPr="00E02741" w14:paraId="0CAEB674" w14:textId="77777777" w:rsidTr="00D615AF">
              <w:tc>
                <w:tcPr>
                  <w:tcW w:w="1495" w:type="dxa"/>
                </w:tcPr>
                <w:p w14:paraId="4766FF54" w14:textId="77777777" w:rsidR="006012E6" w:rsidRPr="00E02741" w:rsidRDefault="006012E6">
                  <w:pPr>
                    <w:pStyle w:val="Prrafodelista"/>
                    <w:widowControl w:val="0"/>
                    <w:ind w:left="0"/>
                    <w:jc w:val="center"/>
                    <w:rPr>
                      <w:rFonts w:ascii="Arial" w:hAnsi="Arial" w:cs="Arial"/>
                      <w:color w:val="EE0000"/>
                      <w:sz w:val="18"/>
                      <w:szCs w:val="18"/>
                      <w:lang w:val="es-ES"/>
                    </w:rPr>
                  </w:pPr>
                  <w:r w:rsidRPr="00E02741">
                    <w:rPr>
                      <w:rFonts w:ascii="Arial" w:hAnsi="Arial" w:cs="Arial"/>
                      <w:color w:val="EE0000"/>
                      <w:sz w:val="18"/>
                      <w:szCs w:val="18"/>
                      <w:lang w:val="es-ES"/>
                    </w:rPr>
                    <w:t>3</w:t>
                  </w:r>
                </w:p>
              </w:tc>
              <w:tc>
                <w:tcPr>
                  <w:tcW w:w="4856" w:type="dxa"/>
                </w:tcPr>
                <w:p w14:paraId="555E18C0" w14:textId="08F6A5C2" w:rsidR="006012E6" w:rsidRPr="00E02741" w:rsidRDefault="00DF555A" w:rsidP="00DF555A">
                  <w:pPr>
                    <w:pStyle w:val="Prrafodelista"/>
                    <w:widowControl w:val="0"/>
                    <w:ind w:left="0"/>
                    <w:jc w:val="center"/>
                    <w:rPr>
                      <w:rFonts w:ascii="Arial" w:hAnsi="Arial" w:cs="Arial"/>
                      <w:color w:val="EE0000"/>
                      <w:sz w:val="18"/>
                      <w:szCs w:val="18"/>
                      <w:lang w:val="es-ES"/>
                    </w:rPr>
                  </w:pPr>
                  <w:r w:rsidRPr="00E02741">
                    <w:rPr>
                      <w:rFonts w:ascii="Arial" w:hAnsi="Arial" w:cs="Arial"/>
                      <w:color w:val="EE0000"/>
                      <w:sz w:val="18"/>
                      <w:szCs w:val="18"/>
                      <w:lang w:val="es-ES"/>
                    </w:rPr>
                    <w:t>[…]</w:t>
                  </w:r>
                </w:p>
              </w:tc>
              <w:tc>
                <w:tcPr>
                  <w:tcW w:w="2438" w:type="dxa"/>
                </w:tcPr>
                <w:p w14:paraId="15E8526C" w14:textId="3046475D" w:rsidR="006012E6" w:rsidRPr="00E02741" w:rsidRDefault="00DF555A" w:rsidP="00DF555A">
                  <w:pPr>
                    <w:pStyle w:val="Prrafodelista"/>
                    <w:widowControl w:val="0"/>
                    <w:ind w:left="0"/>
                    <w:jc w:val="center"/>
                    <w:rPr>
                      <w:rFonts w:ascii="Arial" w:hAnsi="Arial" w:cs="Arial"/>
                      <w:color w:val="EE0000"/>
                      <w:sz w:val="18"/>
                      <w:szCs w:val="18"/>
                      <w:lang w:val="es-ES"/>
                    </w:rPr>
                  </w:pPr>
                  <w:r w:rsidRPr="00E02741">
                    <w:rPr>
                      <w:rFonts w:ascii="Arial" w:hAnsi="Arial" w:cs="Arial"/>
                      <w:color w:val="EE0000"/>
                      <w:sz w:val="18"/>
                      <w:szCs w:val="18"/>
                      <w:lang w:val="es-ES"/>
                    </w:rPr>
                    <w:t>[…]</w:t>
                  </w:r>
                </w:p>
              </w:tc>
            </w:tr>
          </w:tbl>
          <w:p w14:paraId="259A42FB" w14:textId="71945F43" w:rsidR="006012E6" w:rsidRPr="00E02741" w:rsidDel="00170883" w:rsidRDefault="006012E6">
            <w:pPr>
              <w:widowControl w:val="0"/>
              <w:jc w:val="right"/>
              <w:rPr>
                <w:rFonts w:ascii="Arial" w:hAnsi="Arial" w:cs="Arial"/>
                <w:i/>
                <w:color w:val="EE0000"/>
                <w:sz w:val="18"/>
                <w:szCs w:val="18"/>
                <w:lang w:val="es-ES"/>
              </w:rPr>
            </w:pPr>
            <w:r w:rsidRPr="00E02741">
              <w:rPr>
                <w:rFonts w:ascii="Arial" w:hAnsi="Arial" w:cs="Arial"/>
                <w:b w:val="0"/>
                <w:color w:val="EE0000"/>
                <w:sz w:val="18"/>
                <w:szCs w:val="18"/>
                <w:lang w:val="es-ES"/>
              </w:rPr>
              <w:t>]</w:t>
            </w:r>
            <w:r w:rsidR="00380565" w:rsidRPr="00E02741">
              <w:rPr>
                <w:rFonts w:ascii="Arial" w:hAnsi="Arial" w:cs="Arial"/>
                <w:b w:val="0"/>
                <w:color w:val="EE0000"/>
                <w:sz w:val="18"/>
                <w:szCs w:val="18"/>
                <w:lang w:val="es-ES"/>
              </w:rPr>
              <w:t>”</w:t>
            </w:r>
          </w:p>
        </w:tc>
      </w:tr>
    </w:tbl>
    <w:p w14:paraId="2C08F902" w14:textId="77777777" w:rsidR="00555831" w:rsidRPr="00B9191F" w:rsidRDefault="00555831" w:rsidP="00555831">
      <w:pPr>
        <w:widowControl w:val="0"/>
        <w:autoSpaceDE w:val="0"/>
        <w:autoSpaceDN w:val="0"/>
        <w:adjustRightInd w:val="0"/>
        <w:jc w:val="both"/>
        <w:rPr>
          <w:rFonts w:ascii="Arial" w:hAnsi="Arial" w:cs="Arial"/>
          <w:sz w:val="20"/>
          <w:szCs w:val="20"/>
        </w:rPr>
      </w:pPr>
    </w:p>
    <w:p w14:paraId="6F458AB4" w14:textId="77777777" w:rsidR="00555831" w:rsidRPr="00B9191F" w:rsidRDefault="00555831" w:rsidP="00555831">
      <w:pPr>
        <w:widowControl w:val="0"/>
        <w:autoSpaceDE w:val="0"/>
        <w:autoSpaceDN w:val="0"/>
        <w:adjustRightInd w:val="0"/>
        <w:jc w:val="both"/>
        <w:rPr>
          <w:rFonts w:ascii="Arial" w:hAnsi="Arial" w:cs="Arial"/>
          <w:sz w:val="20"/>
          <w:szCs w:val="20"/>
        </w:rPr>
      </w:pPr>
    </w:p>
    <w:p w14:paraId="59E71872" w14:textId="77777777" w:rsidR="00555831" w:rsidRPr="00B9191F" w:rsidRDefault="00555831" w:rsidP="00555831">
      <w:pPr>
        <w:widowControl w:val="0"/>
        <w:autoSpaceDE w:val="0"/>
        <w:autoSpaceDN w:val="0"/>
        <w:adjustRightInd w:val="0"/>
        <w:jc w:val="both"/>
        <w:rPr>
          <w:rFonts w:ascii="Arial" w:hAnsi="Arial" w:cs="Arial"/>
          <w:b/>
          <w:bCs/>
          <w:sz w:val="20"/>
          <w:szCs w:val="20"/>
        </w:rPr>
      </w:pPr>
      <w:r w:rsidRPr="00B9191F">
        <w:rPr>
          <w:rFonts w:ascii="Arial" w:hAnsi="Arial" w:cs="Arial"/>
          <w:b/>
          <w:bCs/>
          <w:sz w:val="20"/>
          <w:szCs w:val="20"/>
        </w:rPr>
        <w:t>[</w:t>
      </w:r>
      <w:r w:rsidRPr="00D615AF">
        <w:rPr>
          <w:rFonts w:ascii="Arial" w:hAnsi="Arial" w:cs="Arial"/>
          <w:b/>
          <w:bCs/>
          <w:sz w:val="20"/>
          <w:szCs w:val="20"/>
          <w:u w:val="single"/>
        </w:rPr>
        <w:t>CONSIGNAR CIUDAD Y FECHA</w:t>
      </w:r>
      <w:r w:rsidRPr="00B9191F">
        <w:rPr>
          <w:rFonts w:ascii="Arial" w:hAnsi="Arial" w:cs="Arial"/>
          <w:b/>
          <w:bCs/>
          <w:sz w:val="20"/>
          <w:szCs w:val="20"/>
        </w:rPr>
        <w:t>]</w:t>
      </w:r>
    </w:p>
    <w:p w14:paraId="62BF843E" w14:textId="77777777" w:rsidR="00CF543F" w:rsidRPr="00B9191F" w:rsidRDefault="00CF543F" w:rsidP="00555831">
      <w:pPr>
        <w:widowControl w:val="0"/>
        <w:autoSpaceDE w:val="0"/>
        <w:autoSpaceDN w:val="0"/>
        <w:adjustRightInd w:val="0"/>
        <w:jc w:val="both"/>
        <w:rPr>
          <w:rFonts w:ascii="Arial" w:hAnsi="Arial" w:cs="Arial"/>
          <w:sz w:val="20"/>
          <w:szCs w:val="20"/>
        </w:rPr>
      </w:pPr>
    </w:p>
    <w:p w14:paraId="2838CC74" w14:textId="77777777" w:rsidR="00CF543F" w:rsidRPr="00B9191F" w:rsidRDefault="00CF543F" w:rsidP="00555831">
      <w:pPr>
        <w:widowControl w:val="0"/>
        <w:autoSpaceDE w:val="0"/>
        <w:autoSpaceDN w:val="0"/>
        <w:adjustRightInd w:val="0"/>
        <w:jc w:val="both"/>
        <w:rPr>
          <w:rFonts w:ascii="Arial" w:hAnsi="Arial" w:cs="Arial"/>
          <w:sz w:val="20"/>
          <w:szCs w:val="20"/>
        </w:rPr>
      </w:pPr>
    </w:p>
    <w:p w14:paraId="46BCC28B" w14:textId="77777777" w:rsidR="00CF543F" w:rsidRPr="00B9191F" w:rsidRDefault="00CF543F" w:rsidP="00555831">
      <w:pPr>
        <w:widowControl w:val="0"/>
        <w:autoSpaceDE w:val="0"/>
        <w:autoSpaceDN w:val="0"/>
        <w:adjustRightInd w:val="0"/>
        <w:jc w:val="both"/>
        <w:rPr>
          <w:rFonts w:ascii="Arial" w:hAnsi="Arial" w:cs="Arial"/>
          <w:sz w:val="20"/>
          <w:szCs w:val="20"/>
        </w:rPr>
      </w:pPr>
    </w:p>
    <w:p w14:paraId="02DB49D7" w14:textId="77777777" w:rsidR="00CF543F" w:rsidRPr="00B9191F" w:rsidRDefault="00CF543F" w:rsidP="00555831">
      <w:pPr>
        <w:widowControl w:val="0"/>
        <w:autoSpaceDE w:val="0"/>
        <w:autoSpaceDN w:val="0"/>
        <w:adjustRightInd w:val="0"/>
        <w:jc w:val="both"/>
        <w:rPr>
          <w:rFonts w:ascii="Arial" w:hAnsi="Arial" w:cs="Arial"/>
          <w:sz w:val="20"/>
          <w:szCs w:val="20"/>
        </w:rPr>
      </w:pPr>
    </w:p>
    <w:p w14:paraId="11A1AD66" w14:textId="77777777" w:rsidR="00555831" w:rsidRPr="00B9191F" w:rsidRDefault="00555831" w:rsidP="00555831">
      <w:pPr>
        <w:widowControl w:val="0"/>
        <w:ind w:right="-1"/>
        <w:jc w:val="both"/>
        <w:rPr>
          <w:rFonts w:ascii="Arial" w:hAnsi="Arial" w:cs="Arial"/>
          <w:sz w:val="20"/>
          <w:szCs w:val="20"/>
        </w:rPr>
      </w:pPr>
    </w:p>
    <w:tbl>
      <w:tblPr>
        <w:tblW w:w="0" w:type="auto"/>
        <w:jc w:val="center"/>
        <w:tblLayout w:type="fixed"/>
        <w:tblCellMar>
          <w:left w:w="70" w:type="dxa"/>
          <w:right w:w="70" w:type="dxa"/>
        </w:tblCellMar>
        <w:tblLook w:val="0000" w:firstRow="0" w:lastRow="0" w:firstColumn="0" w:lastColumn="0" w:noHBand="0" w:noVBand="0"/>
      </w:tblPr>
      <w:tblGrid>
        <w:gridCol w:w="4607"/>
      </w:tblGrid>
      <w:tr w:rsidR="00555831" w:rsidRPr="00B9191F" w14:paraId="4FBE1506" w14:textId="77777777">
        <w:trPr>
          <w:trHeight w:val="1099"/>
          <w:jc w:val="center"/>
        </w:trPr>
        <w:tc>
          <w:tcPr>
            <w:tcW w:w="4607" w:type="dxa"/>
          </w:tcPr>
          <w:p w14:paraId="0285EFAF" w14:textId="77777777" w:rsidR="00555831" w:rsidRPr="00B9191F" w:rsidRDefault="00555831">
            <w:pPr>
              <w:widowControl w:val="0"/>
              <w:jc w:val="center"/>
              <w:rPr>
                <w:rFonts w:ascii="Arial" w:hAnsi="Arial" w:cs="Arial"/>
                <w:b/>
                <w:bCs/>
                <w:sz w:val="20"/>
                <w:szCs w:val="20"/>
              </w:rPr>
            </w:pPr>
            <w:r w:rsidRPr="00B9191F">
              <w:rPr>
                <w:rFonts w:ascii="Arial" w:hAnsi="Arial" w:cs="Arial"/>
                <w:b/>
                <w:bCs/>
                <w:sz w:val="20"/>
                <w:szCs w:val="20"/>
              </w:rPr>
              <w:t>……………………………….…………………..</w:t>
            </w:r>
          </w:p>
          <w:p w14:paraId="6748C6F1" w14:textId="77777777" w:rsidR="00555831" w:rsidRPr="00B9191F" w:rsidRDefault="00555831">
            <w:pPr>
              <w:widowControl w:val="0"/>
              <w:jc w:val="center"/>
              <w:rPr>
                <w:rFonts w:ascii="Arial" w:hAnsi="Arial" w:cs="Arial"/>
                <w:b/>
                <w:bCs/>
                <w:sz w:val="20"/>
                <w:szCs w:val="20"/>
                <w:lang w:val="es-ES"/>
              </w:rPr>
            </w:pPr>
            <w:r w:rsidRPr="00B9191F">
              <w:rPr>
                <w:rFonts w:ascii="Arial" w:hAnsi="Arial" w:cs="Arial"/>
                <w:b/>
                <w:bCs/>
                <w:sz w:val="20"/>
                <w:szCs w:val="20"/>
              </w:rPr>
              <w:t>Firma, nombres y apellidos del postor o</w:t>
            </w:r>
          </w:p>
          <w:p w14:paraId="6E04F87F" w14:textId="4759A108" w:rsidR="00555831" w:rsidRPr="00B9191F" w:rsidRDefault="002703B8">
            <w:pPr>
              <w:widowControl w:val="0"/>
              <w:jc w:val="center"/>
              <w:rPr>
                <w:rFonts w:ascii="Arial" w:hAnsi="Arial" w:cs="Arial"/>
                <w:b/>
                <w:sz w:val="20"/>
                <w:szCs w:val="20"/>
                <w:lang w:val="es-ES"/>
              </w:rPr>
            </w:pPr>
            <w:r w:rsidRPr="00B9191F">
              <w:rPr>
                <w:rFonts w:ascii="Arial" w:hAnsi="Arial" w:cs="Arial"/>
                <w:b/>
                <w:bCs/>
                <w:sz w:val="20"/>
                <w:szCs w:val="20"/>
              </w:rPr>
              <w:t>apoderado</w:t>
            </w:r>
            <w:r w:rsidR="00555831" w:rsidRPr="00B9191F">
              <w:rPr>
                <w:rFonts w:ascii="Arial" w:hAnsi="Arial" w:cs="Arial"/>
                <w:b/>
                <w:bCs/>
                <w:sz w:val="20"/>
                <w:szCs w:val="20"/>
              </w:rPr>
              <w:t>, según corresponda</w:t>
            </w:r>
          </w:p>
        </w:tc>
      </w:tr>
    </w:tbl>
    <w:p w14:paraId="4A396ECE" w14:textId="77777777" w:rsidR="00555831" w:rsidRPr="00B9191F" w:rsidRDefault="00555831" w:rsidP="00555831">
      <w:pPr>
        <w:widowControl w:val="0"/>
        <w:rPr>
          <w:rFonts w:ascii="Arial" w:hAnsi="Arial" w:cs="Arial"/>
          <w:sz w:val="20"/>
          <w:szCs w:val="20"/>
          <w:lang w:val="es-ES"/>
        </w:rPr>
      </w:pPr>
    </w:p>
    <w:p w14:paraId="170FA70B" w14:textId="77777777" w:rsidR="0057251C" w:rsidRDefault="0057251C" w:rsidP="002B164D">
      <w:pPr>
        <w:pStyle w:val="Textoindependiente"/>
        <w:widowControl w:val="0"/>
        <w:spacing w:after="0"/>
        <w:rPr>
          <w:rFonts w:ascii="Arial" w:hAnsi="Arial" w:cs="Arial"/>
          <w:b/>
          <w:sz w:val="20"/>
          <w:szCs w:val="20"/>
        </w:rPr>
      </w:pPr>
    </w:p>
    <w:p w14:paraId="588AF63F" w14:textId="77777777" w:rsidR="006949FF" w:rsidRDefault="006949FF" w:rsidP="002B164D">
      <w:pPr>
        <w:pStyle w:val="Textoindependiente"/>
        <w:widowControl w:val="0"/>
        <w:spacing w:after="0"/>
        <w:rPr>
          <w:rFonts w:ascii="Arial" w:hAnsi="Arial" w:cs="Arial"/>
          <w:b/>
          <w:sz w:val="20"/>
          <w:szCs w:val="20"/>
        </w:rPr>
      </w:pPr>
    </w:p>
    <w:p w14:paraId="4793D9D0" w14:textId="77777777" w:rsidR="005D65A4" w:rsidRPr="00B9191F" w:rsidRDefault="005D65A4" w:rsidP="002B164D">
      <w:pPr>
        <w:pStyle w:val="Textoindependiente"/>
        <w:widowControl w:val="0"/>
        <w:spacing w:after="0"/>
        <w:rPr>
          <w:rFonts w:ascii="Arial" w:hAnsi="Arial" w:cs="Arial"/>
          <w:b/>
          <w:sz w:val="20"/>
          <w:szCs w:val="20"/>
        </w:rPr>
      </w:pPr>
    </w:p>
    <w:p w14:paraId="26F87354" w14:textId="4400AA5B" w:rsidR="00D85D74" w:rsidRDefault="00D85D74">
      <w:pPr>
        <w:rPr>
          <w:rFonts w:ascii="Arial" w:eastAsia="Arial" w:hAnsi="Arial" w:cs="Arial"/>
          <w:b/>
          <w:color w:val="000000" w:themeColor="text1"/>
          <w:sz w:val="22"/>
          <w:szCs w:val="22"/>
        </w:rPr>
      </w:pPr>
    </w:p>
    <w:p w14:paraId="7D6C60A6" w14:textId="77777777" w:rsidR="00406B0B" w:rsidRDefault="00406B0B">
      <w:pPr>
        <w:rPr>
          <w:rFonts w:ascii="Arial" w:eastAsia="Arial" w:hAnsi="Arial" w:cs="Arial"/>
          <w:b/>
          <w:color w:val="000000" w:themeColor="text1"/>
          <w:sz w:val="22"/>
          <w:szCs w:val="22"/>
        </w:rPr>
      </w:pPr>
    </w:p>
    <w:p w14:paraId="1E6CFC67" w14:textId="77777777" w:rsidR="00406B0B" w:rsidRPr="00B9191F" w:rsidRDefault="00406B0B">
      <w:pPr>
        <w:rPr>
          <w:rFonts w:ascii="Arial" w:eastAsia="Arial" w:hAnsi="Arial" w:cs="Arial"/>
          <w:b/>
          <w:color w:val="000000" w:themeColor="text1"/>
          <w:sz w:val="22"/>
          <w:szCs w:val="22"/>
        </w:rPr>
      </w:pPr>
    </w:p>
    <w:p w14:paraId="48220F32" w14:textId="16DC6EE2" w:rsidR="00D85D74" w:rsidRPr="006949FF" w:rsidRDefault="00D85D74" w:rsidP="00D85D74">
      <w:pPr>
        <w:jc w:val="center"/>
        <w:textAlignment w:val="baseline"/>
        <w:rPr>
          <w:rFonts w:ascii="Arial" w:eastAsia="Arial" w:hAnsi="Arial" w:cs="Arial"/>
          <w:b/>
          <w:color w:val="000000" w:themeColor="text1"/>
          <w:sz w:val="20"/>
          <w:szCs w:val="20"/>
        </w:rPr>
      </w:pPr>
      <w:r w:rsidRPr="006949FF">
        <w:rPr>
          <w:rFonts w:ascii="Arial" w:eastAsia="Arial" w:hAnsi="Arial" w:cs="Arial"/>
          <w:b/>
          <w:color w:val="000000" w:themeColor="text1"/>
          <w:sz w:val="20"/>
          <w:szCs w:val="20"/>
        </w:rPr>
        <w:lastRenderedPageBreak/>
        <w:t>ANEXO Nº 10</w:t>
      </w:r>
    </w:p>
    <w:p w14:paraId="07CA6984" w14:textId="77777777" w:rsidR="00840D19" w:rsidRPr="006949FF" w:rsidRDefault="00840D19" w:rsidP="00D85D74">
      <w:pPr>
        <w:jc w:val="center"/>
        <w:textAlignment w:val="baseline"/>
        <w:rPr>
          <w:sz w:val="20"/>
          <w:szCs w:val="20"/>
        </w:rPr>
      </w:pPr>
    </w:p>
    <w:p w14:paraId="5DADD245" w14:textId="560E8D22" w:rsidR="00D85D74" w:rsidRPr="006949FF" w:rsidRDefault="00D85D74" w:rsidP="00D85D74">
      <w:pPr>
        <w:jc w:val="center"/>
        <w:textAlignment w:val="baseline"/>
        <w:rPr>
          <w:sz w:val="20"/>
          <w:szCs w:val="20"/>
        </w:rPr>
      </w:pPr>
      <w:r w:rsidRPr="006949FF">
        <w:rPr>
          <w:rFonts w:ascii="Arial" w:eastAsia="Arial" w:hAnsi="Arial" w:cs="Arial"/>
          <w:b/>
          <w:bCs/>
          <w:color w:val="000000" w:themeColor="text1"/>
          <w:sz w:val="20"/>
          <w:szCs w:val="20"/>
        </w:rPr>
        <w:t xml:space="preserve"> DECLARACIÓN JURADA</w:t>
      </w:r>
      <w:r w:rsidRPr="006949FF">
        <w:rPr>
          <w:rFonts w:ascii="Arial" w:eastAsia="Arial" w:hAnsi="Arial" w:cs="Arial"/>
          <w:b/>
          <w:bCs/>
          <w:color w:val="000000" w:themeColor="text1"/>
          <w:sz w:val="20"/>
          <w:szCs w:val="20"/>
          <w:lang w:val="es"/>
        </w:rPr>
        <w:t xml:space="preserve"> </w:t>
      </w:r>
      <w:r w:rsidR="005C647E" w:rsidRPr="006949FF">
        <w:rPr>
          <w:rFonts w:ascii="Arial" w:eastAsia="Arial" w:hAnsi="Arial" w:cs="Arial"/>
          <w:b/>
          <w:bCs/>
          <w:color w:val="000000" w:themeColor="text1"/>
          <w:sz w:val="20"/>
          <w:szCs w:val="20"/>
          <w:lang w:val="es"/>
        </w:rPr>
        <w:t>ACTUALIZADA</w:t>
      </w:r>
      <w:r w:rsidRPr="006949FF">
        <w:rPr>
          <w:rFonts w:ascii="Arial" w:eastAsia="Arial" w:hAnsi="Arial" w:cs="Arial"/>
          <w:b/>
          <w:bCs/>
          <w:color w:val="000000" w:themeColor="text1"/>
          <w:sz w:val="20"/>
          <w:szCs w:val="20"/>
          <w:lang w:val="es"/>
        </w:rPr>
        <w:t xml:space="preserve"> DE DESAFECTACIÓN DE IMPEDIMENTO</w:t>
      </w:r>
      <w:r w:rsidRPr="006949FF">
        <w:rPr>
          <w:rFonts w:ascii="Arial" w:eastAsia="Arial" w:hAnsi="Arial" w:cs="Arial"/>
          <w:color w:val="000000" w:themeColor="text1"/>
          <w:sz w:val="20"/>
          <w:szCs w:val="20"/>
        </w:rPr>
        <w:t xml:space="preserve"> </w:t>
      </w:r>
    </w:p>
    <w:p w14:paraId="70688A7D" w14:textId="77777777" w:rsidR="00D85D74" w:rsidRPr="006949FF" w:rsidRDefault="00D85D74" w:rsidP="00D85D74">
      <w:pPr>
        <w:jc w:val="center"/>
        <w:textAlignment w:val="baseline"/>
        <w:rPr>
          <w:sz w:val="20"/>
          <w:szCs w:val="20"/>
        </w:rPr>
      </w:pPr>
      <w:r w:rsidRPr="006949FF">
        <w:rPr>
          <w:rFonts w:ascii="Segoe UI" w:eastAsia="Segoe UI" w:hAnsi="Segoe UI" w:cs="Segoe UI"/>
          <w:color w:val="000000" w:themeColor="text1"/>
          <w:sz w:val="20"/>
          <w:szCs w:val="20"/>
        </w:rPr>
        <w:t xml:space="preserve"> </w:t>
      </w:r>
    </w:p>
    <w:p w14:paraId="7595CD0D" w14:textId="77777777" w:rsidR="00D85D74" w:rsidRPr="006949FF" w:rsidRDefault="00D85D74" w:rsidP="00D85D74">
      <w:pPr>
        <w:jc w:val="center"/>
        <w:textAlignment w:val="baseline"/>
        <w:rPr>
          <w:sz w:val="20"/>
          <w:szCs w:val="20"/>
        </w:rPr>
      </w:pPr>
      <w:r w:rsidRPr="006949FF">
        <w:rPr>
          <w:rFonts w:ascii="Arial" w:eastAsia="Arial" w:hAnsi="Arial" w:cs="Arial"/>
          <w:b/>
          <w:bCs/>
          <w:color w:val="000000" w:themeColor="text1"/>
          <w:sz w:val="20"/>
          <w:szCs w:val="20"/>
          <w:lang w:val="es"/>
        </w:rPr>
        <w:t>(DOCUMENTO A PRESENTAR PARA EL PERFECCIONAMIENTO DEL CONTRATO)</w:t>
      </w:r>
      <w:r w:rsidRPr="006949FF">
        <w:rPr>
          <w:rFonts w:ascii="Arial" w:eastAsia="Arial" w:hAnsi="Arial" w:cs="Arial"/>
          <w:color w:val="000000" w:themeColor="text1"/>
          <w:sz w:val="20"/>
          <w:szCs w:val="20"/>
        </w:rPr>
        <w:t xml:space="preserve"> </w:t>
      </w:r>
    </w:p>
    <w:p w14:paraId="0EE85E4B" w14:textId="77777777" w:rsidR="00D85D74" w:rsidRPr="00B9191F" w:rsidRDefault="00D85D74" w:rsidP="00D85D74">
      <w:pPr>
        <w:jc w:val="center"/>
        <w:textAlignment w:val="baseline"/>
      </w:pPr>
      <w:r w:rsidRPr="00B9191F">
        <w:rPr>
          <w:rFonts w:ascii="Arial" w:eastAsia="Arial" w:hAnsi="Arial" w:cs="Arial"/>
          <w:b/>
          <w:bCs/>
          <w:color w:val="000000" w:themeColor="text1"/>
          <w:sz w:val="22"/>
          <w:szCs w:val="22"/>
          <w:lang w:val="es"/>
        </w:rPr>
        <w:t xml:space="preserve"> </w:t>
      </w:r>
      <w:r w:rsidRPr="00B9191F">
        <w:rPr>
          <w:rFonts w:ascii="Arial" w:eastAsia="Arial" w:hAnsi="Arial" w:cs="Arial"/>
          <w:color w:val="000000" w:themeColor="text1"/>
          <w:sz w:val="22"/>
          <w:szCs w:val="22"/>
        </w:rPr>
        <w:t xml:space="preserve"> </w:t>
      </w:r>
    </w:p>
    <w:p w14:paraId="03760C63" w14:textId="77777777" w:rsidR="00D85D74" w:rsidRPr="00B9191F" w:rsidRDefault="00D85D74" w:rsidP="00D85D74">
      <w:pPr>
        <w:jc w:val="both"/>
        <w:textAlignment w:val="baseline"/>
      </w:pPr>
      <w:r w:rsidRPr="00B9191F">
        <w:rPr>
          <w:rFonts w:ascii="Arial" w:eastAsia="Arial" w:hAnsi="Arial" w:cs="Arial"/>
          <w:color w:val="000000" w:themeColor="text1"/>
          <w:sz w:val="20"/>
          <w:szCs w:val="20"/>
        </w:rPr>
        <w:t xml:space="preserve">Señores  </w:t>
      </w:r>
    </w:p>
    <w:p w14:paraId="62C5DAB9" w14:textId="77777777" w:rsidR="00D85D74" w:rsidRPr="00B9191F" w:rsidRDefault="00D85D74" w:rsidP="00D85D74">
      <w:pPr>
        <w:jc w:val="both"/>
        <w:textAlignment w:val="baseline"/>
      </w:pPr>
      <w:r w:rsidRPr="00B9191F">
        <w:rPr>
          <w:rFonts w:ascii="Arial" w:eastAsia="Arial" w:hAnsi="Arial" w:cs="Arial"/>
          <w:b/>
          <w:color w:val="000000" w:themeColor="text1"/>
          <w:sz w:val="20"/>
          <w:szCs w:val="20"/>
          <w:u w:val="single"/>
        </w:rPr>
        <w:t>DEPENDENCIA ENCARGADA DE LAS CONTRATACIONES</w:t>
      </w:r>
    </w:p>
    <w:p w14:paraId="5B64E437" w14:textId="2B145AFE" w:rsidR="00D85D74" w:rsidRPr="00B9191F" w:rsidRDefault="00D85D74" w:rsidP="00D85D74">
      <w:pPr>
        <w:widowControl w:val="0"/>
        <w:spacing w:line="259" w:lineRule="auto"/>
        <w:jc w:val="both"/>
        <w:rPr>
          <w:rFonts w:ascii="Arial" w:hAnsi="Arial" w:cs="Arial"/>
          <w:b/>
          <w:bCs/>
          <w:sz w:val="20"/>
        </w:rPr>
      </w:pPr>
      <w:r w:rsidRPr="00B9191F">
        <w:rPr>
          <w:rFonts w:ascii="Arial" w:hAnsi="Arial" w:cs="Arial"/>
          <w:b/>
          <w:bCs/>
          <w:sz w:val="20"/>
          <w:szCs w:val="20"/>
        </w:rPr>
        <w:t xml:space="preserve">CONCURSO PÚBLICO ABREVIADO PARA LA CONTRATACIÓN DE EXPERTOS Y GERENTES DE PROYECTOS </w:t>
      </w:r>
      <w:r w:rsidR="005C647E" w:rsidRPr="00B9191F">
        <w:rPr>
          <w:rFonts w:ascii="Arial" w:hAnsi="Arial" w:cs="Arial"/>
          <w:b/>
          <w:bCs/>
          <w:sz w:val="20"/>
          <w:szCs w:val="20"/>
        </w:rPr>
        <w:t xml:space="preserve">N° </w:t>
      </w:r>
      <w:r w:rsidRPr="00B9191F">
        <w:rPr>
          <w:rFonts w:ascii="Arial" w:hAnsi="Arial" w:cs="Arial"/>
          <w:b/>
          <w:bCs/>
          <w:sz w:val="20"/>
          <w:u w:val="single"/>
        </w:rPr>
        <w:t>[CONSIGNAR NOMENCLATURA DEL PROCEDIMIENTO DE SELECCIÓN]</w:t>
      </w:r>
    </w:p>
    <w:p w14:paraId="4893F93B" w14:textId="77777777" w:rsidR="00D85D74" w:rsidRPr="00B9191F" w:rsidRDefault="00D85D74" w:rsidP="00D85D74">
      <w:pPr>
        <w:jc w:val="both"/>
        <w:textAlignment w:val="baseline"/>
      </w:pPr>
      <w:r w:rsidRPr="00B9191F">
        <w:rPr>
          <w:rFonts w:ascii="Arial" w:eastAsia="Arial" w:hAnsi="Arial" w:cs="Arial"/>
          <w:color w:val="000000" w:themeColor="text1"/>
          <w:sz w:val="20"/>
          <w:szCs w:val="20"/>
        </w:rPr>
        <w:t xml:space="preserve">Presente.-   </w:t>
      </w:r>
    </w:p>
    <w:p w14:paraId="6FCD31CF" w14:textId="77777777" w:rsidR="00D85D74" w:rsidRPr="00B9191F" w:rsidRDefault="00D85D74" w:rsidP="00D85D74">
      <w:pPr>
        <w:jc w:val="both"/>
        <w:textAlignment w:val="baseline"/>
        <w:rPr>
          <w:rFonts w:ascii="Arial" w:eastAsia="Arial" w:hAnsi="Arial" w:cs="Arial"/>
          <w:color w:val="000000" w:themeColor="text1"/>
          <w:sz w:val="20"/>
          <w:szCs w:val="20"/>
        </w:rPr>
      </w:pPr>
      <w:r w:rsidRPr="00B9191F">
        <w:rPr>
          <w:rFonts w:ascii="Arial" w:eastAsia="Arial" w:hAnsi="Arial" w:cs="Arial"/>
          <w:color w:val="000000" w:themeColor="text1"/>
          <w:sz w:val="20"/>
          <w:szCs w:val="20"/>
        </w:rPr>
        <w:t xml:space="preserve"> </w:t>
      </w:r>
    </w:p>
    <w:p w14:paraId="69728923" w14:textId="66118DE1" w:rsidR="00894346" w:rsidRPr="00B9191F" w:rsidRDefault="00894346" w:rsidP="00894346">
      <w:pPr>
        <w:jc w:val="both"/>
        <w:rPr>
          <w:rFonts w:ascii="Arial" w:eastAsia="Arial" w:hAnsi="Arial" w:cs="Arial"/>
          <w:color w:val="000000"/>
          <w:sz w:val="20"/>
          <w:szCs w:val="20"/>
          <w:lang w:val="es-ES" w:eastAsia="es-PE"/>
        </w:rPr>
      </w:pPr>
      <w:r w:rsidRPr="00B9191F">
        <w:rPr>
          <w:rFonts w:ascii="Arial" w:eastAsia="Arial" w:hAnsi="Arial" w:cs="Arial"/>
          <w:color w:val="000000" w:themeColor="text1"/>
          <w:sz w:val="20"/>
          <w:szCs w:val="20"/>
          <w:lang w:val="es-ES" w:eastAsia="es-PE"/>
        </w:rPr>
        <w:t xml:space="preserve">El que suscribe, </w:t>
      </w:r>
      <w:r w:rsidRPr="00B9191F">
        <w:rPr>
          <w:rFonts w:ascii="Arial" w:eastAsia="Arial" w:hAnsi="Arial" w:cs="Arial"/>
          <w:b/>
          <w:color w:val="000000" w:themeColor="text1"/>
          <w:sz w:val="20"/>
          <w:szCs w:val="20"/>
          <w:lang w:val="es-ES" w:eastAsia="es-PE"/>
        </w:rPr>
        <w:t>[CONSIGNAR NOMBRE(S) Y APELLIDOS COMPLETOS]</w:t>
      </w:r>
      <w:r w:rsidRPr="00B9191F">
        <w:rPr>
          <w:rFonts w:ascii="Arial" w:eastAsia="Arial" w:hAnsi="Arial" w:cs="Arial"/>
          <w:color w:val="000000" w:themeColor="text1"/>
          <w:sz w:val="20"/>
          <w:szCs w:val="20"/>
          <w:lang w:val="es-ES" w:eastAsia="es-PE"/>
        </w:rPr>
        <w:t xml:space="preserve">, </w:t>
      </w:r>
      <w:r w:rsidR="00476329" w:rsidRPr="00B9191F">
        <w:rPr>
          <w:rFonts w:ascii="Arial" w:eastAsia="Arial" w:hAnsi="Arial" w:cs="Arial"/>
          <w:color w:val="000000" w:themeColor="text1"/>
          <w:sz w:val="20"/>
          <w:szCs w:val="20"/>
          <w:lang w:val="es-ES" w:eastAsia="es-PE"/>
        </w:rPr>
        <w:t xml:space="preserve">postor o apoderado de </w:t>
      </w:r>
      <w:r w:rsidR="00B23346" w:rsidRPr="00B9191F">
        <w:rPr>
          <w:rFonts w:ascii="Arial" w:eastAsia="Arial" w:hAnsi="Arial" w:cs="Arial"/>
          <w:b/>
          <w:bCs/>
          <w:color w:val="000000" w:themeColor="text1"/>
          <w:sz w:val="20"/>
          <w:szCs w:val="20"/>
          <w:u w:val="single"/>
          <w:lang w:eastAsia="es-PE"/>
        </w:rPr>
        <w:t>[CONSIGNAR SEGÚN CORRESPONDA]</w:t>
      </w:r>
      <w:r w:rsidR="00B23346" w:rsidRPr="00B9191F">
        <w:rPr>
          <w:rFonts w:ascii="Arial" w:eastAsia="Arial" w:hAnsi="Arial" w:cs="Arial"/>
          <w:color w:val="000000" w:themeColor="text1"/>
          <w:sz w:val="20"/>
          <w:szCs w:val="20"/>
          <w:lang w:eastAsia="es-PE"/>
        </w:rPr>
        <w:t>,</w:t>
      </w:r>
      <w:r w:rsidRPr="00B9191F">
        <w:rPr>
          <w:rFonts w:ascii="Arial" w:eastAsia="Arial" w:hAnsi="Arial" w:cs="Arial"/>
          <w:color w:val="000000" w:themeColor="text1"/>
          <w:sz w:val="20"/>
          <w:szCs w:val="20"/>
          <w:lang w:val="es-ES" w:eastAsia="es-PE"/>
        </w:rPr>
        <w:t>identificado con [</w:t>
      </w:r>
      <w:r w:rsidRPr="00406B0B">
        <w:rPr>
          <w:rFonts w:ascii="Arial" w:eastAsia="Arial" w:hAnsi="Arial" w:cs="Arial"/>
          <w:b/>
          <w:bCs/>
          <w:color w:val="000000" w:themeColor="text1"/>
          <w:sz w:val="20"/>
          <w:szCs w:val="20"/>
          <w:u w:val="single"/>
          <w:lang w:val="es-ES" w:eastAsia="es-PE"/>
        </w:rPr>
        <w:t>CONSIGNAR TIPO DE DOCUMENTO DE IDENTIDAD]</w:t>
      </w:r>
      <w:r w:rsidRPr="00B9191F">
        <w:rPr>
          <w:rFonts w:ascii="Arial" w:eastAsia="Arial" w:hAnsi="Arial" w:cs="Arial"/>
          <w:color w:val="000000" w:themeColor="text1"/>
          <w:sz w:val="20"/>
          <w:szCs w:val="20"/>
          <w:lang w:val="es-ES" w:eastAsia="es-PE"/>
        </w:rPr>
        <w:t xml:space="preserve"> N° </w:t>
      </w:r>
      <w:r w:rsidRPr="00406B0B">
        <w:rPr>
          <w:rFonts w:ascii="Arial" w:eastAsia="Arial" w:hAnsi="Arial" w:cs="Arial"/>
          <w:b/>
          <w:bCs/>
          <w:color w:val="000000" w:themeColor="text1"/>
          <w:sz w:val="20"/>
          <w:szCs w:val="20"/>
          <w:u w:val="single"/>
          <w:lang w:val="es-ES" w:eastAsia="es-PE"/>
        </w:rPr>
        <w:t>[CONSIGNAR NÚMERO DE DOCUMENTO DE IDENTIDAD]</w:t>
      </w:r>
      <w:r w:rsidRPr="00B9191F">
        <w:rPr>
          <w:rFonts w:ascii="Arial" w:eastAsia="Arial" w:hAnsi="Arial" w:cs="Arial"/>
          <w:color w:val="000000" w:themeColor="text1"/>
          <w:sz w:val="20"/>
          <w:szCs w:val="20"/>
          <w:lang w:val="es-ES" w:eastAsia="es-PE"/>
        </w:rPr>
        <w:t xml:space="preserve">, </w:t>
      </w:r>
      <w:r w:rsidR="00BA1924" w:rsidRPr="00B9191F">
        <w:rPr>
          <w:rFonts w:ascii="Arial" w:eastAsia="Arial" w:hAnsi="Arial" w:cs="Arial"/>
          <w:color w:val="000000" w:themeColor="text1"/>
          <w:sz w:val="20"/>
          <w:szCs w:val="20"/>
          <w:lang w:eastAsia="es-PE"/>
        </w:rPr>
        <w:t>con poder inscrito en la Sede Registral de </w:t>
      </w:r>
      <w:r w:rsidR="00BA1924" w:rsidRPr="00B9191F">
        <w:rPr>
          <w:rFonts w:ascii="Arial" w:eastAsia="Arial" w:hAnsi="Arial" w:cs="Arial"/>
          <w:b/>
          <w:bCs/>
          <w:color w:val="000000" w:themeColor="text1"/>
          <w:sz w:val="20"/>
          <w:szCs w:val="20"/>
          <w:u w:val="single"/>
          <w:lang w:eastAsia="es-PE"/>
        </w:rPr>
        <w:t>[CONSIGNAR EN CASO DE SER EL APODERADO]</w:t>
      </w:r>
      <w:r w:rsidR="00BA1924" w:rsidRPr="00B9191F">
        <w:rPr>
          <w:rFonts w:ascii="Arial" w:eastAsia="Arial" w:hAnsi="Arial" w:cs="Arial"/>
          <w:color w:val="000000" w:themeColor="text1"/>
          <w:sz w:val="20"/>
          <w:szCs w:val="20"/>
          <w:lang w:eastAsia="es-PE"/>
        </w:rPr>
        <w:t> en la Partida Registral Nº </w:t>
      </w:r>
      <w:r w:rsidR="00BA1924" w:rsidRPr="00B9191F">
        <w:rPr>
          <w:rFonts w:ascii="Arial" w:eastAsia="Arial" w:hAnsi="Arial" w:cs="Arial"/>
          <w:b/>
          <w:bCs/>
          <w:color w:val="000000" w:themeColor="text1"/>
          <w:sz w:val="20"/>
          <w:szCs w:val="20"/>
          <w:u w:val="single"/>
          <w:lang w:eastAsia="es-PE"/>
        </w:rPr>
        <w:t>[CONSIGNAR EN CASO DE SER EL APODERADO] Asiento Nº [CONSIGNAR EN CASO DE SER EL APODERADO]</w:t>
      </w:r>
      <w:r w:rsidR="00BA1924" w:rsidRPr="00B9191F">
        <w:rPr>
          <w:rFonts w:ascii="Arial" w:eastAsia="Arial" w:hAnsi="Arial" w:cs="Arial"/>
          <w:color w:val="000000" w:themeColor="text1"/>
          <w:sz w:val="20"/>
          <w:szCs w:val="20"/>
          <w:lang w:eastAsia="es-PE"/>
        </w:rPr>
        <w:t xml:space="preserve">, </w:t>
      </w:r>
      <w:r w:rsidRPr="00B9191F">
        <w:rPr>
          <w:rFonts w:ascii="Arial" w:eastAsia="Arial" w:hAnsi="Arial" w:cs="Arial"/>
          <w:b/>
          <w:color w:val="000000" w:themeColor="text1"/>
          <w:sz w:val="20"/>
          <w:szCs w:val="20"/>
          <w:u w:val="single"/>
          <w:lang w:val="es-ES" w:eastAsia="es-PE"/>
        </w:rPr>
        <w:t>declaro que tengo los siguientes parientes</w:t>
      </w:r>
      <w:r w:rsidRPr="00B9191F">
        <w:rPr>
          <w:rFonts w:ascii="Arial" w:eastAsia="Arial" w:hAnsi="Arial" w:cs="Arial"/>
          <w:b/>
          <w:bCs/>
          <w:color w:val="000000"/>
          <w:sz w:val="20"/>
          <w:szCs w:val="20"/>
          <w:u w:val="single"/>
          <w:vertAlign w:val="superscript"/>
          <w:lang w:eastAsia="es-PE"/>
        </w:rPr>
        <w:footnoteReference w:id="40"/>
      </w:r>
      <w:r w:rsidRPr="00B9191F">
        <w:rPr>
          <w:rFonts w:ascii="Arial" w:eastAsia="Arial" w:hAnsi="Arial" w:cs="Arial"/>
          <w:b/>
          <w:color w:val="000000" w:themeColor="text1"/>
          <w:sz w:val="20"/>
          <w:szCs w:val="20"/>
          <w:u w:val="single"/>
          <w:lang w:val="es-ES" w:eastAsia="es-PE"/>
        </w:rPr>
        <w:t>, respecto de los cuales se configura el impedimento de carácter personal</w:t>
      </w:r>
      <w:r w:rsidRPr="00B9191F">
        <w:rPr>
          <w:rFonts w:ascii="Arial" w:eastAsia="Arial" w:hAnsi="Arial" w:cs="Arial"/>
          <w:b/>
          <w:bCs/>
          <w:color w:val="000000"/>
          <w:sz w:val="20"/>
          <w:szCs w:val="20"/>
          <w:u w:val="single"/>
          <w:vertAlign w:val="superscript"/>
          <w:lang w:eastAsia="es-PE"/>
        </w:rPr>
        <w:footnoteReference w:id="41"/>
      </w:r>
      <w:r w:rsidRPr="00B9191F">
        <w:rPr>
          <w:rFonts w:ascii="Arial" w:eastAsia="Arial" w:hAnsi="Arial" w:cs="Arial"/>
          <w:b/>
          <w:color w:val="000000" w:themeColor="text1"/>
          <w:sz w:val="20"/>
          <w:szCs w:val="20"/>
          <w:u w:val="single"/>
          <w:lang w:val="es-ES" w:eastAsia="es-PE"/>
        </w:rPr>
        <w:t xml:space="preserve"> del inciso 1 del numeral 30.1 del artículo 30 de la Ley N° 32069, Ley General de Contrataciones Públicas</w:t>
      </w:r>
      <w:r w:rsidRPr="00B9191F">
        <w:rPr>
          <w:rFonts w:ascii="Arial" w:eastAsia="Arial" w:hAnsi="Arial" w:cs="Arial"/>
          <w:color w:val="000000" w:themeColor="text1"/>
          <w:sz w:val="20"/>
          <w:szCs w:val="20"/>
          <w:lang w:val="es-ES" w:eastAsia="es-PE"/>
        </w:rPr>
        <w:t>, de acuerdo a lo siguiente:</w:t>
      </w:r>
    </w:p>
    <w:p w14:paraId="6A03E246" w14:textId="77777777" w:rsidR="00894346" w:rsidRPr="00B9191F" w:rsidRDefault="00894346" w:rsidP="00894346">
      <w:pPr>
        <w:jc w:val="both"/>
        <w:rPr>
          <w:rFonts w:ascii="Arial" w:eastAsia="Arial" w:hAnsi="Arial" w:cs="Arial"/>
          <w:color w:val="000000"/>
          <w:sz w:val="20"/>
          <w:szCs w:val="20"/>
          <w:lang w:eastAsia="es-PE"/>
        </w:rPr>
      </w:pPr>
    </w:p>
    <w:p w14:paraId="320C7A1D" w14:textId="77777777" w:rsidR="00894346" w:rsidRPr="00B9191F" w:rsidRDefault="00894346" w:rsidP="00B80BB7">
      <w:pPr>
        <w:pStyle w:val="Prrafodelista"/>
        <w:numPr>
          <w:ilvl w:val="0"/>
          <w:numId w:val="47"/>
        </w:numPr>
        <w:jc w:val="both"/>
        <w:rPr>
          <w:rFonts w:ascii="Arial" w:eastAsia="Arial" w:hAnsi="Arial" w:cs="Arial"/>
          <w:color w:val="000000"/>
          <w:sz w:val="20"/>
          <w:szCs w:val="20"/>
          <w:lang w:val="es-ES" w:eastAsia="es-PE"/>
        </w:rPr>
      </w:pPr>
      <w:r w:rsidRPr="00B9191F">
        <w:rPr>
          <w:rFonts w:ascii="Arial" w:eastAsia="Arial" w:hAnsi="Arial" w:cs="Arial"/>
          <w:b/>
          <w:color w:val="000000" w:themeColor="text1"/>
          <w:sz w:val="20"/>
          <w:szCs w:val="20"/>
          <w:lang w:val="es-ES" w:eastAsia="es-PE"/>
        </w:rPr>
        <w:t>[</w:t>
      </w:r>
      <w:r w:rsidRPr="00406B0B">
        <w:rPr>
          <w:rFonts w:ascii="Arial" w:eastAsia="Arial" w:hAnsi="Arial" w:cs="Arial"/>
          <w:b/>
          <w:color w:val="000000" w:themeColor="text1"/>
          <w:sz w:val="20"/>
          <w:szCs w:val="20"/>
          <w:u w:val="single"/>
          <w:lang w:val="es-ES" w:eastAsia="es-PE"/>
        </w:rPr>
        <w:t>NOMBRE DEL PARIENTE 1</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identificado con </w:t>
      </w:r>
      <w:r w:rsidRPr="00B9191F">
        <w:rPr>
          <w:rFonts w:ascii="Arial" w:eastAsia="Arial" w:hAnsi="Arial" w:cs="Arial"/>
          <w:b/>
          <w:bCs/>
          <w:color w:val="000000" w:themeColor="text1"/>
          <w:sz w:val="20"/>
          <w:szCs w:val="20"/>
          <w:lang w:val="es-ES" w:eastAsia="es-PE"/>
        </w:rPr>
        <w:t>[</w:t>
      </w:r>
      <w:r w:rsidRPr="00B9191F">
        <w:rPr>
          <w:rFonts w:ascii="Arial" w:eastAsia="Arial" w:hAnsi="Arial" w:cs="Arial"/>
          <w:b/>
          <w:bCs/>
          <w:color w:val="000000" w:themeColor="text1"/>
          <w:sz w:val="20"/>
          <w:szCs w:val="20"/>
          <w:u w:val="single"/>
          <w:lang w:val="es-ES" w:eastAsia="es-PE"/>
        </w:rPr>
        <w:t>CONSIGNAR TIPO DE DOCUMENTO DE IDENTIDAD</w:t>
      </w:r>
      <w:r w:rsidRPr="00B9191F">
        <w:rPr>
          <w:rFonts w:ascii="Arial" w:eastAsia="Arial" w:hAnsi="Arial" w:cs="Arial"/>
          <w:b/>
          <w:bCs/>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N° </w:t>
      </w:r>
      <w:r w:rsidRPr="00B9191F">
        <w:rPr>
          <w:rFonts w:ascii="Arial" w:eastAsia="Arial" w:hAnsi="Arial" w:cs="Arial"/>
          <w:b/>
          <w:bCs/>
          <w:color w:val="000000" w:themeColor="text1"/>
          <w:sz w:val="20"/>
          <w:szCs w:val="20"/>
          <w:lang w:val="es-ES" w:eastAsia="es-PE"/>
        </w:rPr>
        <w:t>[</w:t>
      </w:r>
      <w:r w:rsidRPr="00B9191F">
        <w:rPr>
          <w:rFonts w:ascii="Arial" w:eastAsia="Arial" w:hAnsi="Arial" w:cs="Arial"/>
          <w:b/>
          <w:bCs/>
          <w:color w:val="000000" w:themeColor="text1"/>
          <w:sz w:val="20"/>
          <w:szCs w:val="20"/>
          <w:u w:val="single"/>
          <w:lang w:val="es-ES" w:eastAsia="es-PE"/>
        </w:rPr>
        <w:t>CONSIGNAR NÚMERO DE DOCUMENTO DE IDENTIDAD</w:t>
      </w:r>
      <w:r w:rsidRPr="00B9191F">
        <w:rPr>
          <w:rFonts w:ascii="Arial" w:eastAsia="Arial" w:hAnsi="Arial" w:cs="Arial"/>
          <w:b/>
          <w:bCs/>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quien ostenta el cargo de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LA DENOMINACIÓN DEL CARGO</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en la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LA ENTIDAD PÚBLICA</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que a la fecha de esta declaración cuenta con impedimento de carácter personal de Tipo </w:t>
      </w:r>
      <w:r w:rsidRPr="00B9191F">
        <w:rPr>
          <w:rFonts w:ascii="Arial" w:eastAsia="Arial" w:hAnsi="Arial" w:cs="Arial"/>
          <w:b/>
          <w:color w:val="000000" w:themeColor="text1"/>
          <w:sz w:val="20"/>
          <w:szCs w:val="20"/>
          <w:lang w:val="es-ES" w:eastAsia="es-PE"/>
        </w:rPr>
        <w:t>[</w:t>
      </w:r>
      <w:r w:rsidRPr="00406B0B">
        <w:rPr>
          <w:rFonts w:ascii="Arial" w:eastAsia="Arial" w:hAnsi="Arial" w:cs="Arial"/>
          <w:b/>
          <w:color w:val="000000" w:themeColor="text1"/>
          <w:sz w:val="20"/>
          <w:szCs w:val="20"/>
          <w:u w:val="single"/>
          <w:lang w:val="es-ES" w:eastAsia="es-PE"/>
        </w:rPr>
        <w:t>CONSIGNAR 1A, 1B, 1C, 1D, 1E, 1F, y 1G, SEGÚN CORRESPONDA</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de conformidad con el inciso 1 del numeral 30.1 del artículo 30 de la Ley N° 32069, Ley General de Contrataciones Públicas.</w:t>
      </w:r>
    </w:p>
    <w:p w14:paraId="23B5667B" w14:textId="77777777" w:rsidR="00894346" w:rsidRPr="00B9191F" w:rsidRDefault="00894346" w:rsidP="00894346">
      <w:pPr>
        <w:pStyle w:val="Prrafodelista"/>
        <w:ind w:left="770"/>
        <w:jc w:val="both"/>
        <w:rPr>
          <w:rFonts w:ascii="Arial" w:eastAsia="Arial" w:hAnsi="Arial" w:cs="Arial"/>
          <w:color w:val="000000"/>
          <w:sz w:val="20"/>
          <w:szCs w:val="20"/>
          <w:lang w:eastAsia="es-PE"/>
        </w:rPr>
      </w:pPr>
    </w:p>
    <w:p w14:paraId="01293C27" w14:textId="77777777" w:rsidR="00894346" w:rsidRPr="00B9191F" w:rsidRDefault="00894346" w:rsidP="00B80BB7">
      <w:pPr>
        <w:pStyle w:val="Prrafodelista"/>
        <w:numPr>
          <w:ilvl w:val="0"/>
          <w:numId w:val="47"/>
        </w:numPr>
        <w:jc w:val="both"/>
        <w:rPr>
          <w:rFonts w:ascii="Arial" w:eastAsia="Arial" w:hAnsi="Arial" w:cs="Arial"/>
          <w:color w:val="000000"/>
          <w:sz w:val="20"/>
          <w:szCs w:val="20"/>
          <w:lang w:val="es-ES" w:eastAsia="es-PE"/>
        </w:rPr>
      </w:pPr>
      <w:r w:rsidRPr="00B9191F">
        <w:rPr>
          <w:rFonts w:ascii="Arial" w:eastAsia="Arial" w:hAnsi="Arial" w:cs="Arial"/>
          <w:b/>
          <w:color w:val="000000" w:themeColor="text1"/>
          <w:sz w:val="20"/>
          <w:szCs w:val="20"/>
          <w:lang w:val="es-ES" w:eastAsia="es-PE"/>
        </w:rPr>
        <w:t>[</w:t>
      </w:r>
      <w:r w:rsidRPr="00406B0B">
        <w:rPr>
          <w:rFonts w:ascii="Arial" w:eastAsia="Arial" w:hAnsi="Arial" w:cs="Arial"/>
          <w:b/>
          <w:color w:val="000000" w:themeColor="text1"/>
          <w:sz w:val="20"/>
          <w:szCs w:val="20"/>
          <w:u w:val="single"/>
          <w:lang w:val="es-ES" w:eastAsia="es-PE"/>
        </w:rPr>
        <w:t>NOMBRE DEL PARIENTE 2</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identificado con [</w:t>
      </w:r>
      <w:r w:rsidRPr="00B9191F">
        <w:rPr>
          <w:rFonts w:ascii="Arial" w:eastAsia="Arial" w:hAnsi="Arial" w:cs="Arial"/>
          <w:b/>
          <w:bCs/>
          <w:color w:val="000000" w:themeColor="text1"/>
          <w:sz w:val="20"/>
          <w:szCs w:val="20"/>
          <w:u w:val="single"/>
          <w:lang w:val="es-ES" w:eastAsia="es-PE"/>
        </w:rPr>
        <w:t>CONSIGNAR TIPO DE DOCUMENTO DE IDENTIDAD]</w:t>
      </w:r>
      <w:r w:rsidRPr="00B9191F">
        <w:rPr>
          <w:rFonts w:ascii="Arial" w:eastAsia="Arial" w:hAnsi="Arial" w:cs="Arial"/>
          <w:color w:val="000000" w:themeColor="text1"/>
          <w:sz w:val="20"/>
          <w:szCs w:val="20"/>
          <w:lang w:val="es-ES" w:eastAsia="es-PE"/>
        </w:rPr>
        <w:t xml:space="preserve"> N° </w:t>
      </w:r>
      <w:r w:rsidRPr="00B9191F">
        <w:rPr>
          <w:rFonts w:ascii="Arial" w:eastAsia="Arial" w:hAnsi="Arial" w:cs="Arial"/>
          <w:b/>
          <w:bCs/>
          <w:color w:val="000000" w:themeColor="text1"/>
          <w:sz w:val="20"/>
          <w:szCs w:val="20"/>
          <w:u w:val="single"/>
          <w:lang w:val="es-ES" w:eastAsia="es-PE"/>
        </w:rPr>
        <w:t>[CONSIGNAR NÚMERO DE DOCUMENTO DE IDENTIDAD],</w:t>
      </w:r>
      <w:r w:rsidRPr="00B9191F">
        <w:rPr>
          <w:rFonts w:ascii="Arial" w:eastAsia="Arial" w:hAnsi="Arial" w:cs="Arial"/>
          <w:color w:val="000000" w:themeColor="text1"/>
          <w:sz w:val="20"/>
          <w:szCs w:val="20"/>
          <w:lang w:val="es-ES" w:eastAsia="es-PE"/>
        </w:rPr>
        <w:t xml:space="preserve"> quien ostenta el cargo de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LA DENOMINACIÓN DEL CARGO</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en la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LA ENTIDAD PÚBLICA</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que a la fecha de esta declaración cuenta con impedimento de carácter personal de Tipo </w:t>
      </w:r>
      <w:r w:rsidRPr="00B9191F">
        <w:rPr>
          <w:rFonts w:ascii="Arial" w:eastAsia="Arial" w:hAnsi="Arial" w:cs="Arial"/>
          <w:b/>
          <w:color w:val="000000" w:themeColor="text1"/>
          <w:sz w:val="20"/>
          <w:szCs w:val="20"/>
          <w:lang w:val="es-ES" w:eastAsia="es-PE"/>
        </w:rPr>
        <w:t>[</w:t>
      </w:r>
      <w:r w:rsidRPr="00B9191F">
        <w:rPr>
          <w:rFonts w:ascii="Arial" w:eastAsia="Arial" w:hAnsi="Arial" w:cs="Arial"/>
          <w:b/>
          <w:color w:val="000000" w:themeColor="text1"/>
          <w:sz w:val="20"/>
          <w:szCs w:val="20"/>
          <w:u w:val="single"/>
          <w:lang w:val="es-ES" w:eastAsia="es-PE"/>
        </w:rPr>
        <w:t>CONSIGNAR 1A, 1B, 1C, 1D, 1E, 1F, y 1G, SEGÚN CORRESPONDA</w:t>
      </w:r>
      <w:r w:rsidRPr="00B9191F">
        <w:rPr>
          <w:rFonts w:ascii="Arial" w:eastAsia="Arial" w:hAnsi="Arial" w:cs="Arial"/>
          <w:b/>
          <w:color w:val="000000" w:themeColor="text1"/>
          <w:sz w:val="20"/>
          <w:szCs w:val="20"/>
          <w:lang w:val="es-ES" w:eastAsia="es-PE"/>
        </w:rPr>
        <w:t>]</w:t>
      </w:r>
      <w:r w:rsidRPr="00B9191F">
        <w:rPr>
          <w:rFonts w:ascii="Arial" w:eastAsia="Arial" w:hAnsi="Arial" w:cs="Arial"/>
          <w:color w:val="000000" w:themeColor="text1"/>
          <w:sz w:val="20"/>
          <w:szCs w:val="20"/>
          <w:lang w:val="es-ES" w:eastAsia="es-PE"/>
        </w:rPr>
        <w:t>, de conformidad con el inciso 1 del numeral 30.1 del artículo 30 de la Ley N° 32069, Ley General de Contrataciones Públicas.</w:t>
      </w:r>
    </w:p>
    <w:p w14:paraId="25F551E0" w14:textId="77777777" w:rsidR="00894346" w:rsidRPr="00B9191F" w:rsidRDefault="00894346" w:rsidP="00894346">
      <w:pPr>
        <w:pStyle w:val="Prrafodelista"/>
        <w:rPr>
          <w:rFonts w:ascii="Arial" w:eastAsia="Arial" w:hAnsi="Arial" w:cs="Arial"/>
          <w:color w:val="000000"/>
          <w:sz w:val="20"/>
          <w:szCs w:val="20"/>
          <w:lang w:eastAsia="es-PE"/>
        </w:rPr>
      </w:pPr>
    </w:p>
    <w:p w14:paraId="4F52D092" w14:textId="77777777" w:rsidR="00894346" w:rsidRPr="00B9191F" w:rsidRDefault="00894346" w:rsidP="00B80BB7">
      <w:pPr>
        <w:pStyle w:val="Prrafodelista"/>
        <w:numPr>
          <w:ilvl w:val="0"/>
          <w:numId w:val="47"/>
        </w:numPr>
        <w:jc w:val="both"/>
        <w:rPr>
          <w:rFonts w:ascii="Arial" w:eastAsia="Arial" w:hAnsi="Arial" w:cs="Arial"/>
          <w:color w:val="000000"/>
          <w:sz w:val="20"/>
          <w:szCs w:val="20"/>
          <w:lang w:eastAsia="es-PE"/>
        </w:rPr>
      </w:pPr>
      <w:r w:rsidRPr="00B9191F">
        <w:rPr>
          <w:rFonts w:ascii="Arial" w:eastAsia="Arial" w:hAnsi="Arial" w:cs="Arial"/>
          <w:color w:val="000000"/>
          <w:sz w:val="20"/>
          <w:szCs w:val="20"/>
          <w:lang w:eastAsia="es-PE"/>
        </w:rPr>
        <w:t>[….].</w:t>
      </w:r>
    </w:p>
    <w:p w14:paraId="37186059" w14:textId="77777777" w:rsidR="00894346" w:rsidRPr="00B9191F" w:rsidRDefault="00894346" w:rsidP="00894346">
      <w:pPr>
        <w:jc w:val="both"/>
        <w:rPr>
          <w:rFonts w:eastAsia="Arial"/>
          <w:color w:val="000000"/>
          <w:sz w:val="20"/>
          <w:szCs w:val="20"/>
          <w:lang w:eastAsia="es-PE"/>
        </w:rPr>
      </w:pPr>
    </w:p>
    <w:p w14:paraId="3D34F652" w14:textId="77777777" w:rsidR="00894346" w:rsidRPr="00B9191F" w:rsidRDefault="00894346" w:rsidP="00894346">
      <w:pPr>
        <w:jc w:val="both"/>
        <w:rPr>
          <w:rFonts w:ascii="Arial" w:eastAsia="Arial" w:hAnsi="Arial" w:cs="Arial"/>
          <w:color w:val="000000"/>
          <w:sz w:val="20"/>
          <w:szCs w:val="20"/>
          <w:lang w:eastAsia="es-PE"/>
        </w:rPr>
      </w:pPr>
      <w:r w:rsidRPr="00B9191F">
        <w:rPr>
          <w:rFonts w:ascii="Arial" w:eastAsia="Arial" w:hAnsi="Arial" w:cs="Arial"/>
          <w:color w:val="000000"/>
          <w:sz w:val="20"/>
          <w:szCs w:val="20"/>
          <w:lang w:eastAsia="es-PE"/>
        </w:rPr>
        <w:t>Sin perjuicio de ello,</w:t>
      </w:r>
      <w:r w:rsidRPr="00B9191F">
        <w:rPr>
          <w:rFonts w:ascii="Arial" w:eastAsia="Arial" w:hAnsi="Arial" w:cs="Arial"/>
          <w:b/>
          <w:bCs/>
          <w:color w:val="000000"/>
          <w:sz w:val="20"/>
          <w:szCs w:val="20"/>
          <w:lang w:eastAsia="es-PE"/>
        </w:rPr>
        <w:t xml:space="preserve"> DECLARO BAJO JURAMENTO</w:t>
      </w:r>
      <w:r w:rsidRPr="00B9191F">
        <w:rPr>
          <w:rFonts w:ascii="Arial" w:eastAsia="Arial" w:hAnsi="Arial" w:cs="Arial"/>
          <w:color w:val="000000"/>
          <w:sz w:val="20"/>
          <w:szCs w:val="20"/>
          <w:lang w:eastAsia="es-PE"/>
        </w:rPr>
        <w:t xml:space="preserve"> que:</w:t>
      </w:r>
    </w:p>
    <w:p w14:paraId="33DA8646" w14:textId="77777777" w:rsidR="00894346" w:rsidRPr="00B9191F" w:rsidRDefault="00894346" w:rsidP="00894346">
      <w:pPr>
        <w:jc w:val="both"/>
        <w:rPr>
          <w:rFonts w:ascii="Segoe UI" w:eastAsia="Segoe UI" w:hAnsi="Segoe UI" w:cs="Segoe UI"/>
          <w:color w:val="000000"/>
          <w:sz w:val="20"/>
          <w:szCs w:val="20"/>
          <w:lang w:eastAsia="es-PE"/>
        </w:rPr>
      </w:pPr>
    </w:p>
    <w:p w14:paraId="615E0724" w14:textId="00E4820D" w:rsidR="00894346" w:rsidRPr="00B9191F" w:rsidRDefault="00894346" w:rsidP="00894346">
      <w:pPr>
        <w:jc w:val="both"/>
        <w:rPr>
          <w:rFonts w:ascii="Arial" w:eastAsia="Arial" w:hAnsi="Arial" w:cs="Arial"/>
          <w:color w:val="000000"/>
          <w:sz w:val="20"/>
          <w:szCs w:val="20"/>
          <w:lang w:val="es-ES" w:eastAsia="es-PE"/>
        </w:rPr>
      </w:pPr>
      <w:r w:rsidRPr="00B9191F">
        <w:rPr>
          <w:rFonts w:ascii="Arial" w:eastAsia="Arial" w:hAnsi="Arial" w:cs="Arial"/>
          <w:color w:val="000000" w:themeColor="text1"/>
          <w:sz w:val="20"/>
          <w:szCs w:val="20"/>
          <w:lang w:val="es-ES" w:eastAsia="es-PE"/>
        </w:rPr>
        <w:t>A la fecha me encuentro exceptuado del impedimento por razón de parentesco, en razón de [</w:t>
      </w:r>
      <w:r w:rsidRPr="00B9191F">
        <w:rPr>
          <w:rFonts w:ascii="Arial" w:eastAsia="Arial" w:hAnsi="Arial" w:cs="Arial"/>
          <w:b/>
          <w:bCs/>
          <w:color w:val="000000" w:themeColor="text1"/>
          <w:sz w:val="20"/>
          <w:szCs w:val="20"/>
          <w:u w:val="single"/>
          <w:lang w:val="es-ES" w:eastAsia="es-PE"/>
        </w:rPr>
        <w:t xml:space="preserve">INDICAR SUPUESTO: HABER SUSCRITO UN CONTRATO DERIVADO DE UN PROCEDIMIENTO DE SELECCIÓN COMPETITIVO O NO COMPETITIVO </w:t>
      </w:r>
      <w:r w:rsidR="00BA248B" w:rsidRPr="00B9191F">
        <w:rPr>
          <w:rFonts w:ascii="Arial" w:eastAsia="Arial" w:hAnsi="Arial" w:cs="Arial"/>
          <w:b/>
          <w:bCs/>
          <w:color w:val="000000" w:themeColor="text1"/>
          <w:sz w:val="20"/>
          <w:szCs w:val="20"/>
          <w:u w:val="single"/>
          <w:lang w:val="es-ES" w:eastAsia="es-PE"/>
        </w:rPr>
        <w:t xml:space="preserve">EN EL MISMO TIPO OBJETO AL QUE POSTULA </w:t>
      </w:r>
      <w:r w:rsidRPr="00B9191F">
        <w:rPr>
          <w:rFonts w:ascii="Arial" w:eastAsia="Arial" w:hAnsi="Arial" w:cs="Arial"/>
          <w:b/>
          <w:bCs/>
          <w:color w:val="000000" w:themeColor="text1"/>
          <w:sz w:val="20"/>
          <w:szCs w:val="20"/>
          <w:u w:val="single"/>
          <w:lang w:val="es-ES" w:eastAsia="es-PE"/>
        </w:rPr>
        <w:t>/ HABER EJECUTADO CUATRO CONTRATOS MENORES EN EL MISMO TIPO DE OBJETO AL QUE POSTULA</w:t>
      </w:r>
      <w:r w:rsidRPr="00B9191F">
        <w:rPr>
          <w:rFonts w:ascii="Arial" w:eastAsia="Arial" w:hAnsi="Arial" w:cs="Arial"/>
          <w:color w:val="000000" w:themeColor="text1"/>
          <w:sz w:val="20"/>
          <w:szCs w:val="20"/>
          <w:lang w:val="es-ES" w:eastAsia="es-PE"/>
        </w:rPr>
        <w:t>] dentro de los dos años previos a la convocatoria del procedimiento de selección, contratación directa o a la adjudicación de un contrato menor</w:t>
      </w:r>
      <w:r w:rsidR="00AC5C9C">
        <w:rPr>
          <w:rFonts w:ascii="Arial" w:eastAsia="Arial" w:hAnsi="Arial" w:cs="Arial"/>
          <w:color w:val="000000" w:themeColor="text1"/>
          <w:sz w:val="20"/>
          <w:szCs w:val="20"/>
          <w:lang w:val="es-ES" w:eastAsia="es-PE"/>
        </w:rPr>
        <w:t>,</w:t>
      </w:r>
      <w:r w:rsidRPr="00B9191F">
        <w:rPr>
          <w:rFonts w:ascii="Arial" w:eastAsia="Arial" w:hAnsi="Arial" w:cs="Arial"/>
          <w:color w:val="000000" w:themeColor="text1"/>
          <w:sz w:val="20"/>
          <w:szCs w:val="20"/>
          <w:lang w:val="es-ES" w:eastAsia="es-PE"/>
        </w:rPr>
        <w:t xml:space="preserve"> conforme al inciso 2 del numeral 30.1 del artículo 30 de la Ley N° 32069, Ley General de Contrataciones Públicas, lo cual acredito de conformidad con el numeral 39.4 del artículo 39 del Reglamento de  la Ley N° 32069, Ley General de Contrataciones Públicas, aprobado por Decreto Supremo N° 009-2025-EF.</w:t>
      </w:r>
    </w:p>
    <w:p w14:paraId="6F44D681" w14:textId="77777777" w:rsidR="00894346" w:rsidRPr="00B9191F" w:rsidRDefault="00894346" w:rsidP="00894346">
      <w:pPr>
        <w:jc w:val="both"/>
        <w:rPr>
          <w:rFonts w:ascii="Arial" w:eastAsia="Arial" w:hAnsi="Arial" w:cs="Arial"/>
          <w:b/>
          <w:bCs/>
          <w:color w:val="000000"/>
          <w:sz w:val="20"/>
          <w:szCs w:val="20"/>
          <w:lang w:eastAsia="es-PE"/>
        </w:rPr>
      </w:pPr>
    </w:p>
    <w:p w14:paraId="3EE5F851" w14:textId="77777777" w:rsidR="00894346" w:rsidRPr="00B9191F" w:rsidRDefault="00894346" w:rsidP="00894346">
      <w:pPr>
        <w:jc w:val="both"/>
        <w:textAlignment w:val="baseline"/>
        <w:rPr>
          <w:rFonts w:ascii="Arial" w:eastAsia="Arial" w:hAnsi="Arial" w:cs="Arial"/>
          <w:color w:val="000000"/>
          <w:sz w:val="20"/>
          <w:szCs w:val="20"/>
          <w:lang w:eastAsia="es-PE"/>
        </w:rPr>
      </w:pPr>
      <w:r w:rsidRPr="00B9191F">
        <w:rPr>
          <w:rFonts w:ascii="Arial" w:eastAsia="Arial" w:hAnsi="Arial" w:cs="Arial"/>
          <w:color w:val="000000"/>
          <w:sz w:val="20"/>
          <w:szCs w:val="20"/>
          <w:lang w:eastAsia="es-PE"/>
        </w:rPr>
        <w:t>En ese sentido, mediante el presente cumplo con presentar la acreditación documental correspondiente:</w:t>
      </w:r>
    </w:p>
    <w:p w14:paraId="1774132B" w14:textId="77777777" w:rsidR="00894346" w:rsidRPr="00B9191F" w:rsidRDefault="00894346" w:rsidP="00894346">
      <w:pPr>
        <w:jc w:val="both"/>
        <w:rPr>
          <w:rFonts w:ascii="Arial" w:eastAsia="Arial" w:hAnsi="Arial" w:cs="Arial"/>
          <w:color w:val="000000"/>
          <w:sz w:val="20"/>
          <w:szCs w:val="20"/>
          <w:lang w:eastAsia="es-PE"/>
        </w:rPr>
      </w:pPr>
    </w:p>
    <w:p w14:paraId="5B1026FF" w14:textId="77777777" w:rsidR="00894346" w:rsidRPr="00B9191F" w:rsidRDefault="00894346" w:rsidP="00894346">
      <w:pPr>
        <w:jc w:val="both"/>
        <w:textAlignment w:val="baseline"/>
        <w:rPr>
          <w:rFonts w:ascii="Arial" w:eastAsia="Arial" w:hAnsi="Arial" w:cs="Arial"/>
          <w:b/>
          <w:color w:val="000000"/>
          <w:sz w:val="20"/>
          <w:szCs w:val="20"/>
          <w:u w:val="single"/>
          <w:lang w:eastAsia="es-PE"/>
        </w:rPr>
      </w:pPr>
      <w:r w:rsidRPr="00B9191F">
        <w:rPr>
          <w:rFonts w:ascii="Arial" w:eastAsia="Batang" w:hAnsi="Arial" w:cs="Arial"/>
          <w:b/>
          <w:color w:val="000000"/>
          <w:sz w:val="20"/>
          <w:szCs w:val="20"/>
          <w:u w:val="single"/>
          <w:lang w:eastAsia="es-PE"/>
        </w:rPr>
        <w:lastRenderedPageBreak/>
        <w:t>[CONSIGNAR EL DETALLE DE</w:t>
      </w:r>
      <w:r w:rsidRPr="00B9191F">
        <w:rPr>
          <w:rFonts w:ascii="Arial" w:eastAsia="Arial" w:hAnsi="Arial" w:cs="Arial"/>
          <w:b/>
          <w:color w:val="000000"/>
          <w:sz w:val="20"/>
          <w:szCs w:val="20"/>
          <w:u w:val="single"/>
          <w:lang w:eastAsia="es-PE"/>
        </w:rPr>
        <w:t xml:space="preserve"> LOS DOCUMENTOS CORRESPONDIENTES]</w:t>
      </w:r>
    </w:p>
    <w:p w14:paraId="15B4DE54" w14:textId="77777777" w:rsidR="00894346" w:rsidRPr="00B9191F" w:rsidRDefault="00894346" w:rsidP="00894346">
      <w:pPr>
        <w:jc w:val="both"/>
        <w:textAlignment w:val="baseline"/>
        <w:rPr>
          <w:rFonts w:ascii="Arial" w:eastAsia="Arial" w:hAnsi="Arial" w:cs="Arial"/>
          <w:b/>
          <w:color w:val="000000"/>
          <w:sz w:val="20"/>
          <w:szCs w:val="20"/>
          <w:u w:val="single"/>
          <w:lang w:eastAsia="es-PE"/>
        </w:rPr>
      </w:pPr>
    </w:p>
    <w:p w14:paraId="36976968" w14:textId="71C35365" w:rsidR="00D85D74" w:rsidRPr="00B9191F" w:rsidRDefault="00894346" w:rsidP="00894346">
      <w:pPr>
        <w:jc w:val="both"/>
        <w:textAlignment w:val="baseline"/>
        <w:rPr>
          <w:rFonts w:ascii="Segoe UI" w:hAnsi="Segoe UI" w:cs="Segoe UI"/>
          <w:b/>
          <w:bCs/>
          <w:color w:val="000000"/>
          <w:sz w:val="18"/>
          <w:szCs w:val="18"/>
          <w:u w:val="single"/>
          <w:lang w:eastAsia="es-PE"/>
        </w:rPr>
      </w:pPr>
      <w:r w:rsidRPr="00B9191F">
        <w:rPr>
          <w:rFonts w:ascii="Arial" w:hAnsi="Arial" w:cs="Arial"/>
          <w:b/>
          <w:color w:val="000000" w:themeColor="text1"/>
          <w:sz w:val="22"/>
          <w:szCs w:val="22"/>
          <w:u w:val="single"/>
          <w:lang w:eastAsia="es-PE"/>
        </w:rPr>
        <w:t>[CONSIGNAR CIUDAD Y FECHA] </w:t>
      </w:r>
    </w:p>
    <w:p w14:paraId="681584C7" w14:textId="54B1C3F5" w:rsidR="00D85D74" w:rsidRDefault="00D85D74" w:rsidP="00D85D74">
      <w:pPr>
        <w:jc w:val="both"/>
        <w:textAlignment w:val="baseline"/>
        <w:rPr>
          <w:rFonts w:ascii="Arial" w:hAnsi="Arial" w:cs="Arial"/>
          <w:color w:val="000000" w:themeColor="text1"/>
          <w:sz w:val="22"/>
          <w:szCs w:val="22"/>
          <w:lang w:eastAsia="es-PE"/>
        </w:rPr>
      </w:pPr>
      <w:r w:rsidRPr="00B9191F">
        <w:rPr>
          <w:rFonts w:ascii="Arial" w:hAnsi="Arial" w:cs="Arial"/>
          <w:color w:val="000000" w:themeColor="text1"/>
          <w:sz w:val="22"/>
          <w:szCs w:val="22"/>
          <w:lang w:eastAsia="es-PE"/>
        </w:rPr>
        <w:t> </w:t>
      </w:r>
    </w:p>
    <w:p w14:paraId="24158C1C" w14:textId="77777777" w:rsidR="00E7449E" w:rsidRDefault="00E7449E" w:rsidP="00D85D74">
      <w:pPr>
        <w:jc w:val="both"/>
        <w:textAlignment w:val="baseline"/>
        <w:rPr>
          <w:rFonts w:ascii="Arial" w:hAnsi="Arial" w:cs="Arial"/>
          <w:color w:val="000000" w:themeColor="text1"/>
          <w:sz w:val="22"/>
          <w:szCs w:val="22"/>
          <w:lang w:eastAsia="es-PE"/>
        </w:rPr>
      </w:pPr>
    </w:p>
    <w:p w14:paraId="24E0FFB8" w14:textId="77777777" w:rsidR="00E7449E" w:rsidRDefault="00E7449E" w:rsidP="00D85D74">
      <w:pPr>
        <w:jc w:val="both"/>
        <w:textAlignment w:val="baseline"/>
        <w:rPr>
          <w:rFonts w:ascii="Arial" w:hAnsi="Arial" w:cs="Arial"/>
          <w:color w:val="000000" w:themeColor="text1"/>
          <w:sz w:val="22"/>
          <w:szCs w:val="22"/>
          <w:lang w:eastAsia="es-PE"/>
        </w:rPr>
      </w:pPr>
    </w:p>
    <w:p w14:paraId="46D5ABC5" w14:textId="77777777" w:rsidR="00E7449E" w:rsidRDefault="00E7449E" w:rsidP="00D85D74">
      <w:pPr>
        <w:jc w:val="both"/>
        <w:textAlignment w:val="baseline"/>
        <w:rPr>
          <w:rFonts w:ascii="Arial" w:hAnsi="Arial" w:cs="Arial"/>
          <w:color w:val="000000" w:themeColor="text1"/>
          <w:sz w:val="22"/>
          <w:szCs w:val="22"/>
          <w:lang w:eastAsia="es-PE"/>
        </w:rPr>
      </w:pPr>
    </w:p>
    <w:p w14:paraId="3477FAA5" w14:textId="77777777" w:rsidR="00E7449E" w:rsidRPr="00B9191F" w:rsidRDefault="00E7449E" w:rsidP="00D85D74">
      <w:pPr>
        <w:jc w:val="both"/>
        <w:textAlignment w:val="baseline"/>
        <w:rPr>
          <w:rFonts w:ascii="Arial" w:hAnsi="Arial" w:cs="Arial"/>
          <w:color w:val="000000"/>
          <w:sz w:val="22"/>
          <w:szCs w:val="22"/>
          <w:lang w:eastAsia="es-PE"/>
        </w:rPr>
      </w:pPr>
    </w:p>
    <w:p w14:paraId="1C93A202" w14:textId="77777777" w:rsidR="00D85D74" w:rsidRPr="00B9191F" w:rsidRDefault="00D85D74" w:rsidP="00D85D74">
      <w:pPr>
        <w:jc w:val="center"/>
        <w:textAlignment w:val="baseline"/>
        <w:rPr>
          <w:rFonts w:ascii="Segoe UI" w:hAnsi="Segoe UI" w:cs="Segoe UI"/>
          <w:color w:val="000000"/>
          <w:sz w:val="18"/>
          <w:szCs w:val="18"/>
          <w:lang w:eastAsia="es-PE"/>
        </w:rPr>
      </w:pPr>
      <w:r w:rsidRPr="00B9191F">
        <w:rPr>
          <w:rFonts w:ascii="Arial" w:hAnsi="Arial" w:cs="Arial"/>
          <w:color w:val="000000" w:themeColor="text1"/>
          <w:sz w:val="22"/>
          <w:szCs w:val="22"/>
          <w:lang w:eastAsia="es-PE"/>
        </w:rPr>
        <w:t>……........................................................... </w:t>
      </w:r>
    </w:p>
    <w:p w14:paraId="66BAE6CA" w14:textId="77777777" w:rsidR="00D85D74" w:rsidRPr="00B9191F" w:rsidRDefault="00D85D74" w:rsidP="00D85D74">
      <w:pPr>
        <w:jc w:val="center"/>
        <w:textAlignment w:val="baseline"/>
        <w:rPr>
          <w:rFonts w:ascii="Segoe UI" w:hAnsi="Segoe UI" w:cs="Segoe UI"/>
          <w:color w:val="000000"/>
          <w:sz w:val="18"/>
          <w:szCs w:val="18"/>
          <w:lang w:eastAsia="es-PE"/>
        </w:rPr>
      </w:pPr>
      <w:r w:rsidRPr="00B9191F">
        <w:rPr>
          <w:rFonts w:ascii="Arial" w:hAnsi="Arial" w:cs="Arial"/>
          <w:b/>
          <w:bCs/>
          <w:color w:val="000000"/>
          <w:sz w:val="22"/>
          <w:szCs w:val="22"/>
          <w:lang w:eastAsia="es-PE"/>
        </w:rPr>
        <w:t>Firma, nombres y apellidos del postor o</w:t>
      </w:r>
      <w:r w:rsidRPr="00B9191F">
        <w:rPr>
          <w:rFonts w:ascii="Arial" w:hAnsi="Arial" w:cs="Arial"/>
          <w:color w:val="000000"/>
          <w:sz w:val="22"/>
          <w:szCs w:val="22"/>
          <w:lang w:eastAsia="es-PE"/>
        </w:rPr>
        <w:t> </w:t>
      </w:r>
    </w:p>
    <w:p w14:paraId="2B34B8D6" w14:textId="77777777" w:rsidR="00D85D74" w:rsidRPr="00B9191F" w:rsidRDefault="00D85D74" w:rsidP="00D85D74">
      <w:pPr>
        <w:jc w:val="center"/>
        <w:textAlignment w:val="baseline"/>
        <w:rPr>
          <w:rFonts w:ascii="Segoe UI" w:hAnsi="Segoe UI" w:cs="Segoe UI"/>
          <w:color w:val="000000"/>
          <w:sz w:val="18"/>
          <w:szCs w:val="18"/>
          <w:lang w:val="pt-PT" w:eastAsia="es-PE"/>
        </w:rPr>
      </w:pPr>
      <w:r w:rsidRPr="00B9191F">
        <w:rPr>
          <w:rFonts w:ascii="Arial" w:hAnsi="Arial" w:cs="Arial"/>
          <w:b/>
          <w:bCs/>
          <w:color w:val="000000"/>
          <w:sz w:val="22"/>
          <w:szCs w:val="22"/>
          <w:lang w:val="pt-PT" w:eastAsia="es-PE"/>
        </w:rPr>
        <w:t>apoderado, según corresponda</w:t>
      </w:r>
      <w:r w:rsidRPr="00B9191F">
        <w:rPr>
          <w:rFonts w:ascii="Arial" w:hAnsi="Arial" w:cs="Arial"/>
          <w:color w:val="000000"/>
          <w:sz w:val="22"/>
          <w:szCs w:val="22"/>
          <w:lang w:val="pt-PT" w:eastAsia="es-PE"/>
        </w:rPr>
        <w:t> </w:t>
      </w:r>
    </w:p>
    <w:p w14:paraId="20A3C156" w14:textId="77777777" w:rsidR="00D85D74" w:rsidRPr="00B9191F" w:rsidRDefault="00D85D74" w:rsidP="00D85D74">
      <w:pPr>
        <w:jc w:val="both"/>
        <w:textAlignment w:val="baseline"/>
        <w:rPr>
          <w:rFonts w:ascii="Segoe UI" w:hAnsi="Segoe UI" w:cs="Segoe UI"/>
          <w:color w:val="000000"/>
          <w:sz w:val="18"/>
          <w:szCs w:val="18"/>
          <w:lang w:val="pt-PT" w:eastAsia="es-PE"/>
        </w:rPr>
      </w:pPr>
      <w:r w:rsidRPr="00B9191F">
        <w:rPr>
          <w:rFonts w:ascii="Arial" w:hAnsi="Arial" w:cs="Arial"/>
          <w:color w:val="000000"/>
          <w:sz w:val="22"/>
          <w:szCs w:val="22"/>
          <w:lang w:val="pt-PT" w:eastAsia="es-PE"/>
        </w:rPr>
        <w:t>  </w:t>
      </w:r>
    </w:p>
    <w:p w14:paraId="7CA96048" w14:textId="07AE3E59" w:rsidR="00D85D74" w:rsidRPr="00B9191F" w:rsidRDefault="00D85D74" w:rsidP="1B0DA255">
      <w:pPr>
        <w:widowControl w:val="0"/>
        <w:jc w:val="both"/>
        <w:rPr>
          <w:rFonts w:ascii="Segoe UI" w:hAnsi="Segoe UI" w:cs="Segoe UI"/>
          <w:color w:val="000000" w:themeColor="text1"/>
          <w:sz w:val="18"/>
          <w:szCs w:val="18"/>
          <w:lang w:val="pt-PT" w:eastAsia="es-PE"/>
        </w:rPr>
        <w:sectPr w:rsidR="00D85D74" w:rsidRPr="00B9191F" w:rsidSect="00945116">
          <w:pgSz w:w="11907" w:h="16840" w:code="9"/>
          <w:pgMar w:top="1418" w:right="1418" w:bottom="1701" w:left="1418" w:header="567" w:footer="567" w:gutter="0"/>
          <w:cols w:space="720"/>
          <w:docGrid w:linePitch="360"/>
        </w:sectPr>
      </w:pPr>
      <w:r w:rsidRPr="00B9191F">
        <w:rPr>
          <w:rFonts w:ascii="Arial" w:hAnsi="Arial" w:cs="Arial"/>
          <w:color w:val="000000" w:themeColor="text1"/>
          <w:sz w:val="22"/>
          <w:szCs w:val="22"/>
          <w:lang w:val="pt-PT" w:eastAsia="es-PE"/>
        </w:rPr>
        <w:t>  </w:t>
      </w:r>
    </w:p>
    <w:p w14:paraId="61B349D8" w14:textId="4A08054B" w:rsidR="0029411A" w:rsidRPr="00013250" w:rsidRDefault="0029411A" w:rsidP="0029411A">
      <w:pPr>
        <w:pStyle w:val="Textoindependiente"/>
        <w:widowControl w:val="0"/>
        <w:spacing w:after="0"/>
        <w:jc w:val="center"/>
        <w:rPr>
          <w:rFonts w:ascii="Arial" w:hAnsi="Arial" w:cs="Arial"/>
          <w:b/>
          <w:sz w:val="20"/>
          <w:szCs w:val="20"/>
          <w:lang w:val="pt-PT"/>
        </w:rPr>
      </w:pPr>
      <w:r w:rsidRPr="00013250">
        <w:rPr>
          <w:rFonts w:ascii="Arial" w:hAnsi="Arial" w:cs="Arial"/>
          <w:b/>
          <w:sz w:val="20"/>
          <w:szCs w:val="20"/>
          <w:lang w:val="pt-PT"/>
        </w:rPr>
        <w:lastRenderedPageBreak/>
        <w:t xml:space="preserve">ANEXO Nº </w:t>
      </w:r>
      <w:r w:rsidRPr="00013250">
        <w:rPr>
          <w:rFonts w:ascii="Arial" w:hAnsi="Arial" w:cs="Arial"/>
          <w:b/>
          <w:bCs/>
          <w:sz w:val="20"/>
          <w:szCs w:val="20"/>
          <w:lang w:val="pt-PT"/>
        </w:rPr>
        <w:t>1</w:t>
      </w:r>
      <w:r w:rsidR="00D85D74" w:rsidRPr="00013250">
        <w:rPr>
          <w:rFonts w:ascii="Arial" w:hAnsi="Arial" w:cs="Arial"/>
          <w:b/>
          <w:bCs/>
          <w:sz w:val="20"/>
          <w:szCs w:val="20"/>
          <w:lang w:val="pt-PT"/>
        </w:rPr>
        <w:t>1</w:t>
      </w:r>
    </w:p>
    <w:p w14:paraId="3624C0AE" w14:textId="77777777" w:rsidR="0029411A" w:rsidRPr="00013250" w:rsidRDefault="0029411A" w:rsidP="0029411A">
      <w:pPr>
        <w:pStyle w:val="Textoindependiente"/>
        <w:widowControl w:val="0"/>
        <w:spacing w:after="0"/>
        <w:jc w:val="center"/>
        <w:rPr>
          <w:rFonts w:ascii="Arial" w:hAnsi="Arial" w:cs="Arial"/>
          <w:b/>
          <w:sz w:val="20"/>
          <w:szCs w:val="20"/>
          <w:lang w:val="pt-PT"/>
        </w:rPr>
      </w:pPr>
    </w:p>
    <w:p w14:paraId="3B00AB8D" w14:textId="77777777" w:rsidR="0029411A" w:rsidRPr="00013250" w:rsidRDefault="0029411A" w:rsidP="1BAAAC46">
      <w:pPr>
        <w:widowControl w:val="0"/>
        <w:jc w:val="center"/>
        <w:rPr>
          <w:rFonts w:ascii="Arial" w:hAnsi="Arial" w:cs="Arial"/>
          <w:b/>
          <w:bCs/>
          <w:sz w:val="20"/>
          <w:szCs w:val="20"/>
        </w:rPr>
      </w:pPr>
      <w:r w:rsidRPr="00013250">
        <w:rPr>
          <w:rFonts w:ascii="Arial" w:hAnsi="Arial" w:cs="Arial"/>
          <w:b/>
          <w:bCs/>
          <w:sz w:val="20"/>
          <w:szCs w:val="20"/>
        </w:rPr>
        <w:t xml:space="preserve">EXPERIENCIA DEL POSTOR EN LA ESPECIALIDAD </w:t>
      </w:r>
    </w:p>
    <w:p w14:paraId="23C21FFC" w14:textId="77777777" w:rsidR="0029411A" w:rsidRPr="00B9191F" w:rsidRDefault="0029411A" w:rsidP="0029411A">
      <w:pPr>
        <w:pStyle w:val="Sangradetindependiente"/>
        <w:widowControl w:val="0"/>
        <w:jc w:val="both"/>
        <w:rPr>
          <w:rFonts w:cs="Arial"/>
          <w:b/>
          <w:i w:val="0"/>
          <w:color w:val="000000"/>
          <w:u w:val="single"/>
        </w:rPr>
      </w:pPr>
    </w:p>
    <w:p w14:paraId="6951BF44" w14:textId="77777777" w:rsidR="0029411A" w:rsidRPr="00B9191F" w:rsidRDefault="0029411A" w:rsidP="0029411A">
      <w:pPr>
        <w:widowControl w:val="0"/>
        <w:autoSpaceDE w:val="0"/>
        <w:autoSpaceDN w:val="0"/>
        <w:adjustRightInd w:val="0"/>
        <w:jc w:val="both"/>
        <w:rPr>
          <w:rFonts w:ascii="Arial" w:hAnsi="Arial" w:cs="Arial"/>
          <w:sz w:val="20"/>
          <w:szCs w:val="20"/>
        </w:rPr>
      </w:pPr>
      <w:r w:rsidRPr="00B9191F">
        <w:rPr>
          <w:rFonts w:ascii="Arial" w:hAnsi="Arial" w:cs="Arial"/>
          <w:sz w:val="20"/>
          <w:szCs w:val="20"/>
        </w:rPr>
        <w:t>Señores</w:t>
      </w:r>
    </w:p>
    <w:p w14:paraId="002380CE" w14:textId="77777777" w:rsidR="0029411A" w:rsidRPr="00B9191F" w:rsidRDefault="0029411A" w:rsidP="0029411A">
      <w:pPr>
        <w:widowControl w:val="0"/>
        <w:spacing w:line="259" w:lineRule="auto"/>
        <w:jc w:val="both"/>
        <w:rPr>
          <w:rFonts w:ascii="Arial" w:eastAsia="Arial" w:hAnsi="Arial" w:cs="Arial"/>
          <w:sz w:val="20"/>
          <w:szCs w:val="20"/>
        </w:rPr>
      </w:pPr>
      <w:r w:rsidRPr="00B9191F">
        <w:rPr>
          <w:rFonts w:ascii="Arial" w:hAnsi="Arial" w:cs="Arial"/>
          <w:b/>
          <w:sz w:val="20"/>
          <w:szCs w:val="20"/>
        </w:rPr>
        <w:t>EVALUADORES</w:t>
      </w:r>
    </w:p>
    <w:p w14:paraId="5341A28C" w14:textId="01A87F98" w:rsidR="00376A21" w:rsidRPr="00B9191F" w:rsidRDefault="00376A21" w:rsidP="00C0242D">
      <w:pPr>
        <w:widowControl w:val="0"/>
        <w:spacing w:line="259" w:lineRule="auto"/>
        <w:ind w:right="112"/>
        <w:jc w:val="both"/>
        <w:rPr>
          <w:rFonts w:ascii="Arial" w:hAnsi="Arial" w:cs="Arial"/>
          <w:b/>
          <w:bCs/>
          <w:sz w:val="20"/>
          <w:u w:val="single"/>
        </w:rPr>
      </w:pPr>
      <w:r w:rsidRPr="00B9191F">
        <w:rPr>
          <w:rFonts w:ascii="Arial" w:hAnsi="Arial" w:cs="Arial"/>
          <w:b/>
          <w:bCs/>
          <w:sz w:val="20"/>
          <w:szCs w:val="20"/>
        </w:rPr>
        <w:t xml:space="preserve">CONCURSO PÚBLICO ABREVIADO PARA LA CONTRATACIÓN DE EXPERTOS Y GERENTES DE PROYECTOS </w:t>
      </w:r>
      <w:r w:rsidR="00532637" w:rsidRPr="00B9191F">
        <w:rPr>
          <w:rFonts w:ascii="Arial" w:hAnsi="Arial" w:cs="Arial"/>
          <w:b/>
          <w:bCs/>
          <w:sz w:val="20"/>
          <w:szCs w:val="20"/>
        </w:rPr>
        <w:t xml:space="preserve">N° </w:t>
      </w:r>
      <w:r w:rsidRPr="00B9191F">
        <w:rPr>
          <w:rFonts w:ascii="Arial" w:hAnsi="Arial" w:cs="Arial"/>
          <w:b/>
          <w:bCs/>
          <w:sz w:val="20"/>
          <w:u w:val="single"/>
        </w:rPr>
        <w:t>[CONSIGNAR NOMENCLATURA DEL PROCEDIMIENTO DE SELECCIÓN]</w:t>
      </w:r>
    </w:p>
    <w:p w14:paraId="3FEA7BEA" w14:textId="77777777" w:rsidR="0029411A" w:rsidRPr="00B9191F" w:rsidRDefault="0029411A" w:rsidP="17784565">
      <w:pPr>
        <w:widowControl w:val="0"/>
        <w:autoSpaceDE w:val="0"/>
        <w:autoSpaceDN w:val="0"/>
        <w:adjustRightInd w:val="0"/>
        <w:jc w:val="both"/>
        <w:rPr>
          <w:rFonts w:ascii="Arial" w:hAnsi="Arial" w:cs="Arial"/>
          <w:b/>
          <w:bCs/>
          <w:sz w:val="20"/>
          <w:szCs w:val="20"/>
          <w:u w:val="single"/>
        </w:rPr>
      </w:pPr>
      <w:r w:rsidRPr="00B9191F">
        <w:rPr>
          <w:rFonts w:ascii="Arial" w:hAnsi="Arial" w:cs="Arial"/>
          <w:b/>
          <w:bCs/>
          <w:sz w:val="20"/>
          <w:szCs w:val="20"/>
          <w:u w:val="single"/>
        </w:rPr>
        <w:t>Presente.-</w:t>
      </w:r>
    </w:p>
    <w:p w14:paraId="21A089D0" w14:textId="77777777" w:rsidR="0029411A" w:rsidRPr="00B9191F" w:rsidRDefault="0029411A" w:rsidP="0029411A">
      <w:pPr>
        <w:widowControl w:val="0"/>
        <w:rPr>
          <w:rFonts w:ascii="Arial" w:hAnsi="Arial" w:cs="Arial"/>
          <w:sz w:val="20"/>
          <w:szCs w:val="20"/>
        </w:rPr>
      </w:pPr>
    </w:p>
    <w:p w14:paraId="26D3C72E" w14:textId="77777777" w:rsidR="0029411A" w:rsidRPr="00B9191F" w:rsidRDefault="0029411A" w:rsidP="0029411A">
      <w:pPr>
        <w:widowControl w:val="0"/>
        <w:rPr>
          <w:rFonts w:ascii="Arial" w:hAnsi="Arial" w:cs="Arial"/>
          <w:sz w:val="20"/>
          <w:szCs w:val="20"/>
        </w:rPr>
      </w:pPr>
    </w:p>
    <w:p w14:paraId="258D08A7" w14:textId="77777777" w:rsidR="0029411A" w:rsidRPr="00B9191F" w:rsidRDefault="0029411A" w:rsidP="0029411A">
      <w:pPr>
        <w:widowControl w:val="0"/>
        <w:jc w:val="both"/>
        <w:rPr>
          <w:rFonts w:ascii="Arial" w:hAnsi="Arial" w:cs="Arial"/>
          <w:i/>
          <w:sz w:val="20"/>
          <w:szCs w:val="20"/>
        </w:rPr>
      </w:pPr>
      <w:r w:rsidRPr="00B9191F">
        <w:rPr>
          <w:rFonts w:ascii="Arial" w:hAnsi="Arial" w:cs="Arial"/>
          <w:sz w:val="20"/>
          <w:szCs w:val="20"/>
        </w:rPr>
        <w:t>Mediante el presente, el suscrito detalla la siguiente EXPERIENCIA EN LA ESPECIALIDAD</w:t>
      </w:r>
      <w:r w:rsidRPr="00B9191F">
        <w:rPr>
          <w:rFonts w:ascii="Arial" w:hAnsi="Arial" w:cs="Arial"/>
          <w:i/>
          <w:sz w:val="20"/>
          <w:szCs w:val="20"/>
        </w:rPr>
        <w:t>:</w:t>
      </w:r>
    </w:p>
    <w:p w14:paraId="2E91B973" w14:textId="77777777" w:rsidR="0029411A" w:rsidRPr="00B9191F" w:rsidRDefault="0029411A" w:rsidP="0029411A">
      <w:pPr>
        <w:widowControl w:val="0"/>
        <w:jc w:val="both"/>
        <w:rPr>
          <w:rFonts w:ascii="Arial" w:hAnsi="Arial" w:cs="Arial"/>
          <w:i/>
          <w:sz w:val="20"/>
          <w:szCs w:val="20"/>
        </w:rPr>
      </w:pPr>
    </w:p>
    <w:tbl>
      <w:tblPr>
        <w:tblW w:w="13891" w:type="dxa"/>
        <w:tblInd w:w="-5" w:type="dxa"/>
        <w:tblLayout w:type="fixed"/>
        <w:tblCellMar>
          <w:left w:w="0" w:type="dxa"/>
          <w:right w:w="0" w:type="dxa"/>
        </w:tblCellMar>
        <w:tblLook w:val="0000" w:firstRow="0" w:lastRow="0" w:firstColumn="0" w:lastColumn="0" w:noHBand="0" w:noVBand="0"/>
      </w:tblPr>
      <w:tblGrid>
        <w:gridCol w:w="426"/>
        <w:gridCol w:w="2126"/>
        <w:gridCol w:w="3118"/>
        <w:gridCol w:w="2693"/>
        <w:gridCol w:w="2552"/>
        <w:gridCol w:w="2976"/>
      </w:tblGrid>
      <w:tr w:rsidR="00F71191" w:rsidRPr="00B9191F" w14:paraId="0C858C6C" w14:textId="77777777" w:rsidTr="00C0242D">
        <w:trPr>
          <w:trHeight w:val="636"/>
          <w:tblHeader/>
        </w:trPr>
        <w:tc>
          <w:tcPr>
            <w:tcW w:w="42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D9D9" w:themeFill="background1" w:themeFillShade="D9"/>
            <w:vAlign w:val="center"/>
          </w:tcPr>
          <w:p w14:paraId="27842EE5" w14:textId="5D4845AC" w:rsidR="007D74F8" w:rsidRPr="00B9191F" w:rsidRDefault="007D74F8" w:rsidP="17784565">
            <w:pPr>
              <w:widowControl w:val="0"/>
              <w:jc w:val="center"/>
              <w:rPr>
                <w:rFonts w:ascii="Arial" w:hAnsi="Arial" w:cs="Arial"/>
                <w:b/>
                <w:bCs/>
                <w:sz w:val="16"/>
                <w:szCs w:val="16"/>
              </w:rPr>
            </w:pPr>
            <w:r w:rsidRPr="00B9191F">
              <w:rPr>
                <w:rFonts w:ascii="Arial" w:hAnsi="Arial" w:cs="Arial"/>
                <w:b/>
                <w:bCs/>
                <w:sz w:val="16"/>
                <w:szCs w:val="16"/>
              </w:rPr>
              <w:t>Nº</w:t>
            </w:r>
          </w:p>
        </w:tc>
        <w:tc>
          <w:tcPr>
            <w:tcW w:w="2126" w:type="dxa"/>
            <w:tcBorders>
              <w:top w:val="single" w:sz="4" w:space="0" w:color="000000" w:themeColor="text1"/>
              <w:left w:val="nil"/>
              <w:bottom w:val="single" w:sz="4" w:space="0" w:color="000000" w:themeColor="text1"/>
              <w:right w:val="single" w:sz="4" w:space="0" w:color="000000" w:themeColor="text1"/>
            </w:tcBorders>
            <w:shd w:val="clear" w:color="auto" w:fill="D9D9D9" w:themeFill="background1" w:themeFillShade="D9"/>
            <w:vAlign w:val="center"/>
          </w:tcPr>
          <w:p w14:paraId="1507D0EC" w14:textId="56ACC75F" w:rsidR="007D74F8" w:rsidRPr="00B9191F" w:rsidRDefault="007D74F8" w:rsidP="00F71191">
            <w:pPr>
              <w:widowControl w:val="0"/>
              <w:ind w:right="141"/>
              <w:jc w:val="center"/>
              <w:rPr>
                <w:rFonts w:ascii="Arial" w:hAnsi="Arial" w:cs="Arial"/>
                <w:b/>
                <w:sz w:val="16"/>
                <w:szCs w:val="16"/>
              </w:rPr>
            </w:pPr>
            <w:r w:rsidRPr="00B9191F">
              <w:rPr>
                <w:rFonts w:ascii="Arial" w:hAnsi="Arial" w:cs="Arial"/>
                <w:b/>
                <w:sz w:val="16"/>
                <w:szCs w:val="16"/>
              </w:rPr>
              <w:t>CONTRATANTE O EMPLEADOR</w:t>
            </w:r>
          </w:p>
        </w:tc>
        <w:tc>
          <w:tcPr>
            <w:tcW w:w="3118" w:type="dxa"/>
            <w:tcBorders>
              <w:top w:val="single" w:sz="4" w:space="0" w:color="000000" w:themeColor="text1"/>
              <w:left w:val="nil"/>
              <w:bottom w:val="single" w:sz="4" w:space="0" w:color="000000" w:themeColor="text1"/>
              <w:right w:val="single" w:sz="4" w:space="0" w:color="000000" w:themeColor="text1"/>
            </w:tcBorders>
            <w:shd w:val="clear" w:color="auto" w:fill="D9D9D9" w:themeFill="background1" w:themeFillShade="D9"/>
            <w:vAlign w:val="center"/>
          </w:tcPr>
          <w:p w14:paraId="67E6BD62" w14:textId="77777777" w:rsidR="007D74F8" w:rsidRPr="00B9191F" w:rsidRDefault="007D74F8" w:rsidP="00F71191">
            <w:pPr>
              <w:widowControl w:val="0"/>
              <w:ind w:right="141"/>
              <w:jc w:val="center"/>
              <w:rPr>
                <w:rFonts w:ascii="Arial" w:hAnsi="Arial" w:cs="Arial"/>
                <w:b/>
                <w:sz w:val="16"/>
                <w:szCs w:val="16"/>
              </w:rPr>
            </w:pPr>
            <w:r w:rsidRPr="00B9191F">
              <w:rPr>
                <w:rFonts w:ascii="Arial" w:hAnsi="Arial" w:cs="Arial"/>
                <w:b/>
                <w:sz w:val="16"/>
                <w:szCs w:val="16"/>
              </w:rPr>
              <w:t>OBJETO DEL CONTRATO</w:t>
            </w:r>
          </w:p>
        </w:tc>
        <w:tc>
          <w:tcPr>
            <w:tcW w:w="2693" w:type="dxa"/>
            <w:tcBorders>
              <w:top w:val="single" w:sz="4" w:space="0" w:color="000000" w:themeColor="text1"/>
              <w:left w:val="nil"/>
              <w:bottom w:val="single" w:sz="4" w:space="0" w:color="000000" w:themeColor="text1"/>
              <w:right w:val="single" w:sz="4" w:space="0" w:color="000000" w:themeColor="text1"/>
            </w:tcBorders>
            <w:shd w:val="clear" w:color="auto" w:fill="D9D9D9" w:themeFill="background1" w:themeFillShade="D9"/>
            <w:vAlign w:val="center"/>
          </w:tcPr>
          <w:p w14:paraId="19FC35AA" w14:textId="45D86806" w:rsidR="007D74F8" w:rsidRPr="00B9191F" w:rsidRDefault="007D74F8" w:rsidP="00733819">
            <w:pPr>
              <w:widowControl w:val="0"/>
              <w:ind w:right="141"/>
              <w:jc w:val="center"/>
              <w:rPr>
                <w:rFonts w:ascii="Arial" w:hAnsi="Arial" w:cs="Arial"/>
                <w:b/>
                <w:sz w:val="16"/>
                <w:szCs w:val="16"/>
                <w:lang w:val="pt-BR"/>
              </w:rPr>
            </w:pPr>
            <w:r w:rsidRPr="00B9191F">
              <w:rPr>
                <w:rFonts w:ascii="Arial" w:hAnsi="Arial" w:cs="Arial"/>
                <w:b/>
                <w:sz w:val="16"/>
                <w:szCs w:val="16"/>
                <w:lang w:val="pt-PT"/>
              </w:rPr>
              <w:t>N° DEL CONTRATO</w:t>
            </w:r>
          </w:p>
        </w:tc>
        <w:tc>
          <w:tcPr>
            <w:tcW w:w="255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D9D9" w:themeFill="background1" w:themeFillShade="D9"/>
            <w:vAlign w:val="center"/>
          </w:tcPr>
          <w:p w14:paraId="174C4C99" w14:textId="77777777" w:rsidR="001A208A" w:rsidRPr="00B9191F" w:rsidRDefault="001A208A" w:rsidP="00733819">
            <w:pPr>
              <w:widowControl w:val="0"/>
              <w:ind w:right="141"/>
              <w:rPr>
                <w:rFonts w:ascii="Arial" w:hAnsi="Arial" w:cs="Arial"/>
                <w:b/>
                <w:bCs/>
                <w:sz w:val="16"/>
                <w:szCs w:val="16"/>
              </w:rPr>
            </w:pPr>
          </w:p>
          <w:p w14:paraId="7BA38529" w14:textId="41888109" w:rsidR="007D74F8" w:rsidRPr="00B9191F" w:rsidRDefault="007D74F8" w:rsidP="00733819">
            <w:pPr>
              <w:widowControl w:val="0"/>
              <w:ind w:right="141"/>
              <w:jc w:val="center"/>
              <w:rPr>
                <w:rFonts w:ascii="Arial" w:hAnsi="Arial" w:cs="Arial"/>
                <w:b/>
                <w:sz w:val="16"/>
                <w:szCs w:val="16"/>
              </w:rPr>
            </w:pPr>
            <w:r w:rsidRPr="00B9191F">
              <w:rPr>
                <w:rFonts w:ascii="Arial" w:hAnsi="Arial" w:cs="Arial"/>
                <w:b/>
                <w:bCs/>
                <w:sz w:val="16"/>
                <w:szCs w:val="16"/>
              </w:rPr>
              <w:t>FECHA DEL CONTRATO</w:t>
            </w:r>
          </w:p>
        </w:tc>
        <w:tc>
          <w:tcPr>
            <w:tcW w:w="29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D9D9D9" w:themeFill="background1" w:themeFillShade="D9"/>
            <w:vAlign w:val="center"/>
          </w:tcPr>
          <w:p w14:paraId="4B385DE5" w14:textId="42CA09A5" w:rsidR="007D74F8" w:rsidRPr="00B9191F" w:rsidRDefault="007D74F8" w:rsidP="00F71191">
            <w:pPr>
              <w:widowControl w:val="0"/>
              <w:ind w:right="141"/>
              <w:jc w:val="center"/>
              <w:rPr>
                <w:rFonts w:ascii="Arial" w:hAnsi="Arial" w:cs="Arial"/>
                <w:b/>
                <w:bCs/>
                <w:sz w:val="16"/>
                <w:szCs w:val="16"/>
              </w:rPr>
            </w:pPr>
            <w:r w:rsidRPr="00B9191F">
              <w:rPr>
                <w:rFonts w:ascii="Arial" w:hAnsi="Arial" w:cs="Arial"/>
                <w:b/>
                <w:bCs/>
                <w:sz w:val="16"/>
                <w:szCs w:val="16"/>
              </w:rPr>
              <w:t>FECHA DE</w:t>
            </w:r>
            <w:r w:rsidR="008B63F8" w:rsidRPr="00B9191F">
              <w:rPr>
                <w:rFonts w:ascii="Arial" w:hAnsi="Arial" w:cs="Arial"/>
                <w:b/>
                <w:bCs/>
                <w:sz w:val="16"/>
                <w:szCs w:val="16"/>
              </w:rPr>
              <w:t xml:space="preserve"> </w:t>
            </w:r>
            <w:r w:rsidR="01F02976" w:rsidRPr="3B23D19B">
              <w:rPr>
                <w:rFonts w:ascii="Arial" w:hAnsi="Arial" w:cs="Arial"/>
                <w:b/>
                <w:bCs/>
                <w:sz w:val="16"/>
                <w:szCs w:val="16"/>
              </w:rPr>
              <w:t>L</w:t>
            </w:r>
            <w:r w:rsidR="0FE11D08" w:rsidRPr="3B23D19B">
              <w:rPr>
                <w:rFonts w:ascii="Arial" w:hAnsi="Arial" w:cs="Arial"/>
                <w:b/>
                <w:bCs/>
                <w:sz w:val="16"/>
                <w:szCs w:val="16"/>
              </w:rPr>
              <w:t>A</w:t>
            </w:r>
            <w:r w:rsidR="47582C63" w:rsidRPr="3B23D19B">
              <w:rPr>
                <w:rFonts w:ascii="Arial" w:hAnsi="Arial" w:cs="Arial"/>
                <w:b/>
                <w:bCs/>
                <w:sz w:val="16"/>
                <w:szCs w:val="16"/>
              </w:rPr>
              <w:t xml:space="preserve"> </w:t>
            </w:r>
            <w:r w:rsidR="0FE11D08" w:rsidRPr="3B23D19B">
              <w:rPr>
                <w:rFonts w:ascii="Arial" w:hAnsi="Arial" w:cs="Arial"/>
                <w:b/>
                <w:bCs/>
                <w:sz w:val="16"/>
                <w:szCs w:val="16"/>
              </w:rPr>
              <w:t>CONFORMIDAD</w:t>
            </w:r>
            <w:r w:rsidR="008B63F8" w:rsidRPr="00B9191F">
              <w:rPr>
                <w:rFonts w:ascii="Arial" w:hAnsi="Arial" w:cs="Arial"/>
                <w:b/>
                <w:bCs/>
                <w:sz w:val="16"/>
                <w:szCs w:val="16"/>
              </w:rPr>
              <w:t>, CONSTANCIA, CERTIFICADO U OTRO</w:t>
            </w:r>
          </w:p>
        </w:tc>
      </w:tr>
      <w:tr w:rsidR="00F71191" w:rsidRPr="00B9191F" w14:paraId="7903C0F2" w14:textId="77777777" w:rsidTr="00C0242D">
        <w:trPr>
          <w:cantSplit/>
          <w:trHeight w:val="340"/>
        </w:trPr>
        <w:tc>
          <w:tcPr>
            <w:tcW w:w="426" w:type="dxa"/>
            <w:tcBorders>
              <w:top w:val="nil"/>
              <w:left w:val="single" w:sz="4" w:space="0" w:color="000000" w:themeColor="text1"/>
              <w:bottom w:val="single" w:sz="4" w:space="0" w:color="000000" w:themeColor="text1"/>
              <w:right w:val="single" w:sz="4" w:space="0" w:color="000000" w:themeColor="text1"/>
            </w:tcBorders>
            <w:vAlign w:val="center"/>
          </w:tcPr>
          <w:p w14:paraId="4ABC664B" w14:textId="77777777" w:rsidR="007D74F8" w:rsidRPr="00B9191F" w:rsidRDefault="007D74F8">
            <w:pPr>
              <w:widowControl w:val="0"/>
              <w:jc w:val="center"/>
              <w:rPr>
                <w:rFonts w:ascii="Arial" w:hAnsi="Arial" w:cs="Arial"/>
                <w:sz w:val="20"/>
                <w:szCs w:val="20"/>
              </w:rPr>
            </w:pPr>
            <w:r w:rsidRPr="00B9191F">
              <w:rPr>
                <w:rFonts w:ascii="Arial" w:hAnsi="Arial" w:cs="Arial"/>
                <w:sz w:val="20"/>
                <w:szCs w:val="20"/>
              </w:rPr>
              <w:t>1</w:t>
            </w:r>
          </w:p>
        </w:tc>
        <w:tc>
          <w:tcPr>
            <w:tcW w:w="2126" w:type="dxa"/>
            <w:tcBorders>
              <w:top w:val="nil"/>
              <w:left w:val="nil"/>
              <w:bottom w:val="single" w:sz="4" w:space="0" w:color="000000" w:themeColor="text1"/>
              <w:right w:val="single" w:sz="4" w:space="0" w:color="000000" w:themeColor="text1"/>
            </w:tcBorders>
            <w:vAlign w:val="center"/>
          </w:tcPr>
          <w:p w14:paraId="38AD3173" w14:textId="77777777" w:rsidR="007D74F8" w:rsidRPr="00B9191F" w:rsidRDefault="007D74F8" w:rsidP="00F71191">
            <w:pPr>
              <w:widowControl w:val="0"/>
              <w:ind w:right="141"/>
              <w:rPr>
                <w:rFonts w:ascii="Arial" w:hAnsi="Arial" w:cs="Arial"/>
                <w:sz w:val="20"/>
                <w:szCs w:val="20"/>
              </w:rPr>
            </w:pPr>
          </w:p>
        </w:tc>
        <w:tc>
          <w:tcPr>
            <w:tcW w:w="3118" w:type="dxa"/>
            <w:tcBorders>
              <w:top w:val="nil"/>
              <w:left w:val="nil"/>
              <w:bottom w:val="single" w:sz="4" w:space="0" w:color="000000" w:themeColor="text1"/>
              <w:right w:val="single" w:sz="4" w:space="0" w:color="000000" w:themeColor="text1"/>
            </w:tcBorders>
            <w:vAlign w:val="center"/>
          </w:tcPr>
          <w:p w14:paraId="674ED953" w14:textId="77777777" w:rsidR="007D74F8" w:rsidRPr="00B9191F" w:rsidRDefault="007D74F8" w:rsidP="00F71191">
            <w:pPr>
              <w:widowControl w:val="0"/>
              <w:ind w:right="141"/>
              <w:jc w:val="center"/>
              <w:rPr>
                <w:rFonts w:ascii="Arial" w:hAnsi="Arial" w:cs="Arial"/>
                <w:sz w:val="20"/>
                <w:szCs w:val="20"/>
              </w:rPr>
            </w:pPr>
          </w:p>
        </w:tc>
        <w:tc>
          <w:tcPr>
            <w:tcW w:w="2693" w:type="dxa"/>
            <w:tcBorders>
              <w:top w:val="single" w:sz="4" w:space="0" w:color="000000" w:themeColor="text1"/>
              <w:left w:val="nil"/>
              <w:bottom w:val="single" w:sz="4" w:space="0" w:color="000000" w:themeColor="text1"/>
              <w:right w:val="single" w:sz="4" w:space="0" w:color="000000" w:themeColor="text1"/>
            </w:tcBorders>
            <w:vAlign w:val="center"/>
          </w:tcPr>
          <w:p w14:paraId="56F4291B" w14:textId="77777777" w:rsidR="007D74F8" w:rsidRPr="00B9191F" w:rsidRDefault="007D74F8" w:rsidP="00F71191">
            <w:pPr>
              <w:widowControl w:val="0"/>
              <w:ind w:right="141"/>
              <w:jc w:val="center"/>
              <w:rPr>
                <w:rFonts w:ascii="Arial" w:hAnsi="Arial" w:cs="Arial"/>
                <w:sz w:val="20"/>
                <w:szCs w:val="20"/>
              </w:rPr>
            </w:pPr>
          </w:p>
        </w:tc>
        <w:tc>
          <w:tcPr>
            <w:tcW w:w="25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6FD9D67C" w14:textId="77777777" w:rsidR="007D74F8" w:rsidRPr="00B9191F" w:rsidRDefault="007D74F8" w:rsidP="00F71191">
            <w:pPr>
              <w:widowControl w:val="0"/>
              <w:ind w:right="141"/>
              <w:jc w:val="center"/>
              <w:rPr>
                <w:rFonts w:ascii="Arial" w:hAnsi="Arial" w:cs="Arial"/>
                <w:sz w:val="20"/>
                <w:szCs w:val="20"/>
              </w:rPr>
            </w:pPr>
          </w:p>
        </w:tc>
        <w:tc>
          <w:tcPr>
            <w:tcW w:w="297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3063F8C" w14:textId="77777777" w:rsidR="007D74F8" w:rsidRPr="00B9191F" w:rsidRDefault="007D74F8" w:rsidP="00F71191">
            <w:pPr>
              <w:widowControl w:val="0"/>
              <w:ind w:right="141"/>
              <w:jc w:val="center"/>
              <w:rPr>
                <w:rFonts w:ascii="Arial" w:hAnsi="Arial" w:cs="Arial"/>
                <w:sz w:val="20"/>
                <w:szCs w:val="20"/>
              </w:rPr>
            </w:pPr>
          </w:p>
        </w:tc>
      </w:tr>
      <w:tr w:rsidR="00F71191" w:rsidRPr="00B9191F" w14:paraId="4439D107" w14:textId="77777777" w:rsidTr="00C0242D">
        <w:trPr>
          <w:cantSplit/>
          <w:trHeight w:val="340"/>
        </w:trPr>
        <w:tc>
          <w:tcPr>
            <w:tcW w:w="426" w:type="dxa"/>
            <w:tcBorders>
              <w:top w:val="nil"/>
              <w:left w:val="single" w:sz="4" w:space="0" w:color="000000" w:themeColor="text1"/>
              <w:bottom w:val="single" w:sz="4" w:space="0" w:color="000000" w:themeColor="text1"/>
              <w:right w:val="single" w:sz="4" w:space="0" w:color="000000" w:themeColor="text1"/>
            </w:tcBorders>
            <w:vAlign w:val="center"/>
          </w:tcPr>
          <w:p w14:paraId="200DFAC1" w14:textId="77777777" w:rsidR="007D74F8" w:rsidRPr="00B9191F" w:rsidRDefault="007D74F8">
            <w:pPr>
              <w:widowControl w:val="0"/>
              <w:jc w:val="center"/>
              <w:rPr>
                <w:rFonts w:ascii="Arial" w:hAnsi="Arial" w:cs="Arial"/>
                <w:sz w:val="20"/>
                <w:szCs w:val="20"/>
              </w:rPr>
            </w:pPr>
            <w:r w:rsidRPr="00B9191F">
              <w:rPr>
                <w:rFonts w:ascii="Arial" w:hAnsi="Arial" w:cs="Arial"/>
                <w:sz w:val="20"/>
                <w:szCs w:val="20"/>
              </w:rPr>
              <w:t>2</w:t>
            </w:r>
          </w:p>
        </w:tc>
        <w:tc>
          <w:tcPr>
            <w:tcW w:w="2126" w:type="dxa"/>
            <w:tcBorders>
              <w:top w:val="nil"/>
              <w:left w:val="nil"/>
              <w:bottom w:val="single" w:sz="4" w:space="0" w:color="000000" w:themeColor="text1"/>
              <w:right w:val="single" w:sz="4" w:space="0" w:color="000000" w:themeColor="text1"/>
            </w:tcBorders>
            <w:vAlign w:val="center"/>
          </w:tcPr>
          <w:p w14:paraId="535974BC" w14:textId="77777777" w:rsidR="007D74F8" w:rsidRPr="00B9191F" w:rsidRDefault="007D74F8" w:rsidP="00F71191">
            <w:pPr>
              <w:widowControl w:val="0"/>
              <w:ind w:right="141"/>
              <w:rPr>
                <w:rFonts w:ascii="Arial" w:hAnsi="Arial" w:cs="Arial"/>
                <w:sz w:val="20"/>
                <w:szCs w:val="20"/>
              </w:rPr>
            </w:pPr>
          </w:p>
        </w:tc>
        <w:tc>
          <w:tcPr>
            <w:tcW w:w="3118" w:type="dxa"/>
            <w:tcBorders>
              <w:top w:val="nil"/>
              <w:left w:val="nil"/>
              <w:bottom w:val="single" w:sz="4" w:space="0" w:color="000000" w:themeColor="text1"/>
              <w:right w:val="single" w:sz="4" w:space="0" w:color="000000" w:themeColor="text1"/>
            </w:tcBorders>
            <w:vAlign w:val="center"/>
          </w:tcPr>
          <w:p w14:paraId="29E03A19" w14:textId="77777777" w:rsidR="007D74F8" w:rsidRPr="00B9191F" w:rsidRDefault="007D74F8" w:rsidP="00F71191">
            <w:pPr>
              <w:widowControl w:val="0"/>
              <w:ind w:right="141"/>
              <w:jc w:val="center"/>
              <w:rPr>
                <w:rFonts w:ascii="Arial" w:hAnsi="Arial" w:cs="Arial"/>
                <w:sz w:val="20"/>
                <w:szCs w:val="20"/>
              </w:rPr>
            </w:pPr>
          </w:p>
        </w:tc>
        <w:tc>
          <w:tcPr>
            <w:tcW w:w="2693" w:type="dxa"/>
            <w:tcBorders>
              <w:top w:val="single" w:sz="4" w:space="0" w:color="000000" w:themeColor="text1"/>
              <w:left w:val="nil"/>
              <w:bottom w:val="single" w:sz="4" w:space="0" w:color="000000" w:themeColor="text1"/>
              <w:right w:val="single" w:sz="4" w:space="0" w:color="000000" w:themeColor="text1"/>
            </w:tcBorders>
            <w:vAlign w:val="center"/>
          </w:tcPr>
          <w:p w14:paraId="1A2196D8" w14:textId="77777777" w:rsidR="007D74F8" w:rsidRPr="00B9191F" w:rsidRDefault="007D74F8" w:rsidP="00F71191">
            <w:pPr>
              <w:widowControl w:val="0"/>
              <w:ind w:right="141"/>
              <w:jc w:val="center"/>
              <w:rPr>
                <w:rFonts w:ascii="Arial" w:hAnsi="Arial" w:cs="Arial"/>
                <w:sz w:val="20"/>
                <w:szCs w:val="20"/>
              </w:rPr>
            </w:pPr>
          </w:p>
        </w:tc>
        <w:tc>
          <w:tcPr>
            <w:tcW w:w="25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15A49412" w14:textId="77777777" w:rsidR="007D74F8" w:rsidRPr="00B9191F" w:rsidRDefault="007D74F8" w:rsidP="00F71191">
            <w:pPr>
              <w:widowControl w:val="0"/>
              <w:ind w:right="141"/>
              <w:jc w:val="center"/>
              <w:rPr>
                <w:rFonts w:ascii="Arial" w:hAnsi="Arial" w:cs="Arial"/>
                <w:sz w:val="20"/>
                <w:szCs w:val="20"/>
              </w:rPr>
            </w:pPr>
          </w:p>
        </w:tc>
        <w:tc>
          <w:tcPr>
            <w:tcW w:w="297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5D12179" w14:textId="77777777" w:rsidR="007D74F8" w:rsidRPr="00B9191F" w:rsidRDefault="007D74F8" w:rsidP="00F71191">
            <w:pPr>
              <w:widowControl w:val="0"/>
              <w:ind w:right="141"/>
              <w:jc w:val="center"/>
              <w:rPr>
                <w:rFonts w:ascii="Arial" w:hAnsi="Arial" w:cs="Arial"/>
                <w:sz w:val="20"/>
                <w:szCs w:val="20"/>
              </w:rPr>
            </w:pPr>
          </w:p>
        </w:tc>
      </w:tr>
      <w:tr w:rsidR="00F71191" w:rsidRPr="00B9191F" w14:paraId="5E304021" w14:textId="77777777" w:rsidTr="00C0242D">
        <w:trPr>
          <w:cantSplit/>
          <w:trHeight w:val="340"/>
        </w:trPr>
        <w:tc>
          <w:tcPr>
            <w:tcW w:w="426" w:type="dxa"/>
            <w:tcBorders>
              <w:top w:val="nil"/>
              <w:left w:val="single" w:sz="4" w:space="0" w:color="000000" w:themeColor="text1"/>
              <w:bottom w:val="single" w:sz="4" w:space="0" w:color="000000" w:themeColor="text1"/>
              <w:right w:val="single" w:sz="4" w:space="0" w:color="000000" w:themeColor="text1"/>
            </w:tcBorders>
            <w:vAlign w:val="center"/>
          </w:tcPr>
          <w:p w14:paraId="7914DA7F" w14:textId="77777777" w:rsidR="007D74F8" w:rsidRPr="00B9191F" w:rsidRDefault="007D74F8">
            <w:pPr>
              <w:widowControl w:val="0"/>
              <w:jc w:val="center"/>
              <w:rPr>
                <w:rFonts w:ascii="Arial" w:hAnsi="Arial" w:cs="Arial"/>
                <w:sz w:val="20"/>
                <w:szCs w:val="20"/>
              </w:rPr>
            </w:pPr>
            <w:r w:rsidRPr="00B9191F">
              <w:rPr>
                <w:rFonts w:ascii="Arial" w:hAnsi="Arial" w:cs="Arial"/>
                <w:sz w:val="20"/>
                <w:szCs w:val="20"/>
              </w:rPr>
              <w:t>3</w:t>
            </w:r>
          </w:p>
        </w:tc>
        <w:tc>
          <w:tcPr>
            <w:tcW w:w="2126" w:type="dxa"/>
            <w:tcBorders>
              <w:top w:val="nil"/>
              <w:left w:val="nil"/>
              <w:bottom w:val="single" w:sz="4" w:space="0" w:color="000000" w:themeColor="text1"/>
              <w:right w:val="single" w:sz="4" w:space="0" w:color="000000" w:themeColor="text1"/>
            </w:tcBorders>
            <w:vAlign w:val="center"/>
          </w:tcPr>
          <w:p w14:paraId="300F3BFD" w14:textId="77777777" w:rsidR="007D74F8" w:rsidRPr="00B9191F" w:rsidRDefault="007D74F8" w:rsidP="00F71191">
            <w:pPr>
              <w:widowControl w:val="0"/>
              <w:ind w:right="141"/>
              <w:rPr>
                <w:rFonts w:ascii="Arial" w:hAnsi="Arial" w:cs="Arial"/>
                <w:sz w:val="20"/>
                <w:szCs w:val="20"/>
              </w:rPr>
            </w:pPr>
          </w:p>
        </w:tc>
        <w:tc>
          <w:tcPr>
            <w:tcW w:w="3118" w:type="dxa"/>
            <w:tcBorders>
              <w:top w:val="nil"/>
              <w:left w:val="nil"/>
              <w:bottom w:val="single" w:sz="4" w:space="0" w:color="000000" w:themeColor="text1"/>
              <w:right w:val="single" w:sz="4" w:space="0" w:color="000000" w:themeColor="text1"/>
            </w:tcBorders>
            <w:vAlign w:val="center"/>
          </w:tcPr>
          <w:p w14:paraId="537D2A82" w14:textId="77777777" w:rsidR="007D74F8" w:rsidRPr="00B9191F" w:rsidRDefault="007D74F8" w:rsidP="00F71191">
            <w:pPr>
              <w:widowControl w:val="0"/>
              <w:ind w:right="141"/>
              <w:jc w:val="center"/>
              <w:rPr>
                <w:rFonts w:ascii="Arial" w:hAnsi="Arial" w:cs="Arial"/>
                <w:sz w:val="20"/>
                <w:szCs w:val="20"/>
              </w:rPr>
            </w:pPr>
          </w:p>
        </w:tc>
        <w:tc>
          <w:tcPr>
            <w:tcW w:w="2693" w:type="dxa"/>
            <w:tcBorders>
              <w:top w:val="single" w:sz="4" w:space="0" w:color="000000" w:themeColor="text1"/>
              <w:left w:val="nil"/>
              <w:bottom w:val="single" w:sz="4" w:space="0" w:color="000000" w:themeColor="text1"/>
              <w:right w:val="single" w:sz="4" w:space="0" w:color="000000" w:themeColor="text1"/>
            </w:tcBorders>
            <w:vAlign w:val="center"/>
          </w:tcPr>
          <w:p w14:paraId="03D48FA7" w14:textId="77777777" w:rsidR="007D74F8" w:rsidRPr="00B9191F" w:rsidRDefault="007D74F8" w:rsidP="00F71191">
            <w:pPr>
              <w:widowControl w:val="0"/>
              <w:ind w:right="141"/>
              <w:jc w:val="center"/>
              <w:rPr>
                <w:rFonts w:ascii="Arial" w:hAnsi="Arial" w:cs="Arial"/>
                <w:sz w:val="20"/>
                <w:szCs w:val="20"/>
              </w:rPr>
            </w:pPr>
          </w:p>
        </w:tc>
        <w:tc>
          <w:tcPr>
            <w:tcW w:w="25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0C97A5A8" w14:textId="77777777" w:rsidR="007D74F8" w:rsidRPr="00B9191F" w:rsidRDefault="007D74F8" w:rsidP="00F71191">
            <w:pPr>
              <w:widowControl w:val="0"/>
              <w:ind w:right="141"/>
              <w:jc w:val="center"/>
              <w:rPr>
                <w:rFonts w:ascii="Arial" w:hAnsi="Arial" w:cs="Arial"/>
                <w:sz w:val="20"/>
                <w:szCs w:val="20"/>
              </w:rPr>
            </w:pPr>
          </w:p>
        </w:tc>
        <w:tc>
          <w:tcPr>
            <w:tcW w:w="297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0BAC30C" w14:textId="77777777" w:rsidR="007D74F8" w:rsidRPr="00B9191F" w:rsidRDefault="007D74F8" w:rsidP="00F71191">
            <w:pPr>
              <w:widowControl w:val="0"/>
              <w:ind w:right="141"/>
              <w:jc w:val="center"/>
              <w:rPr>
                <w:rFonts w:ascii="Arial" w:hAnsi="Arial" w:cs="Arial"/>
                <w:sz w:val="20"/>
                <w:szCs w:val="20"/>
              </w:rPr>
            </w:pPr>
          </w:p>
        </w:tc>
      </w:tr>
      <w:tr w:rsidR="00F71191" w:rsidRPr="00B9191F" w14:paraId="1C0F317C" w14:textId="77777777" w:rsidTr="00C0242D">
        <w:trPr>
          <w:cantSplit/>
          <w:trHeight w:val="340"/>
        </w:trPr>
        <w:tc>
          <w:tcPr>
            <w:tcW w:w="426" w:type="dxa"/>
            <w:tcBorders>
              <w:top w:val="nil"/>
              <w:left w:val="single" w:sz="4" w:space="0" w:color="000000" w:themeColor="text1"/>
              <w:bottom w:val="single" w:sz="4" w:space="0" w:color="000000" w:themeColor="text1"/>
              <w:right w:val="single" w:sz="4" w:space="0" w:color="000000" w:themeColor="text1"/>
            </w:tcBorders>
            <w:vAlign w:val="center"/>
          </w:tcPr>
          <w:p w14:paraId="7C191CE8" w14:textId="77777777" w:rsidR="007D74F8" w:rsidRPr="00B9191F" w:rsidRDefault="007D74F8">
            <w:pPr>
              <w:widowControl w:val="0"/>
              <w:jc w:val="center"/>
              <w:rPr>
                <w:rFonts w:ascii="Arial" w:hAnsi="Arial" w:cs="Arial"/>
                <w:sz w:val="20"/>
                <w:szCs w:val="20"/>
              </w:rPr>
            </w:pPr>
            <w:r w:rsidRPr="00B9191F">
              <w:rPr>
                <w:rFonts w:ascii="Arial" w:hAnsi="Arial" w:cs="Arial"/>
                <w:sz w:val="20"/>
                <w:szCs w:val="20"/>
              </w:rPr>
              <w:t>4</w:t>
            </w:r>
          </w:p>
        </w:tc>
        <w:tc>
          <w:tcPr>
            <w:tcW w:w="2126" w:type="dxa"/>
            <w:tcBorders>
              <w:top w:val="nil"/>
              <w:left w:val="nil"/>
              <w:bottom w:val="single" w:sz="4" w:space="0" w:color="000000" w:themeColor="text1"/>
              <w:right w:val="single" w:sz="4" w:space="0" w:color="000000" w:themeColor="text1"/>
            </w:tcBorders>
            <w:vAlign w:val="center"/>
          </w:tcPr>
          <w:p w14:paraId="6A76F833" w14:textId="77777777" w:rsidR="007D74F8" w:rsidRPr="00B9191F" w:rsidRDefault="007D74F8" w:rsidP="00F71191">
            <w:pPr>
              <w:widowControl w:val="0"/>
              <w:ind w:left="419" w:right="141" w:hanging="419"/>
              <w:rPr>
                <w:rFonts w:ascii="Arial" w:hAnsi="Arial" w:cs="Arial"/>
                <w:sz w:val="20"/>
                <w:szCs w:val="20"/>
              </w:rPr>
            </w:pPr>
          </w:p>
        </w:tc>
        <w:tc>
          <w:tcPr>
            <w:tcW w:w="3118" w:type="dxa"/>
            <w:tcBorders>
              <w:top w:val="nil"/>
              <w:left w:val="nil"/>
              <w:bottom w:val="single" w:sz="4" w:space="0" w:color="000000" w:themeColor="text1"/>
              <w:right w:val="single" w:sz="4" w:space="0" w:color="000000" w:themeColor="text1"/>
            </w:tcBorders>
            <w:vAlign w:val="center"/>
          </w:tcPr>
          <w:p w14:paraId="711CA965" w14:textId="77777777" w:rsidR="007D74F8" w:rsidRPr="00B9191F" w:rsidRDefault="007D74F8" w:rsidP="00F71191">
            <w:pPr>
              <w:widowControl w:val="0"/>
              <w:ind w:right="141"/>
              <w:jc w:val="center"/>
              <w:rPr>
                <w:rFonts w:ascii="Arial" w:hAnsi="Arial" w:cs="Arial"/>
                <w:sz w:val="20"/>
                <w:szCs w:val="20"/>
              </w:rPr>
            </w:pPr>
          </w:p>
        </w:tc>
        <w:tc>
          <w:tcPr>
            <w:tcW w:w="2693" w:type="dxa"/>
            <w:tcBorders>
              <w:top w:val="single" w:sz="4" w:space="0" w:color="000000" w:themeColor="text1"/>
              <w:left w:val="nil"/>
              <w:bottom w:val="single" w:sz="4" w:space="0" w:color="000000" w:themeColor="text1"/>
              <w:right w:val="single" w:sz="4" w:space="0" w:color="000000" w:themeColor="text1"/>
            </w:tcBorders>
            <w:vAlign w:val="center"/>
          </w:tcPr>
          <w:p w14:paraId="739B84F8" w14:textId="247D16C3" w:rsidR="007D74F8" w:rsidRPr="00B9191F" w:rsidRDefault="007D74F8" w:rsidP="00F71191">
            <w:pPr>
              <w:widowControl w:val="0"/>
              <w:ind w:right="141"/>
              <w:jc w:val="center"/>
              <w:rPr>
                <w:rFonts w:ascii="Arial" w:hAnsi="Arial" w:cs="Arial"/>
                <w:sz w:val="20"/>
                <w:szCs w:val="20"/>
              </w:rPr>
            </w:pPr>
          </w:p>
        </w:tc>
        <w:tc>
          <w:tcPr>
            <w:tcW w:w="25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304912E9" w14:textId="77777777" w:rsidR="007D74F8" w:rsidRPr="00B9191F" w:rsidRDefault="007D74F8" w:rsidP="00F71191">
            <w:pPr>
              <w:widowControl w:val="0"/>
              <w:ind w:right="141"/>
              <w:jc w:val="center"/>
              <w:rPr>
                <w:rFonts w:ascii="Arial" w:hAnsi="Arial" w:cs="Arial"/>
                <w:sz w:val="20"/>
                <w:szCs w:val="20"/>
              </w:rPr>
            </w:pPr>
          </w:p>
        </w:tc>
        <w:tc>
          <w:tcPr>
            <w:tcW w:w="297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E672F03" w14:textId="77777777" w:rsidR="007D74F8" w:rsidRPr="00B9191F" w:rsidRDefault="007D74F8" w:rsidP="00F71191">
            <w:pPr>
              <w:widowControl w:val="0"/>
              <w:ind w:right="141"/>
              <w:jc w:val="center"/>
              <w:rPr>
                <w:rFonts w:ascii="Arial" w:hAnsi="Arial" w:cs="Arial"/>
                <w:sz w:val="20"/>
                <w:szCs w:val="20"/>
              </w:rPr>
            </w:pPr>
          </w:p>
        </w:tc>
      </w:tr>
      <w:tr w:rsidR="00F71191" w:rsidRPr="00B9191F" w14:paraId="04524E09" w14:textId="77777777" w:rsidTr="00C0242D">
        <w:trPr>
          <w:cantSplit/>
          <w:trHeight w:val="340"/>
        </w:trPr>
        <w:tc>
          <w:tcPr>
            <w:tcW w:w="426" w:type="dxa"/>
            <w:tcBorders>
              <w:top w:val="nil"/>
              <w:left w:val="single" w:sz="4" w:space="0" w:color="000000" w:themeColor="text1"/>
              <w:bottom w:val="single" w:sz="4" w:space="0" w:color="000000" w:themeColor="text1"/>
              <w:right w:val="single" w:sz="4" w:space="0" w:color="000000" w:themeColor="text1"/>
            </w:tcBorders>
            <w:vAlign w:val="center"/>
          </w:tcPr>
          <w:p w14:paraId="0DEA2DE1" w14:textId="77777777" w:rsidR="007D74F8" w:rsidRPr="00B9191F" w:rsidRDefault="007D74F8">
            <w:pPr>
              <w:widowControl w:val="0"/>
              <w:jc w:val="center"/>
              <w:rPr>
                <w:rFonts w:ascii="Arial" w:hAnsi="Arial" w:cs="Arial"/>
                <w:sz w:val="20"/>
                <w:szCs w:val="20"/>
              </w:rPr>
            </w:pPr>
            <w:r w:rsidRPr="00B9191F">
              <w:rPr>
                <w:rFonts w:ascii="Arial" w:hAnsi="Arial" w:cs="Arial"/>
                <w:sz w:val="20"/>
                <w:szCs w:val="20"/>
              </w:rPr>
              <w:t>5</w:t>
            </w:r>
          </w:p>
        </w:tc>
        <w:tc>
          <w:tcPr>
            <w:tcW w:w="2126" w:type="dxa"/>
            <w:tcBorders>
              <w:top w:val="nil"/>
              <w:left w:val="nil"/>
              <w:bottom w:val="single" w:sz="4" w:space="0" w:color="000000" w:themeColor="text1"/>
              <w:right w:val="single" w:sz="4" w:space="0" w:color="000000" w:themeColor="text1"/>
            </w:tcBorders>
            <w:vAlign w:val="center"/>
          </w:tcPr>
          <w:p w14:paraId="6BEEBD51" w14:textId="77777777" w:rsidR="007D74F8" w:rsidRPr="00B9191F" w:rsidRDefault="007D74F8" w:rsidP="00F71191">
            <w:pPr>
              <w:widowControl w:val="0"/>
              <w:ind w:right="141"/>
              <w:rPr>
                <w:rFonts w:ascii="Arial" w:hAnsi="Arial" w:cs="Arial"/>
                <w:sz w:val="20"/>
                <w:szCs w:val="20"/>
              </w:rPr>
            </w:pPr>
          </w:p>
        </w:tc>
        <w:tc>
          <w:tcPr>
            <w:tcW w:w="3118" w:type="dxa"/>
            <w:tcBorders>
              <w:top w:val="nil"/>
              <w:left w:val="nil"/>
              <w:bottom w:val="single" w:sz="4" w:space="0" w:color="000000" w:themeColor="text1"/>
              <w:right w:val="single" w:sz="4" w:space="0" w:color="000000" w:themeColor="text1"/>
            </w:tcBorders>
            <w:vAlign w:val="center"/>
          </w:tcPr>
          <w:p w14:paraId="40E1CF8D" w14:textId="77777777" w:rsidR="007D74F8" w:rsidRPr="00B9191F" w:rsidRDefault="007D74F8" w:rsidP="00F71191">
            <w:pPr>
              <w:widowControl w:val="0"/>
              <w:ind w:right="141"/>
              <w:jc w:val="center"/>
              <w:rPr>
                <w:rFonts w:ascii="Arial" w:hAnsi="Arial" w:cs="Arial"/>
                <w:sz w:val="20"/>
                <w:szCs w:val="20"/>
              </w:rPr>
            </w:pPr>
          </w:p>
        </w:tc>
        <w:tc>
          <w:tcPr>
            <w:tcW w:w="2693" w:type="dxa"/>
            <w:tcBorders>
              <w:top w:val="single" w:sz="4" w:space="0" w:color="000000" w:themeColor="text1"/>
              <w:left w:val="nil"/>
              <w:bottom w:val="single" w:sz="4" w:space="0" w:color="000000" w:themeColor="text1"/>
              <w:right w:val="single" w:sz="4" w:space="0" w:color="000000" w:themeColor="text1"/>
            </w:tcBorders>
            <w:vAlign w:val="center"/>
          </w:tcPr>
          <w:p w14:paraId="31E4291E" w14:textId="77777777" w:rsidR="007D74F8" w:rsidRPr="00B9191F" w:rsidRDefault="007D74F8" w:rsidP="00F71191">
            <w:pPr>
              <w:widowControl w:val="0"/>
              <w:ind w:right="141"/>
              <w:jc w:val="center"/>
              <w:rPr>
                <w:rFonts w:ascii="Arial" w:hAnsi="Arial" w:cs="Arial"/>
                <w:sz w:val="20"/>
                <w:szCs w:val="20"/>
              </w:rPr>
            </w:pPr>
          </w:p>
        </w:tc>
        <w:tc>
          <w:tcPr>
            <w:tcW w:w="25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190A3606" w14:textId="77777777" w:rsidR="007D74F8" w:rsidRPr="00B9191F" w:rsidRDefault="007D74F8" w:rsidP="00F71191">
            <w:pPr>
              <w:widowControl w:val="0"/>
              <w:ind w:right="141"/>
              <w:jc w:val="center"/>
              <w:rPr>
                <w:rFonts w:ascii="Arial" w:hAnsi="Arial" w:cs="Arial"/>
                <w:sz w:val="20"/>
                <w:szCs w:val="20"/>
              </w:rPr>
            </w:pPr>
          </w:p>
        </w:tc>
        <w:tc>
          <w:tcPr>
            <w:tcW w:w="297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7C73AA7" w14:textId="77777777" w:rsidR="007D74F8" w:rsidRPr="00B9191F" w:rsidRDefault="007D74F8" w:rsidP="00F71191">
            <w:pPr>
              <w:widowControl w:val="0"/>
              <w:ind w:right="141"/>
              <w:jc w:val="center"/>
              <w:rPr>
                <w:rFonts w:ascii="Arial" w:hAnsi="Arial" w:cs="Arial"/>
                <w:sz w:val="20"/>
                <w:szCs w:val="20"/>
              </w:rPr>
            </w:pPr>
          </w:p>
        </w:tc>
      </w:tr>
      <w:tr w:rsidR="00F71191" w:rsidRPr="00B9191F" w14:paraId="0AD5B1B2" w14:textId="77777777" w:rsidTr="00C0242D">
        <w:trPr>
          <w:cantSplit/>
          <w:trHeight w:val="340"/>
        </w:trPr>
        <w:tc>
          <w:tcPr>
            <w:tcW w:w="426" w:type="dxa"/>
            <w:tcBorders>
              <w:top w:val="nil"/>
              <w:left w:val="single" w:sz="4" w:space="0" w:color="000000" w:themeColor="text1"/>
              <w:bottom w:val="single" w:sz="4" w:space="0" w:color="000000" w:themeColor="text1"/>
              <w:right w:val="single" w:sz="4" w:space="0" w:color="000000" w:themeColor="text1"/>
            </w:tcBorders>
            <w:vAlign w:val="center"/>
          </w:tcPr>
          <w:p w14:paraId="614F9A38" w14:textId="77777777" w:rsidR="007D74F8" w:rsidRPr="00B9191F" w:rsidRDefault="007D74F8">
            <w:pPr>
              <w:widowControl w:val="0"/>
              <w:jc w:val="center"/>
              <w:rPr>
                <w:rFonts w:ascii="Arial" w:hAnsi="Arial" w:cs="Arial"/>
                <w:sz w:val="20"/>
                <w:szCs w:val="20"/>
              </w:rPr>
            </w:pPr>
            <w:r w:rsidRPr="00B9191F">
              <w:rPr>
                <w:rFonts w:ascii="Arial" w:hAnsi="Arial" w:cs="Arial"/>
                <w:sz w:val="20"/>
                <w:szCs w:val="20"/>
              </w:rPr>
              <w:t>…</w:t>
            </w:r>
          </w:p>
        </w:tc>
        <w:tc>
          <w:tcPr>
            <w:tcW w:w="2126" w:type="dxa"/>
            <w:tcBorders>
              <w:top w:val="nil"/>
              <w:left w:val="nil"/>
              <w:bottom w:val="single" w:sz="4" w:space="0" w:color="000000" w:themeColor="text1"/>
              <w:right w:val="single" w:sz="4" w:space="0" w:color="000000" w:themeColor="text1"/>
            </w:tcBorders>
            <w:vAlign w:val="center"/>
          </w:tcPr>
          <w:p w14:paraId="45DC4FA7" w14:textId="77777777" w:rsidR="007D74F8" w:rsidRPr="00B9191F" w:rsidRDefault="007D74F8" w:rsidP="00F71191">
            <w:pPr>
              <w:widowControl w:val="0"/>
              <w:ind w:right="141"/>
              <w:rPr>
                <w:rFonts w:ascii="Arial" w:hAnsi="Arial" w:cs="Arial"/>
                <w:sz w:val="20"/>
                <w:szCs w:val="20"/>
              </w:rPr>
            </w:pPr>
          </w:p>
        </w:tc>
        <w:tc>
          <w:tcPr>
            <w:tcW w:w="3118" w:type="dxa"/>
            <w:tcBorders>
              <w:top w:val="nil"/>
              <w:left w:val="nil"/>
              <w:bottom w:val="single" w:sz="4" w:space="0" w:color="000000" w:themeColor="text1"/>
              <w:right w:val="single" w:sz="4" w:space="0" w:color="000000" w:themeColor="text1"/>
            </w:tcBorders>
            <w:vAlign w:val="center"/>
          </w:tcPr>
          <w:p w14:paraId="2FE8966E" w14:textId="77777777" w:rsidR="007D74F8" w:rsidRPr="00B9191F" w:rsidRDefault="007D74F8" w:rsidP="00F71191">
            <w:pPr>
              <w:widowControl w:val="0"/>
              <w:ind w:right="141"/>
              <w:jc w:val="center"/>
              <w:rPr>
                <w:rFonts w:ascii="Arial" w:hAnsi="Arial" w:cs="Arial"/>
                <w:sz w:val="20"/>
                <w:szCs w:val="20"/>
              </w:rPr>
            </w:pPr>
          </w:p>
        </w:tc>
        <w:tc>
          <w:tcPr>
            <w:tcW w:w="2693" w:type="dxa"/>
            <w:tcBorders>
              <w:top w:val="single" w:sz="4" w:space="0" w:color="000000" w:themeColor="text1"/>
              <w:left w:val="nil"/>
              <w:bottom w:val="single" w:sz="4" w:space="0" w:color="000000" w:themeColor="text1"/>
              <w:right w:val="single" w:sz="4" w:space="0" w:color="000000" w:themeColor="text1"/>
            </w:tcBorders>
            <w:vAlign w:val="center"/>
          </w:tcPr>
          <w:p w14:paraId="08DFCEDC" w14:textId="77777777" w:rsidR="007D74F8" w:rsidRPr="00B9191F" w:rsidRDefault="007D74F8" w:rsidP="00F71191">
            <w:pPr>
              <w:widowControl w:val="0"/>
              <w:ind w:right="141"/>
              <w:jc w:val="center"/>
              <w:rPr>
                <w:rFonts w:ascii="Arial" w:hAnsi="Arial" w:cs="Arial"/>
                <w:sz w:val="20"/>
                <w:szCs w:val="20"/>
              </w:rPr>
            </w:pPr>
          </w:p>
        </w:tc>
        <w:tc>
          <w:tcPr>
            <w:tcW w:w="2552"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0D0F79AF" w14:textId="77777777" w:rsidR="007D74F8" w:rsidRPr="00B9191F" w:rsidRDefault="007D74F8" w:rsidP="00F71191">
            <w:pPr>
              <w:widowControl w:val="0"/>
              <w:ind w:right="141"/>
              <w:jc w:val="center"/>
              <w:rPr>
                <w:rFonts w:ascii="Arial" w:hAnsi="Arial" w:cs="Arial"/>
                <w:sz w:val="20"/>
                <w:szCs w:val="20"/>
              </w:rPr>
            </w:pPr>
          </w:p>
        </w:tc>
        <w:tc>
          <w:tcPr>
            <w:tcW w:w="297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5BBE50D" w14:textId="77777777" w:rsidR="007D74F8" w:rsidRPr="00B9191F" w:rsidRDefault="007D74F8" w:rsidP="00F71191">
            <w:pPr>
              <w:widowControl w:val="0"/>
              <w:ind w:right="141"/>
              <w:jc w:val="center"/>
              <w:rPr>
                <w:rFonts w:ascii="Arial" w:hAnsi="Arial" w:cs="Arial"/>
                <w:sz w:val="20"/>
                <w:szCs w:val="20"/>
              </w:rPr>
            </w:pPr>
          </w:p>
        </w:tc>
      </w:tr>
    </w:tbl>
    <w:p w14:paraId="5978B59A" w14:textId="77777777" w:rsidR="0029411A" w:rsidRPr="00B9191F" w:rsidRDefault="0029411A" w:rsidP="0029411A">
      <w:pPr>
        <w:widowControl w:val="0"/>
        <w:jc w:val="both"/>
        <w:rPr>
          <w:rFonts w:ascii="Arial" w:hAnsi="Arial" w:cs="Arial"/>
          <w:sz w:val="20"/>
          <w:szCs w:val="20"/>
        </w:rPr>
      </w:pPr>
    </w:p>
    <w:p w14:paraId="06DBAB44" w14:textId="77777777" w:rsidR="0029411A" w:rsidRPr="00B9191F" w:rsidRDefault="0029411A" w:rsidP="0029411A">
      <w:pPr>
        <w:widowControl w:val="0"/>
        <w:autoSpaceDE w:val="0"/>
        <w:autoSpaceDN w:val="0"/>
        <w:adjustRightInd w:val="0"/>
        <w:jc w:val="both"/>
        <w:rPr>
          <w:rFonts w:ascii="Arial" w:hAnsi="Arial" w:cs="Arial"/>
          <w:b/>
          <w:bCs/>
          <w:sz w:val="20"/>
          <w:szCs w:val="20"/>
          <w:u w:val="single"/>
        </w:rPr>
      </w:pPr>
      <w:r w:rsidRPr="00B9191F">
        <w:rPr>
          <w:rFonts w:ascii="Arial" w:hAnsi="Arial" w:cs="Arial"/>
          <w:b/>
          <w:bCs/>
          <w:sz w:val="20"/>
          <w:szCs w:val="20"/>
          <w:u w:val="single"/>
        </w:rPr>
        <w:t>[CONSIGNAR CIUDAD Y FECHA]</w:t>
      </w:r>
    </w:p>
    <w:p w14:paraId="34460CC5" w14:textId="77777777" w:rsidR="0029411A" w:rsidRPr="00B9191F" w:rsidRDefault="0029411A" w:rsidP="0029411A">
      <w:pPr>
        <w:widowControl w:val="0"/>
        <w:autoSpaceDE w:val="0"/>
        <w:autoSpaceDN w:val="0"/>
        <w:adjustRightInd w:val="0"/>
        <w:jc w:val="both"/>
        <w:rPr>
          <w:rFonts w:ascii="Arial" w:hAnsi="Arial" w:cs="Arial"/>
          <w:sz w:val="20"/>
          <w:szCs w:val="20"/>
        </w:rPr>
      </w:pPr>
    </w:p>
    <w:p w14:paraId="7E64BCD3" w14:textId="77777777" w:rsidR="0029411A" w:rsidRPr="00B9191F" w:rsidRDefault="0029411A" w:rsidP="0029411A">
      <w:pPr>
        <w:widowControl w:val="0"/>
        <w:autoSpaceDE w:val="0"/>
        <w:autoSpaceDN w:val="0"/>
        <w:adjustRightInd w:val="0"/>
        <w:jc w:val="both"/>
        <w:rPr>
          <w:rFonts w:ascii="Arial" w:hAnsi="Arial" w:cs="Arial"/>
          <w:sz w:val="20"/>
          <w:szCs w:val="20"/>
        </w:rPr>
      </w:pPr>
    </w:p>
    <w:p w14:paraId="79ACF3FE" w14:textId="77777777" w:rsidR="0029411A" w:rsidRPr="00B9191F" w:rsidRDefault="0029411A" w:rsidP="0029411A">
      <w:pPr>
        <w:widowControl w:val="0"/>
        <w:autoSpaceDE w:val="0"/>
        <w:autoSpaceDN w:val="0"/>
        <w:adjustRightInd w:val="0"/>
        <w:jc w:val="both"/>
        <w:rPr>
          <w:rFonts w:ascii="Arial" w:hAnsi="Arial" w:cs="Arial"/>
          <w:sz w:val="20"/>
          <w:szCs w:val="20"/>
        </w:rPr>
      </w:pPr>
    </w:p>
    <w:p w14:paraId="7B195586" w14:textId="77777777" w:rsidR="0029411A" w:rsidRPr="00B9191F" w:rsidRDefault="0029411A" w:rsidP="0029411A">
      <w:pPr>
        <w:widowControl w:val="0"/>
        <w:autoSpaceDE w:val="0"/>
        <w:autoSpaceDN w:val="0"/>
        <w:adjustRightInd w:val="0"/>
        <w:jc w:val="both"/>
        <w:rPr>
          <w:rFonts w:ascii="Arial" w:hAnsi="Arial" w:cs="Arial"/>
          <w:sz w:val="20"/>
          <w:szCs w:val="20"/>
        </w:rPr>
      </w:pPr>
    </w:p>
    <w:p w14:paraId="15F2F86F" w14:textId="77777777" w:rsidR="0029411A" w:rsidRPr="00B9191F" w:rsidRDefault="0029411A" w:rsidP="0029411A">
      <w:pPr>
        <w:widowControl w:val="0"/>
        <w:autoSpaceDE w:val="0"/>
        <w:autoSpaceDN w:val="0"/>
        <w:adjustRightInd w:val="0"/>
        <w:jc w:val="both"/>
        <w:rPr>
          <w:rFonts w:ascii="Arial" w:hAnsi="Arial" w:cs="Arial"/>
          <w:sz w:val="20"/>
          <w:szCs w:val="20"/>
        </w:rPr>
      </w:pPr>
    </w:p>
    <w:p w14:paraId="25316C74" w14:textId="77777777" w:rsidR="0029411A" w:rsidRPr="00B9191F" w:rsidRDefault="0029411A" w:rsidP="0029411A">
      <w:pPr>
        <w:widowControl w:val="0"/>
        <w:ind w:right="-1"/>
        <w:jc w:val="center"/>
        <w:rPr>
          <w:rFonts w:ascii="Arial" w:hAnsi="Arial" w:cs="Arial"/>
          <w:sz w:val="20"/>
          <w:szCs w:val="20"/>
        </w:rPr>
      </w:pPr>
      <w:r w:rsidRPr="00B9191F">
        <w:rPr>
          <w:rFonts w:ascii="Arial" w:hAnsi="Arial" w:cs="Arial"/>
          <w:sz w:val="20"/>
          <w:szCs w:val="20"/>
        </w:rPr>
        <w:t>………..........................................................</w:t>
      </w:r>
    </w:p>
    <w:p w14:paraId="741A6578" w14:textId="77777777" w:rsidR="0029411A" w:rsidRPr="00B9191F" w:rsidRDefault="0029411A" w:rsidP="0029411A">
      <w:pPr>
        <w:widowControl w:val="0"/>
        <w:jc w:val="center"/>
        <w:rPr>
          <w:rFonts w:ascii="Arial" w:hAnsi="Arial" w:cs="Arial"/>
          <w:b/>
          <w:sz w:val="20"/>
          <w:szCs w:val="20"/>
        </w:rPr>
      </w:pPr>
      <w:r w:rsidRPr="00B9191F">
        <w:rPr>
          <w:rFonts w:ascii="Arial" w:hAnsi="Arial" w:cs="Arial"/>
          <w:b/>
          <w:sz w:val="20"/>
          <w:szCs w:val="20"/>
        </w:rPr>
        <w:t>Firma, nombres y apellidos del postor o</w:t>
      </w:r>
    </w:p>
    <w:p w14:paraId="00A3D582" w14:textId="307F1A73" w:rsidR="00450B76" w:rsidRPr="00B9191F" w:rsidRDefault="002703B8" w:rsidP="00450B76">
      <w:pPr>
        <w:widowControl w:val="0"/>
        <w:jc w:val="center"/>
        <w:rPr>
          <w:rFonts w:ascii="Arial" w:hAnsi="Arial" w:cs="Arial"/>
          <w:b/>
          <w:sz w:val="20"/>
          <w:szCs w:val="20"/>
          <w:lang w:val="pt-PT"/>
        </w:rPr>
      </w:pPr>
      <w:r w:rsidRPr="00B9191F">
        <w:rPr>
          <w:rFonts w:ascii="Arial" w:hAnsi="Arial" w:cs="Arial"/>
          <w:b/>
          <w:sz w:val="20"/>
          <w:szCs w:val="20"/>
          <w:lang w:val="pt-PT"/>
        </w:rPr>
        <w:t>apoderado</w:t>
      </w:r>
      <w:r w:rsidR="0029411A" w:rsidRPr="00B9191F">
        <w:rPr>
          <w:rFonts w:ascii="Arial" w:hAnsi="Arial" w:cs="Arial"/>
          <w:b/>
          <w:sz w:val="20"/>
          <w:szCs w:val="20"/>
          <w:lang w:val="pt-PT"/>
        </w:rPr>
        <w:t>, según corresponda</w:t>
      </w:r>
    </w:p>
    <w:p w14:paraId="0C59156C" w14:textId="77777777" w:rsidR="00450B76" w:rsidRPr="00B9191F" w:rsidRDefault="00450B76" w:rsidP="00450B76">
      <w:pPr>
        <w:widowControl w:val="0"/>
        <w:rPr>
          <w:rFonts w:ascii="Arial" w:hAnsi="Arial" w:cs="Arial"/>
          <w:b/>
          <w:sz w:val="20"/>
          <w:szCs w:val="20"/>
          <w:lang w:val="pt-PT"/>
        </w:rPr>
      </w:pPr>
    </w:p>
    <w:p w14:paraId="08DF9C33" w14:textId="77777777" w:rsidR="0057251C" w:rsidRPr="00B9191F" w:rsidRDefault="0057251C" w:rsidP="002B164D">
      <w:pPr>
        <w:widowControl w:val="0"/>
        <w:rPr>
          <w:rFonts w:ascii="Arial" w:hAnsi="Arial" w:cs="Arial"/>
          <w:b/>
          <w:sz w:val="20"/>
          <w:szCs w:val="20"/>
          <w:lang w:val="pt-PT"/>
        </w:rPr>
        <w:sectPr w:rsidR="0057251C" w:rsidRPr="00B9191F" w:rsidSect="00945116">
          <w:headerReference w:type="even" r:id="rId36"/>
          <w:headerReference w:type="default" r:id="rId37"/>
          <w:footerReference w:type="default" r:id="rId38"/>
          <w:headerReference w:type="first" r:id="rId39"/>
          <w:pgSz w:w="16840" w:h="11907" w:orient="landscape" w:code="9"/>
          <w:pgMar w:top="1418" w:right="1418" w:bottom="1701" w:left="1418" w:header="567" w:footer="567" w:gutter="0"/>
          <w:cols w:space="720"/>
          <w:docGrid w:linePitch="360"/>
        </w:sectPr>
      </w:pPr>
    </w:p>
    <w:p w14:paraId="68B94CDA" w14:textId="77777777" w:rsidR="002F3C4E" w:rsidRPr="00B9191F" w:rsidRDefault="002F3C4E" w:rsidP="002F3C4E">
      <w:pPr>
        <w:pStyle w:val="paragraph"/>
        <w:spacing w:beforeAutospacing="0" w:afterAutospacing="0"/>
        <w:jc w:val="center"/>
        <w:textAlignment w:val="baseline"/>
        <w:rPr>
          <w:rStyle w:val="normaltextrun"/>
          <w:rFonts w:ascii="Arial" w:eastAsiaTheme="majorEastAsia" w:hAnsi="Arial" w:cs="Arial"/>
          <w:b/>
          <w:bCs/>
          <w:color w:val="000000"/>
          <w:sz w:val="22"/>
          <w:szCs w:val="22"/>
          <w:lang w:val="pt-PT"/>
        </w:rPr>
      </w:pPr>
    </w:p>
    <w:p w14:paraId="27C64500" w14:textId="1DC9A55E" w:rsidR="002F3C4E" w:rsidRPr="00013250" w:rsidRDefault="002F3C4E" w:rsidP="002F3C4E">
      <w:pPr>
        <w:pStyle w:val="paragraph"/>
        <w:spacing w:beforeAutospacing="0" w:afterAutospacing="0"/>
        <w:jc w:val="center"/>
        <w:textAlignment w:val="baseline"/>
        <w:rPr>
          <w:rStyle w:val="eop"/>
          <w:rFonts w:ascii="Arial" w:eastAsiaTheme="majorEastAsia" w:hAnsi="Arial" w:cs="Arial"/>
          <w:color w:val="000000"/>
          <w:sz w:val="20"/>
          <w:szCs w:val="20"/>
          <w:lang w:val="pt-PT"/>
        </w:rPr>
      </w:pPr>
      <w:r w:rsidRPr="00013250">
        <w:rPr>
          <w:rStyle w:val="normaltextrun"/>
          <w:rFonts w:ascii="Arial" w:eastAsiaTheme="majorEastAsia" w:hAnsi="Arial" w:cs="Arial"/>
          <w:b/>
          <w:color w:val="000000"/>
          <w:sz w:val="20"/>
          <w:szCs w:val="20"/>
          <w:lang w:val="pt-PT"/>
        </w:rPr>
        <w:t>ANEXO Nº 12</w:t>
      </w:r>
      <w:r w:rsidRPr="00013250">
        <w:rPr>
          <w:rStyle w:val="Refdenotaalpie"/>
          <w:rFonts w:ascii="Arial" w:eastAsiaTheme="majorEastAsia" w:hAnsi="Arial" w:cs="Arial"/>
          <w:color w:val="000000"/>
          <w:sz w:val="20"/>
          <w:szCs w:val="20"/>
        </w:rPr>
        <w:footnoteReference w:id="42"/>
      </w:r>
      <w:r w:rsidRPr="00013250">
        <w:rPr>
          <w:rStyle w:val="normaltextrun"/>
          <w:rFonts w:ascii="Arial" w:eastAsiaTheme="majorEastAsia" w:hAnsi="Arial" w:cs="Arial"/>
          <w:b/>
          <w:color w:val="000000"/>
          <w:sz w:val="20"/>
          <w:szCs w:val="20"/>
          <w:lang w:val="pt-PT"/>
        </w:rPr>
        <w:t> </w:t>
      </w:r>
      <w:r w:rsidRPr="00013250">
        <w:rPr>
          <w:rStyle w:val="eop"/>
          <w:rFonts w:ascii="Arial" w:eastAsiaTheme="majorEastAsia" w:hAnsi="Arial" w:cs="Arial"/>
          <w:color w:val="000000"/>
          <w:sz w:val="20"/>
          <w:szCs w:val="20"/>
          <w:lang w:val="pt-PT"/>
        </w:rPr>
        <w:t> </w:t>
      </w:r>
    </w:p>
    <w:p w14:paraId="7C51E9DD" w14:textId="77777777" w:rsidR="002F3C4E" w:rsidRPr="00013250" w:rsidRDefault="002F3C4E" w:rsidP="002F3C4E">
      <w:pPr>
        <w:pStyle w:val="paragraph"/>
        <w:spacing w:beforeAutospacing="0" w:afterAutospacing="0"/>
        <w:jc w:val="center"/>
        <w:textAlignment w:val="baseline"/>
        <w:rPr>
          <w:rFonts w:ascii="Arial" w:hAnsi="Arial" w:cs="Arial"/>
          <w:color w:val="000000"/>
          <w:sz w:val="20"/>
          <w:szCs w:val="20"/>
          <w:lang w:val="pt-PT"/>
        </w:rPr>
      </w:pPr>
    </w:p>
    <w:p w14:paraId="6D85AD75" w14:textId="77777777" w:rsidR="002F3C4E" w:rsidRPr="00013250" w:rsidRDefault="002F3C4E" w:rsidP="002F3C4E">
      <w:pPr>
        <w:pStyle w:val="paragraph"/>
        <w:spacing w:beforeAutospacing="0" w:afterAutospacing="0"/>
        <w:jc w:val="center"/>
        <w:textAlignment w:val="baseline"/>
        <w:rPr>
          <w:rFonts w:ascii="Arial" w:hAnsi="Arial" w:cs="Arial"/>
          <w:b/>
          <w:bCs/>
          <w:sz w:val="20"/>
          <w:szCs w:val="20"/>
        </w:rPr>
      </w:pPr>
      <w:r w:rsidRPr="00013250">
        <w:rPr>
          <w:rStyle w:val="normaltextrun"/>
          <w:rFonts w:ascii="Arial" w:eastAsiaTheme="majorEastAsia" w:hAnsi="Arial" w:cs="Arial"/>
          <w:color w:val="000000"/>
          <w:sz w:val="20"/>
          <w:szCs w:val="20"/>
        </w:rPr>
        <w:t> </w:t>
      </w:r>
      <w:r w:rsidRPr="00013250">
        <w:rPr>
          <w:rStyle w:val="normaltextrun"/>
          <w:rFonts w:ascii="Arial" w:eastAsiaTheme="majorEastAsia" w:hAnsi="Arial" w:cs="Arial"/>
          <w:b/>
          <w:bCs/>
          <w:color w:val="000000"/>
          <w:sz w:val="20"/>
          <w:szCs w:val="20"/>
          <w:lang w:val="es-ES"/>
        </w:rPr>
        <w:t xml:space="preserve">DECLARACIÓN JURADA </w:t>
      </w:r>
      <w:r w:rsidRPr="00013250">
        <w:rPr>
          <w:rFonts w:ascii="Arial" w:hAnsi="Arial" w:cs="Arial"/>
          <w:b/>
          <w:bCs/>
          <w:sz w:val="20"/>
          <w:szCs w:val="20"/>
        </w:rPr>
        <w:t>SOBRE INAPLICACIÓN DEL IMPEDIMENTO TIPO 4.D DEL INCISO 4 DEL NUMERAL 30.1 DEL ARTÍCULO 30 DE LA LEY N° 32069 REFERIDO A LA INSCRIPCIÓN EN EL REGISTRO DE DEUDORES ALIMENTARIOS MOROSOS – REDAM</w:t>
      </w:r>
    </w:p>
    <w:p w14:paraId="6200063D" w14:textId="77777777" w:rsidR="00FB6CD3" w:rsidRPr="00013250" w:rsidRDefault="00FB6CD3" w:rsidP="002F3C4E">
      <w:pPr>
        <w:pStyle w:val="paragraph"/>
        <w:spacing w:beforeAutospacing="0" w:afterAutospacing="0"/>
        <w:jc w:val="center"/>
        <w:textAlignment w:val="baseline"/>
        <w:rPr>
          <w:rFonts w:ascii="Arial" w:hAnsi="Arial" w:cs="Arial"/>
          <w:b/>
          <w:bCs/>
          <w:sz w:val="20"/>
          <w:szCs w:val="20"/>
        </w:rPr>
      </w:pPr>
    </w:p>
    <w:p w14:paraId="3C5C4A2E" w14:textId="497C1051" w:rsidR="002F3C4E" w:rsidRPr="00013250" w:rsidRDefault="00FB6CD3" w:rsidP="002F3C4E">
      <w:pPr>
        <w:pStyle w:val="paragraph"/>
        <w:spacing w:beforeAutospacing="0" w:afterAutospacing="0"/>
        <w:jc w:val="center"/>
        <w:textAlignment w:val="baseline"/>
        <w:rPr>
          <w:rFonts w:ascii="Arial" w:hAnsi="Arial" w:cs="Arial"/>
          <w:b/>
          <w:bCs/>
          <w:sz w:val="20"/>
          <w:szCs w:val="20"/>
        </w:rPr>
      </w:pPr>
      <w:r w:rsidRPr="00013250">
        <w:rPr>
          <w:rFonts w:ascii="Arial" w:hAnsi="Arial" w:cs="Arial"/>
          <w:b/>
          <w:bCs/>
          <w:sz w:val="20"/>
          <w:szCs w:val="20"/>
        </w:rPr>
        <w:t>(</w:t>
      </w:r>
      <w:r w:rsidRPr="00013250">
        <w:rPr>
          <w:rStyle w:val="normaltextrun"/>
          <w:rFonts w:ascii="Arial" w:eastAsiaTheme="majorEastAsia" w:hAnsi="Arial" w:cs="Arial"/>
          <w:b/>
          <w:bCs/>
          <w:color w:val="000000"/>
          <w:sz w:val="20"/>
          <w:szCs w:val="20"/>
          <w:bdr w:val="none" w:sz="0" w:space="0" w:color="auto" w:frame="1"/>
          <w:lang w:val="es-ES"/>
        </w:rPr>
        <w:t xml:space="preserve">DOCUMENTO A PRESENTAR PARA </w:t>
      </w:r>
      <w:r w:rsidRPr="00013250">
        <w:rPr>
          <w:rFonts w:ascii="Arial" w:hAnsi="Arial" w:cs="Arial"/>
          <w:b/>
          <w:bCs/>
          <w:sz w:val="20"/>
          <w:szCs w:val="20"/>
        </w:rPr>
        <w:t>EL PERFECCIONAMIENTO DEL CONTRATO EN CASO DE PROVEEDORES CON PROCESOS DE ALIMENTOS EN EJECUCIÓN DE SENTENCIA)</w:t>
      </w:r>
    </w:p>
    <w:p w14:paraId="3B96971C" w14:textId="77777777" w:rsidR="002F3C4E" w:rsidRPr="00B9191F" w:rsidRDefault="002F3C4E" w:rsidP="002F3C4E">
      <w:pPr>
        <w:pStyle w:val="paragraph"/>
        <w:spacing w:beforeAutospacing="0" w:afterAutospacing="0"/>
        <w:jc w:val="center"/>
        <w:textAlignment w:val="baseline"/>
        <w:rPr>
          <w:rFonts w:ascii="Arial" w:hAnsi="Arial" w:cs="Arial"/>
          <w:b/>
          <w:bCs/>
          <w:sz w:val="20"/>
          <w:szCs w:val="20"/>
        </w:rPr>
      </w:pPr>
    </w:p>
    <w:p w14:paraId="1B2FE331" w14:textId="77777777" w:rsidR="002F3C4E" w:rsidRPr="00B9191F" w:rsidRDefault="002F3C4E" w:rsidP="002F3C4E">
      <w:pPr>
        <w:pStyle w:val="paragraph"/>
        <w:spacing w:beforeAutospacing="0" w:afterAutospacing="0"/>
        <w:textAlignment w:val="baseline"/>
        <w:rPr>
          <w:rFonts w:ascii="Segoe UI" w:hAnsi="Segoe UI" w:cs="Segoe UI"/>
          <w:color w:val="000000"/>
          <w:sz w:val="18"/>
          <w:szCs w:val="18"/>
        </w:rPr>
      </w:pPr>
      <w:r w:rsidRPr="00B9191F">
        <w:rPr>
          <w:rStyle w:val="normaltextrun"/>
          <w:rFonts w:ascii="Arial" w:eastAsiaTheme="majorEastAsia" w:hAnsi="Arial" w:cs="Arial"/>
          <w:color w:val="000000"/>
          <w:sz w:val="20"/>
          <w:szCs w:val="20"/>
        </w:rPr>
        <w:t>Señores   </w:t>
      </w:r>
      <w:r w:rsidRPr="00B9191F">
        <w:rPr>
          <w:rStyle w:val="eop"/>
          <w:rFonts w:ascii="Arial" w:eastAsiaTheme="majorEastAsia" w:hAnsi="Arial" w:cs="Arial"/>
          <w:color w:val="000000"/>
          <w:sz w:val="20"/>
          <w:szCs w:val="20"/>
        </w:rPr>
        <w:t> </w:t>
      </w:r>
    </w:p>
    <w:p w14:paraId="4AC17A4A" w14:textId="77777777" w:rsidR="002604F2" w:rsidRPr="00B9191F" w:rsidRDefault="002604F2" w:rsidP="002604F2">
      <w:pPr>
        <w:jc w:val="both"/>
        <w:textAlignment w:val="baseline"/>
        <w:rPr>
          <w:rFonts w:ascii="Arial" w:eastAsia="Arial" w:hAnsi="Arial" w:cs="Arial"/>
          <w:b/>
          <w:color w:val="000000" w:themeColor="text1"/>
          <w:sz w:val="20"/>
          <w:szCs w:val="20"/>
          <w:u w:val="single"/>
        </w:rPr>
      </w:pPr>
      <w:r w:rsidRPr="00B9191F">
        <w:rPr>
          <w:rFonts w:ascii="Arial" w:eastAsia="Arial" w:hAnsi="Arial" w:cs="Arial"/>
          <w:b/>
          <w:color w:val="000000" w:themeColor="text1"/>
          <w:sz w:val="20"/>
          <w:szCs w:val="20"/>
          <w:u w:val="single"/>
        </w:rPr>
        <w:t>DEPENDENCIA ENCARGADA DE LAS CONTRATACIONES</w:t>
      </w:r>
    </w:p>
    <w:p w14:paraId="1AFE7A95" w14:textId="760819AE" w:rsidR="002F3C4E" w:rsidRPr="00B9191F" w:rsidRDefault="002F3C4E" w:rsidP="002F3C4E">
      <w:pPr>
        <w:widowControl w:val="0"/>
        <w:spacing w:line="259" w:lineRule="auto"/>
        <w:jc w:val="both"/>
        <w:rPr>
          <w:rFonts w:ascii="Arial" w:hAnsi="Arial" w:cs="Arial"/>
          <w:b/>
          <w:sz w:val="20"/>
          <w:szCs w:val="20"/>
        </w:rPr>
      </w:pPr>
      <w:r w:rsidRPr="00B9191F">
        <w:rPr>
          <w:rFonts w:ascii="Arial" w:hAnsi="Arial" w:cs="Arial"/>
          <w:b/>
          <w:bCs/>
          <w:sz w:val="20"/>
          <w:szCs w:val="20"/>
        </w:rPr>
        <w:t xml:space="preserve">CONCURSO PÚBLICO ABREVIADO PARA LA CONTRATACIÓN DE EXPERTOS Y GERENTES DE PROYECTOS N° </w:t>
      </w:r>
      <w:r w:rsidRPr="00B9191F">
        <w:rPr>
          <w:rFonts w:ascii="Arial" w:hAnsi="Arial" w:cs="Arial"/>
          <w:b/>
          <w:bCs/>
          <w:sz w:val="20"/>
          <w:szCs w:val="20"/>
          <w:u w:val="single"/>
        </w:rPr>
        <w:t>[CONSIGNAR NOMENCLATURA DEL PROCEDIMIENTO DE SELECCIÓN]</w:t>
      </w:r>
    </w:p>
    <w:p w14:paraId="2DDC1C52" w14:textId="77777777" w:rsidR="002F3C4E" w:rsidRPr="00B9191F" w:rsidRDefault="002F3C4E" w:rsidP="002F3C4E">
      <w:pPr>
        <w:pStyle w:val="paragraph"/>
        <w:spacing w:beforeAutospacing="0" w:afterAutospacing="0"/>
        <w:jc w:val="both"/>
        <w:textAlignment w:val="baseline"/>
        <w:rPr>
          <w:rFonts w:ascii="Segoe UI" w:hAnsi="Segoe UI" w:cs="Segoe UI"/>
          <w:color w:val="000000"/>
          <w:sz w:val="18"/>
          <w:szCs w:val="18"/>
        </w:rPr>
      </w:pPr>
      <w:r w:rsidRPr="00B9191F">
        <w:rPr>
          <w:rStyle w:val="normaltextrun"/>
          <w:rFonts w:ascii="Arial" w:eastAsiaTheme="majorEastAsia" w:hAnsi="Arial" w:cs="Arial"/>
          <w:color w:val="000000"/>
          <w:sz w:val="20"/>
          <w:szCs w:val="20"/>
        </w:rPr>
        <w:t>Presente.-    </w:t>
      </w:r>
      <w:r w:rsidRPr="00B9191F">
        <w:rPr>
          <w:rStyle w:val="eop"/>
          <w:rFonts w:ascii="Arial" w:eastAsiaTheme="majorEastAsia" w:hAnsi="Arial" w:cs="Arial"/>
          <w:color w:val="000000"/>
          <w:sz w:val="20"/>
          <w:szCs w:val="20"/>
        </w:rPr>
        <w:t> </w:t>
      </w:r>
    </w:p>
    <w:p w14:paraId="70373567" w14:textId="77777777" w:rsidR="002F3C4E" w:rsidRPr="00B9191F" w:rsidRDefault="002F3C4E" w:rsidP="002F3C4E">
      <w:pPr>
        <w:pStyle w:val="paragraph"/>
        <w:spacing w:beforeAutospacing="0" w:afterAutospacing="0"/>
        <w:jc w:val="both"/>
        <w:textAlignment w:val="baseline"/>
        <w:rPr>
          <w:rFonts w:ascii="Segoe UI" w:hAnsi="Segoe UI" w:cs="Segoe UI"/>
          <w:color w:val="000000"/>
          <w:sz w:val="18"/>
          <w:szCs w:val="18"/>
        </w:rPr>
      </w:pPr>
      <w:r w:rsidRPr="00B9191F">
        <w:rPr>
          <w:rStyle w:val="normaltextrun"/>
          <w:rFonts w:ascii="Arial" w:eastAsiaTheme="majorEastAsia" w:hAnsi="Arial" w:cs="Arial"/>
          <w:color w:val="000000"/>
          <w:sz w:val="20"/>
          <w:szCs w:val="20"/>
        </w:rPr>
        <w:t> </w:t>
      </w:r>
      <w:r w:rsidRPr="00B9191F">
        <w:rPr>
          <w:rStyle w:val="eop"/>
          <w:rFonts w:ascii="Arial" w:eastAsiaTheme="majorEastAsia" w:hAnsi="Arial" w:cs="Arial"/>
          <w:color w:val="000000"/>
          <w:sz w:val="20"/>
          <w:szCs w:val="20"/>
        </w:rPr>
        <w:t> </w:t>
      </w:r>
    </w:p>
    <w:p w14:paraId="1108926D" w14:textId="26A49F9D" w:rsidR="002F3C4E" w:rsidRPr="00B9191F" w:rsidRDefault="002F3C4E" w:rsidP="4DEFF91C">
      <w:pPr>
        <w:pStyle w:val="paragraph"/>
        <w:spacing w:beforeAutospacing="0" w:afterAutospacing="0"/>
        <w:jc w:val="both"/>
        <w:textAlignment w:val="baseline"/>
        <w:rPr>
          <w:rStyle w:val="normaltextrun"/>
          <w:rFonts w:ascii="Arial" w:eastAsiaTheme="majorEastAsia" w:hAnsi="Arial" w:cs="Arial"/>
          <w:b/>
          <w:bCs/>
          <w:color w:val="000000"/>
          <w:sz w:val="20"/>
          <w:szCs w:val="20"/>
          <w:u w:val="single"/>
        </w:rPr>
      </w:pPr>
      <w:r w:rsidRPr="00B9191F">
        <w:rPr>
          <w:rStyle w:val="normaltextrun"/>
          <w:rFonts w:ascii="Arial" w:eastAsiaTheme="majorEastAsia" w:hAnsi="Arial" w:cs="Arial"/>
          <w:color w:val="000000" w:themeColor="text1"/>
          <w:sz w:val="20"/>
          <w:szCs w:val="20"/>
        </w:rPr>
        <w:t xml:space="preserve">El que suscribe, [……………..], postor o apoderado de </w:t>
      </w:r>
      <w:r w:rsidRPr="00B9191F">
        <w:rPr>
          <w:rStyle w:val="normaltextrun"/>
          <w:rFonts w:ascii="Arial" w:eastAsiaTheme="majorEastAsia" w:hAnsi="Arial" w:cs="Arial"/>
          <w:b/>
          <w:bCs/>
          <w:color w:val="000000" w:themeColor="text1"/>
          <w:sz w:val="20"/>
          <w:szCs w:val="20"/>
          <w:u w:val="single"/>
        </w:rPr>
        <w:t>[CONSIGNAR EL NOMBRE DE LA  PERSONA NATURAL QUE OTORGA EL PODER, DE SER EL CASO]</w:t>
      </w:r>
      <w:r w:rsidRPr="00B9191F">
        <w:rPr>
          <w:rStyle w:val="normaltextrun"/>
          <w:rFonts w:ascii="Arial" w:eastAsiaTheme="majorEastAsia" w:hAnsi="Arial" w:cs="Arial"/>
          <w:color w:val="000000" w:themeColor="text1"/>
          <w:sz w:val="20"/>
          <w:szCs w:val="20"/>
        </w:rPr>
        <w:t xml:space="preserve">, identificado con </w:t>
      </w:r>
      <w:r w:rsidRPr="00B9191F">
        <w:rPr>
          <w:rStyle w:val="normaltextrun"/>
          <w:rFonts w:ascii="Arial" w:eastAsiaTheme="majorEastAsia" w:hAnsi="Arial" w:cs="Arial"/>
          <w:b/>
          <w:bCs/>
          <w:color w:val="000000" w:themeColor="text1"/>
          <w:sz w:val="20"/>
          <w:szCs w:val="20"/>
          <w:u w:val="single"/>
        </w:rPr>
        <w:t>[CONSIGNAR TIPO DE DOCUMENTO DE IDENTIDAD] N° [CONSIGNAR NÚMERO DE DOCUMENTO DE IDENTIDAD</w:t>
      </w:r>
      <w:r w:rsidRPr="00B9191F">
        <w:rPr>
          <w:rStyle w:val="normaltextrun"/>
          <w:rFonts w:ascii="Arial" w:eastAsiaTheme="majorEastAsia" w:hAnsi="Arial" w:cs="Arial"/>
          <w:color w:val="000000" w:themeColor="text1"/>
          <w:sz w:val="20"/>
          <w:szCs w:val="20"/>
        </w:rPr>
        <w:t xml:space="preserve">], con poder inscrito en la </w:t>
      </w:r>
      <w:r w:rsidR="7CE23A4D" w:rsidRPr="00B9191F">
        <w:rPr>
          <w:rStyle w:val="normaltextrun"/>
          <w:rFonts w:ascii="Arial" w:eastAsiaTheme="majorEastAsia" w:hAnsi="Arial" w:cs="Arial"/>
          <w:color w:val="000000" w:themeColor="text1"/>
          <w:sz w:val="20"/>
          <w:szCs w:val="20"/>
        </w:rPr>
        <w:t xml:space="preserve">Sede Registral </w:t>
      </w:r>
      <w:r w:rsidRPr="00B9191F">
        <w:rPr>
          <w:rStyle w:val="normaltextrun"/>
          <w:rFonts w:ascii="Arial" w:eastAsiaTheme="majorEastAsia" w:hAnsi="Arial" w:cs="Arial"/>
          <w:color w:val="000000" w:themeColor="text1"/>
          <w:sz w:val="20"/>
          <w:szCs w:val="20"/>
        </w:rPr>
        <w:t xml:space="preserve">de </w:t>
      </w:r>
      <w:r w:rsidRPr="00B9191F">
        <w:rPr>
          <w:rStyle w:val="normaltextrun"/>
          <w:rFonts w:ascii="Arial" w:eastAsiaTheme="majorEastAsia" w:hAnsi="Arial" w:cs="Arial"/>
          <w:b/>
          <w:bCs/>
          <w:color w:val="000000" w:themeColor="text1"/>
          <w:sz w:val="20"/>
          <w:szCs w:val="20"/>
          <w:u w:val="single"/>
        </w:rPr>
        <w:t>[CONSIGNAR EN CASO DE CONTAR CON APODERADO]</w:t>
      </w:r>
      <w:r w:rsidRPr="00B9191F">
        <w:rPr>
          <w:rStyle w:val="normaltextrun"/>
          <w:rFonts w:ascii="Arial" w:eastAsiaTheme="majorEastAsia" w:hAnsi="Arial" w:cs="Arial"/>
          <w:color w:val="000000" w:themeColor="text1"/>
          <w:sz w:val="20"/>
          <w:szCs w:val="20"/>
        </w:rPr>
        <w:t xml:space="preserve"> en la </w:t>
      </w:r>
      <w:r w:rsidR="317D091C" w:rsidRPr="00B9191F">
        <w:rPr>
          <w:rStyle w:val="normaltextrun"/>
          <w:rFonts w:ascii="Arial" w:eastAsiaTheme="majorEastAsia" w:hAnsi="Arial" w:cs="Arial"/>
          <w:color w:val="000000" w:themeColor="text1"/>
          <w:sz w:val="20"/>
          <w:szCs w:val="20"/>
        </w:rPr>
        <w:t>Partida Registral</w:t>
      </w:r>
      <w:r w:rsidRPr="00B9191F">
        <w:rPr>
          <w:rStyle w:val="normaltextrun"/>
          <w:rFonts w:ascii="Arial" w:eastAsiaTheme="majorEastAsia" w:hAnsi="Arial" w:cs="Arial"/>
          <w:color w:val="000000" w:themeColor="text1"/>
          <w:sz w:val="20"/>
          <w:szCs w:val="20"/>
        </w:rPr>
        <w:t xml:space="preserve"> Nº </w:t>
      </w:r>
      <w:r w:rsidRPr="00B9191F">
        <w:rPr>
          <w:rStyle w:val="normaltextrun"/>
          <w:rFonts w:ascii="Arial" w:eastAsiaTheme="majorEastAsia" w:hAnsi="Arial" w:cs="Arial"/>
          <w:b/>
          <w:bCs/>
          <w:color w:val="000000" w:themeColor="text1"/>
          <w:sz w:val="20"/>
          <w:szCs w:val="20"/>
          <w:u w:val="single"/>
        </w:rPr>
        <w:t>[CONSIGNAR EN CASO DE CONTAR CON APODERADO</w:t>
      </w:r>
      <w:r w:rsidRPr="00B9191F">
        <w:rPr>
          <w:rStyle w:val="normaltextrun"/>
          <w:rFonts w:ascii="Arial" w:eastAsiaTheme="majorEastAsia" w:hAnsi="Arial" w:cs="Arial"/>
          <w:color w:val="000000" w:themeColor="text1"/>
          <w:sz w:val="20"/>
          <w:szCs w:val="20"/>
        </w:rPr>
        <w:t>] Asiento Nº [</w:t>
      </w:r>
      <w:r w:rsidRPr="00B9191F">
        <w:rPr>
          <w:rStyle w:val="normaltextrun"/>
          <w:rFonts w:ascii="Arial" w:eastAsiaTheme="majorEastAsia" w:hAnsi="Arial" w:cs="Arial"/>
          <w:b/>
          <w:bCs/>
          <w:color w:val="000000" w:themeColor="text1"/>
          <w:sz w:val="20"/>
          <w:szCs w:val="20"/>
          <w:u w:val="single"/>
        </w:rPr>
        <w:t>CONSIGNAR EN CASO DE CONTAR CON APODERADO</w:t>
      </w:r>
      <w:r w:rsidRPr="00B9191F">
        <w:rPr>
          <w:rStyle w:val="normaltextrun"/>
          <w:rFonts w:ascii="Arial" w:eastAsiaTheme="majorEastAsia" w:hAnsi="Arial" w:cs="Arial"/>
          <w:color w:val="000000" w:themeColor="text1"/>
          <w:sz w:val="20"/>
          <w:szCs w:val="20"/>
        </w:rPr>
        <w:t xml:space="preserve">], </w:t>
      </w:r>
      <w:r w:rsidRPr="00B9191F">
        <w:rPr>
          <w:rStyle w:val="normaltextrun"/>
          <w:rFonts w:ascii="Arial" w:eastAsiaTheme="majorEastAsia" w:hAnsi="Arial" w:cs="Arial"/>
          <w:b/>
          <w:bCs/>
          <w:color w:val="000000" w:themeColor="text1"/>
          <w:sz w:val="20"/>
          <w:szCs w:val="20"/>
        </w:rPr>
        <w:t>DECLARO BAJO JURAMENTO</w:t>
      </w:r>
      <w:r w:rsidRPr="00B9191F">
        <w:rPr>
          <w:rStyle w:val="normaltextrun"/>
          <w:rFonts w:ascii="Arial" w:eastAsiaTheme="majorEastAsia" w:hAnsi="Arial" w:cs="Arial"/>
          <w:color w:val="000000" w:themeColor="text1"/>
          <w:sz w:val="20"/>
          <w:szCs w:val="20"/>
        </w:rPr>
        <w:t xml:space="preserve">  que no me resulta aplicable el impedimento</w:t>
      </w:r>
      <w:r w:rsidRPr="00B9191F">
        <w:rPr>
          <w:rFonts w:ascii="Arial" w:hAnsi="Arial" w:cs="Arial"/>
          <w:sz w:val="16"/>
          <w:szCs w:val="16"/>
        </w:rPr>
        <w:t xml:space="preserve"> </w:t>
      </w:r>
      <w:r w:rsidRPr="00B9191F">
        <w:rPr>
          <w:rFonts w:ascii="Arial" w:hAnsi="Arial" w:cs="Arial"/>
          <w:sz w:val="20"/>
          <w:szCs w:val="20"/>
        </w:rPr>
        <w:t>Tipo 4.D del inciso 4 del numeral 30.1 del artículo 30 de la Ley, referido a las personas inscritas en el Registro de Deudores Alimentarios Morosos del Poder Judicial (Redam),</w:t>
      </w:r>
      <w:r w:rsidRPr="00B9191F">
        <w:rPr>
          <w:rFonts w:ascii="Arial" w:hAnsi="Arial" w:cs="Arial"/>
          <w:sz w:val="16"/>
          <w:szCs w:val="16"/>
        </w:rPr>
        <w:t xml:space="preserve"> </w:t>
      </w:r>
      <w:r w:rsidRPr="00B9191F">
        <w:rPr>
          <w:rStyle w:val="normaltextrun"/>
          <w:rFonts w:ascii="Arial" w:eastAsiaTheme="majorEastAsia" w:hAnsi="Arial" w:cs="Arial"/>
          <w:color w:val="000000" w:themeColor="text1"/>
          <w:sz w:val="20"/>
          <w:szCs w:val="20"/>
        </w:rPr>
        <w:t xml:space="preserve"> considerando lo siguiente</w:t>
      </w:r>
      <w:r w:rsidRPr="00B9191F">
        <w:rPr>
          <w:rStyle w:val="normaltextrun"/>
          <w:rFonts w:ascii="Arial" w:eastAsiaTheme="majorEastAsia" w:hAnsi="Arial" w:cs="Arial"/>
          <w:b/>
          <w:bCs/>
          <w:color w:val="000000" w:themeColor="text1"/>
          <w:sz w:val="20"/>
          <w:szCs w:val="20"/>
        </w:rPr>
        <w:t>:</w:t>
      </w:r>
    </w:p>
    <w:p w14:paraId="10E6298E" w14:textId="77777777" w:rsidR="002F3C4E" w:rsidRPr="00B9191F" w:rsidRDefault="002F3C4E" w:rsidP="002F3C4E">
      <w:pPr>
        <w:pStyle w:val="paragraph"/>
        <w:spacing w:beforeAutospacing="0" w:afterAutospacing="0"/>
        <w:jc w:val="both"/>
        <w:textAlignment w:val="baseline"/>
        <w:rPr>
          <w:rStyle w:val="normaltextrun"/>
          <w:rFonts w:ascii="Arial" w:eastAsiaTheme="majorEastAsia" w:hAnsi="Arial" w:cs="Arial"/>
          <w:b/>
          <w:bCs/>
          <w:color w:val="000000"/>
          <w:sz w:val="20"/>
          <w:szCs w:val="20"/>
          <w:u w:val="single"/>
        </w:rPr>
      </w:pPr>
    </w:p>
    <w:p w14:paraId="68D4EAC6" w14:textId="4690A146" w:rsidR="002F3C4E" w:rsidRPr="00B9191F" w:rsidRDefault="002F3C4E" w:rsidP="4DEFF91C">
      <w:pPr>
        <w:pStyle w:val="paragraph"/>
        <w:spacing w:beforeAutospacing="0" w:afterAutospacing="0"/>
        <w:jc w:val="both"/>
        <w:textAlignment w:val="baseline"/>
        <w:rPr>
          <w:rStyle w:val="normaltextrun"/>
          <w:rFonts w:ascii="Arial" w:eastAsiaTheme="majorEastAsia" w:hAnsi="Arial" w:cs="Arial"/>
          <w:b/>
          <w:bCs/>
          <w:color w:val="000000"/>
          <w:sz w:val="20"/>
          <w:szCs w:val="20"/>
          <w:u w:val="single"/>
        </w:rPr>
      </w:pPr>
      <w:r w:rsidRPr="00B9191F">
        <w:rPr>
          <w:rStyle w:val="normaltextrun"/>
          <w:rFonts w:ascii="Arial" w:eastAsiaTheme="majorEastAsia" w:hAnsi="Arial" w:cs="Arial"/>
          <w:b/>
          <w:bCs/>
          <w:color w:val="000000" w:themeColor="text1"/>
          <w:sz w:val="20"/>
          <w:szCs w:val="20"/>
          <w:u w:val="single"/>
        </w:rPr>
        <w:t>[EL PROVEEDOR DEBE CONSIGNAR SÓLO UNA DE LAS OPCIONES QUE SE ESTABLECEN A CONTINUACIÓN, SEGÚN SEA EL CASO]:</w:t>
      </w:r>
    </w:p>
    <w:p w14:paraId="4B3FA4FE" w14:textId="77777777" w:rsidR="002F3C4E" w:rsidRPr="00B9191F" w:rsidRDefault="002F3C4E" w:rsidP="002F3C4E">
      <w:pPr>
        <w:pStyle w:val="paragraph"/>
        <w:spacing w:beforeAutospacing="0" w:afterAutospacing="0"/>
        <w:jc w:val="both"/>
        <w:textAlignment w:val="baseline"/>
        <w:rPr>
          <w:rStyle w:val="normaltextrun"/>
          <w:rFonts w:ascii="Arial" w:eastAsiaTheme="majorEastAsia" w:hAnsi="Arial" w:cs="Arial"/>
          <w:b/>
          <w:bCs/>
          <w:color w:val="000000"/>
          <w:sz w:val="20"/>
          <w:szCs w:val="20"/>
          <w:u w:val="single"/>
        </w:rPr>
      </w:pPr>
    </w:p>
    <w:p w14:paraId="63A96FCD" w14:textId="10A315FE" w:rsidR="002F3C4E" w:rsidRPr="00B9191F" w:rsidRDefault="002F3C4E" w:rsidP="00B80BB7">
      <w:pPr>
        <w:pStyle w:val="paragraph"/>
        <w:numPr>
          <w:ilvl w:val="0"/>
          <w:numId w:val="34"/>
        </w:numPr>
        <w:spacing w:beforeAutospacing="0" w:afterAutospacing="0"/>
        <w:jc w:val="both"/>
        <w:textAlignment w:val="baseline"/>
        <w:rPr>
          <w:rFonts w:ascii="Arial" w:eastAsiaTheme="majorEastAsia" w:hAnsi="Arial" w:cs="Arial"/>
          <w:b/>
          <w:bCs/>
          <w:color w:val="000000"/>
          <w:sz w:val="20"/>
          <w:szCs w:val="20"/>
          <w:u w:val="single"/>
        </w:rPr>
      </w:pPr>
      <w:r w:rsidRPr="00B9191F">
        <w:rPr>
          <w:rStyle w:val="normaltextrun"/>
          <w:rFonts w:ascii="Arial" w:eastAsiaTheme="majorEastAsia" w:hAnsi="Arial" w:cs="Arial"/>
          <w:color w:val="000000" w:themeColor="text1"/>
          <w:sz w:val="20"/>
          <w:szCs w:val="20"/>
        </w:rPr>
        <w:t>Que, se ha remitido</w:t>
      </w:r>
      <w:r w:rsidRPr="00B9191F">
        <w:rPr>
          <w:rStyle w:val="normaltextrun"/>
          <w:rFonts w:ascii="Arial" w:eastAsiaTheme="majorEastAsia" w:hAnsi="Arial" w:cs="Arial"/>
          <w:b/>
          <w:bCs/>
          <w:color w:val="000000" w:themeColor="text1"/>
          <w:sz w:val="20"/>
          <w:szCs w:val="20"/>
        </w:rPr>
        <w:t xml:space="preserve"> </w:t>
      </w:r>
      <w:r w:rsidRPr="00B9191F">
        <w:rPr>
          <w:rStyle w:val="normaltextrun"/>
          <w:rFonts w:ascii="Arial" w:eastAsiaTheme="majorEastAsia" w:hAnsi="Arial" w:cs="Arial"/>
          <w:color w:val="000000" w:themeColor="text1"/>
          <w:sz w:val="20"/>
          <w:szCs w:val="20"/>
        </w:rPr>
        <w:t>el/la</w:t>
      </w:r>
      <w:r w:rsidRPr="00B9191F">
        <w:rPr>
          <w:rStyle w:val="normaltextrun"/>
          <w:rFonts w:ascii="Arial" w:eastAsiaTheme="majorEastAsia" w:hAnsi="Arial" w:cs="Arial"/>
          <w:b/>
          <w:bCs/>
          <w:color w:val="000000" w:themeColor="text1"/>
          <w:sz w:val="20"/>
          <w:szCs w:val="20"/>
        </w:rPr>
        <w:t xml:space="preserve"> </w:t>
      </w:r>
      <w:r w:rsidRPr="00B9191F">
        <w:rPr>
          <w:rFonts w:ascii="Arial" w:hAnsi="Arial" w:cs="Arial"/>
          <w:b/>
          <w:bCs/>
          <w:sz w:val="20"/>
          <w:szCs w:val="20"/>
          <w:u w:val="single"/>
        </w:rPr>
        <w:t>[CONSIGNAR LA DENOMINACIÓN EXACTA DEL DOCUMENTO REMITIDO POR EL PROVEEDOR AL JUZGADO A CARGO DEL PROCESO DE ALIMENTOS]</w:t>
      </w:r>
      <w:r w:rsidRPr="00B9191F">
        <w:rPr>
          <w:rFonts w:ascii="Arial" w:hAnsi="Arial" w:cs="Arial"/>
          <w:sz w:val="20"/>
          <w:szCs w:val="20"/>
        </w:rPr>
        <w:t xml:space="preserve"> con fecha de recepción </w:t>
      </w:r>
      <w:r w:rsidRPr="00B9191F">
        <w:rPr>
          <w:rFonts w:ascii="Arial" w:hAnsi="Arial" w:cs="Arial"/>
          <w:b/>
          <w:bCs/>
          <w:sz w:val="20"/>
          <w:szCs w:val="20"/>
          <w:u w:val="single"/>
        </w:rPr>
        <w:t>[CONSIGNAR FECHA DE RECEPCIÓN]</w:t>
      </w:r>
      <w:r w:rsidRPr="00B9191F">
        <w:rPr>
          <w:rFonts w:ascii="Arial" w:hAnsi="Arial" w:cs="Arial"/>
          <w:b/>
          <w:bCs/>
          <w:sz w:val="20"/>
          <w:szCs w:val="20"/>
        </w:rPr>
        <w:t xml:space="preserve"> </w:t>
      </w:r>
      <w:r w:rsidRPr="00B9191F">
        <w:rPr>
          <w:rFonts w:ascii="Arial" w:hAnsi="Arial" w:cs="Arial"/>
          <w:sz w:val="20"/>
          <w:szCs w:val="20"/>
        </w:rPr>
        <w:t xml:space="preserve">dirigido/a al </w:t>
      </w:r>
      <w:r w:rsidRPr="00B9191F">
        <w:rPr>
          <w:rFonts w:ascii="Arial" w:hAnsi="Arial" w:cs="Arial"/>
          <w:b/>
          <w:bCs/>
          <w:sz w:val="20"/>
          <w:szCs w:val="20"/>
          <w:u w:val="single"/>
        </w:rPr>
        <w:t>[CONSIGNAR LOS DATOS DE IDENTIFICACIÓN DEL JUZGADO A CARGO DEL PROCESO DE ALIMENTOS QUE CORRESPONDA],</w:t>
      </w:r>
      <w:r w:rsidRPr="00B9191F">
        <w:rPr>
          <w:rFonts w:ascii="Arial" w:hAnsi="Arial" w:cs="Arial"/>
          <w:sz w:val="20"/>
          <w:szCs w:val="20"/>
        </w:rPr>
        <w:t xml:space="preserve">  mediante el cual se informó la cancelación de la deuda alimentaria derivada del proceso de alimentos seguido por </w:t>
      </w:r>
      <w:r w:rsidRPr="00B9191F">
        <w:rPr>
          <w:rFonts w:ascii="Arial" w:hAnsi="Arial" w:cs="Arial"/>
          <w:b/>
          <w:bCs/>
          <w:sz w:val="20"/>
          <w:szCs w:val="20"/>
          <w:u w:val="single"/>
        </w:rPr>
        <w:t>[CONSIGNAR LOS DATOS DE LA PARTE DEMANDANTE DEL PROCESO DE ALIMENTOS]</w:t>
      </w:r>
      <w:r w:rsidRPr="00B9191F">
        <w:rPr>
          <w:rFonts w:ascii="Arial" w:hAnsi="Arial" w:cs="Arial"/>
          <w:sz w:val="20"/>
          <w:szCs w:val="20"/>
        </w:rPr>
        <w:t>, , para lo cual me sujeto al principio de presunción de veracidad. Se adjunta el cargo de recepción del indicado documento.</w:t>
      </w:r>
    </w:p>
    <w:p w14:paraId="7632E8E8" w14:textId="77777777" w:rsidR="002F3C4E" w:rsidRPr="00B9191F" w:rsidRDefault="002F3C4E" w:rsidP="002F3C4E">
      <w:pPr>
        <w:pStyle w:val="paragraph"/>
        <w:spacing w:beforeAutospacing="0" w:afterAutospacing="0"/>
        <w:ind w:left="720"/>
        <w:jc w:val="both"/>
        <w:textAlignment w:val="baseline"/>
        <w:rPr>
          <w:rFonts w:ascii="Arial" w:eastAsiaTheme="majorEastAsia" w:hAnsi="Arial" w:cs="Arial"/>
          <w:b/>
          <w:bCs/>
          <w:color w:val="000000"/>
          <w:sz w:val="20"/>
          <w:szCs w:val="20"/>
          <w:u w:val="single"/>
        </w:rPr>
      </w:pPr>
    </w:p>
    <w:p w14:paraId="1A1DF988" w14:textId="3B1B7484" w:rsidR="002F3C4E" w:rsidRPr="00B9191F" w:rsidRDefault="002F3C4E" w:rsidP="00B80BB7">
      <w:pPr>
        <w:pStyle w:val="paragraph"/>
        <w:numPr>
          <w:ilvl w:val="0"/>
          <w:numId w:val="34"/>
        </w:numPr>
        <w:spacing w:beforeAutospacing="0" w:afterAutospacing="0"/>
        <w:jc w:val="both"/>
        <w:textAlignment w:val="baseline"/>
        <w:rPr>
          <w:rFonts w:ascii="Arial" w:eastAsiaTheme="majorEastAsia" w:hAnsi="Arial" w:cs="Arial"/>
          <w:b/>
          <w:bCs/>
          <w:color w:val="000000"/>
          <w:sz w:val="20"/>
          <w:szCs w:val="20"/>
          <w:u w:val="single"/>
        </w:rPr>
      </w:pPr>
      <w:r w:rsidRPr="00B9191F">
        <w:rPr>
          <w:rFonts w:ascii="Arial" w:hAnsi="Arial" w:cs="Arial"/>
          <w:sz w:val="20"/>
          <w:szCs w:val="20"/>
        </w:rPr>
        <w:t>Que, sí me encuentro en el registro de deudores alimentario</w:t>
      </w:r>
      <w:r w:rsidR="00046E4A" w:rsidRPr="00B9191F">
        <w:rPr>
          <w:rFonts w:ascii="Arial" w:hAnsi="Arial" w:cs="Arial"/>
          <w:sz w:val="20"/>
          <w:szCs w:val="20"/>
        </w:rPr>
        <w:t>s</w:t>
      </w:r>
      <w:r w:rsidRPr="00B9191F">
        <w:rPr>
          <w:rFonts w:ascii="Arial" w:hAnsi="Arial" w:cs="Arial"/>
          <w:sz w:val="20"/>
          <w:szCs w:val="20"/>
        </w:rPr>
        <w:t xml:space="preserve"> moroso</w:t>
      </w:r>
      <w:r w:rsidR="00046E4A" w:rsidRPr="00B9191F">
        <w:rPr>
          <w:rFonts w:ascii="Arial" w:hAnsi="Arial" w:cs="Arial"/>
          <w:sz w:val="20"/>
          <w:szCs w:val="20"/>
        </w:rPr>
        <w:t>s</w:t>
      </w:r>
      <w:r w:rsidRPr="00B9191F">
        <w:rPr>
          <w:rFonts w:ascii="Arial" w:hAnsi="Arial" w:cs="Arial"/>
          <w:sz w:val="20"/>
          <w:szCs w:val="20"/>
        </w:rPr>
        <w:t xml:space="preserve">, por lo que; autorizo se me descuente del pago que me corresponde como contraprestación del contrato derivado del presente procedimiento de selección, el monto de la pensión mensual fijada en el proceso de alimentos seguido por </w:t>
      </w:r>
      <w:r w:rsidRPr="00B9191F">
        <w:rPr>
          <w:rFonts w:ascii="Arial" w:hAnsi="Arial" w:cs="Arial"/>
          <w:b/>
          <w:bCs/>
          <w:sz w:val="20"/>
          <w:szCs w:val="20"/>
          <w:u w:val="single"/>
        </w:rPr>
        <w:t>[CONSIGNAR LOS DATOS DE LA PARTE DEMANDANTE DEL PROCESO DE ALIMENTOS]</w:t>
      </w:r>
      <w:r w:rsidRPr="00B9191F">
        <w:rPr>
          <w:rFonts w:ascii="Arial" w:hAnsi="Arial" w:cs="Arial"/>
          <w:sz w:val="20"/>
          <w:szCs w:val="20"/>
        </w:rPr>
        <w:t xml:space="preserve"> ante el </w:t>
      </w:r>
      <w:r w:rsidRPr="00B9191F">
        <w:rPr>
          <w:rFonts w:ascii="Arial" w:hAnsi="Arial" w:cs="Arial"/>
          <w:b/>
          <w:bCs/>
          <w:sz w:val="20"/>
          <w:szCs w:val="20"/>
          <w:u w:val="single"/>
        </w:rPr>
        <w:t>[CONSIGNAR LOS DATOS DE IDENTIFICACIÓN DEL JUZGADO CORRESPONDIENTE]</w:t>
      </w:r>
      <w:r w:rsidRPr="00B9191F">
        <w:rPr>
          <w:rFonts w:ascii="Arial" w:hAnsi="Arial" w:cs="Arial"/>
          <w:sz w:val="20"/>
          <w:szCs w:val="20"/>
        </w:rPr>
        <w:t>, para lo cual adjunto:</w:t>
      </w:r>
    </w:p>
    <w:p w14:paraId="0AFA8397" w14:textId="77777777" w:rsidR="002F3C4E" w:rsidRPr="00B9191F" w:rsidRDefault="002F3C4E" w:rsidP="002F3C4E">
      <w:pPr>
        <w:pStyle w:val="Prrafodelista"/>
        <w:rPr>
          <w:rFonts w:ascii="Arial" w:hAnsi="Arial" w:cs="Arial"/>
          <w:sz w:val="20"/>
          <w:szCs w:val="20"/>
        </w:rPr>
      </w:pPr>
    </w:p>
    <w:p w14:paraId="5542264F" w14:textId="4AE86ABB" w:rsidR="002F3C4E" w:rsidRPr="00B9191F" w:rsidRDefault="002F3C4E" w:rsidP="00B80BB7">
      <w:pPr>
        <w:pStyle w:val="Prrafodelista"/>
        <w:widowControl w:val="0"/>
        <w:numPr>
          <w:ilvl w:val="0"/>
          <w:numId w:val="35"/>
        </w:numPr>
        <w:rPr>
          <w:rFonts w:ascii="Arial" w:hAnsi="Arial" w:cs="Arial"/>
          <w:sz w:val="20"/>
          <w:szCs w:val="20"/>
        </w:rPr>
      </w:pPr>
      <w:r w:rsidRPr="00B9191F">
        <w:rPr>
          <w:rFonts w:ascii="Arial" w:hAnsi="Arial" w:cs="Arial"/>
          <w:sz w:val="20"/>
          <w:szCs w:val="20"/>
        </w:rPr>
        <w:t xml:space="preserve">La sentencia emitida por el </w:t>
      </w:r>
      <w:r w:rsidRPr="00B9191F">
        <w:rPr>
          <w:rFonts w:ascii="Arial" w:hAnsi="Arial" w:cs="Arial"/>
          <w:b/>
          <w:bCs/>
          <w:sz w:val="20"/>
          <w:szCs w:val="20"/>
          <w:u w:val="single"/>
        </w:rPr>
        <w:t>[CONSIGNAR LOS DATOS DE IDENTIFICACIÓN DEL JUZGADO A CARGO DEL PROCESO DE ALIMENTOS QUE CORRESPONDA]</w:t>
      </w:r>
      <w:r w:rsidRPr="00B9191F">
        <w:rPr>
          <w:rFonts w:ascii="Arial" w:hAnsi="Arial" w:cs="Arial"/>
          <w:b/>
          <w:bCs/>
          <w:sz w:val="20"/>
          <w:szCs w:val="20"/>
        </w:rPr>
        <w:t xml:space="preserve"> </w:t>
      </w:r>
      <w:r w:rsidRPr="00B9191F">
        <w:rPr>
          <w:rFonts w:ascii="Arial" w:hAnsi="Arial" w:cs="Arial"/>
          <w:sz w:val="20"/>
          <w:szCs w:val="20"/>
        </w:rPr>
        <w:t xml:space="preserve">en el trámite del proceso de alimentos seguido en el expediente </w:t>
      </w:r>
      <w:r w:rsidRPr="00B9191F">
        <w:rPr>
          <w:rFonts w:ascii="Arial" w:hAnsi="Arial" w:cs="Arial"/>
          <w:b/>
          <w:bCs/>
          <w:sz w:val="20"/>
          <w:szCs w:val="20"/>
          <w:u w:val="single"/>
        </w:rPr>
        <w:t xml:space="preserve">[CONSIGNAR EL NÚMERO DE EXPEDIENTE JUDICIAL] </w:t>
      </w:r>
    </w:p>
    <w:p w14:paraId="58D5E312" w14:textId="77777777" w:rsidR="002F3C4E" w:rsidRPr="00B9191F" w:rsidRDefault="002F3C4E" w:rsidP="002F3C4E">
      <w:pPr>
        <w:pStyle w:val="Prrafodelista"/>
        <w:widowControl w:val="0"/>
        <w:ind w:left="1440"/>
        <w:rPr>
          <w:rFonts w:ascii="Arial" w:hAnsi="Arial" w:cs="Arial"/>
          <w:sz w:val="20"/>
          <w:szCs w:val="20"/>
        </w:rPr>
      </w:pPr>
    </w:p>
    <w:p w14:paraId="65C492D8" w14:textId="77777777" w:rsidR="002F3C4E" w:rsidRPr="00B9191F" w:rsidRDefault="002F3C4E" w:rsidP="00B80BB7">
      <w:pPr>
        <w:pStyle w:val="paragraph"/>
        <w:numPr>
          <w:ilvl w:val="0"/>
          <w:numId w:val="35"/>
        </w:numPr>
        <w:spacing w:beforeAutospacing="0" w:afterAutospacing="0"/>
        <w:jc w:val="both"/>
        <w:textAlignment w:val="baseline"/>
        <w:rPr>
          <w:rFonts w:ascii="Arial" w:eastAsiaTheme="majorEastAsia" w:hAnsi="Arial" w:cs="Arial"/>
          <w:b/>
          <w:bCs/>
          <w:color w:val="000000"/>
          <w:sz w:val="20"/>
          <w:szCs w:val="20"/>
          <w:u w:val="single"/>
        </w:rPr>
      </w:pPr>
      <w:r w:rsidRPr="00B9191F">
        <w:rPr>
          <w:rFonts w:ascii="Arial" w:hAnsi="Arial" w:cs="Arial"/>
          <w:sz w:val="20"/>
          <w:szCs w:val="20"/>
        </w:rPr>
        <w:t xml:space="preserve">La información complementaria solicitada por la entidad contratante para realizar el descuento, la que comprende lo siguiente: </w:t>
      </w:r>
      <w:r w:rsidRPr="00B9191F">
        <w:rPr>
          <w:rFonts w:ascii="Arial" w:hAnsi="Arial" w:cs="Arial"/>
          <w:b/>
          <w:bCs/>
          <w:sz w:val="20"/>
          <w:szCs w:val="20"/>
          <w:u w:val="single"/>
        </w:rPr>
        <w:t>[LA ENTIDAD CONTRATANTE DEBE CONSIGNAR LA INFORMACIÓN QUE REQUIERA DEL PROVEEDOR PARA HACER EFECTIVO EL DESCUENTO]</w:t>
      </w:r>
    </w:p>
    <w:p w14:paraId="414242C2" w14:textId="77777777" w:rsidR="002F3C4E" w:rsidRPr="00B9191F" w:rsidRDefault="002F3C4E" w:rsidP="002F3C4E">
      <w:pPr>
        <w:pStyle w:val="paragraph"/>
        <w:spacing w:beforeAutospacing="0" w:afterAutospacing="0"/>
        <w:jc w:val="both"/>
        <w:textAlignment w:val="baseline"/>
        <w:rPr>
          <w:rFonts w:ascii="Segoe UI" w:hAnsi="Segoe UI" w:cs="Segoe UI"/>
          <w:color w:val="000000"/>
          <w:sz w:val="18"/>
          <w:szCs w:val="18"/>
        </w:rPr>
      </w:pPr>
      <w:r w:rsidRPr="00B9191F">
        <w:rPr>
          <w:rStyle w:val="eop"/>
          <w:rFonts w:ascii="Arial" w:eastAsiaTheme="majorEastAsia" w:hAnsi="Arial" w:cs="Arial"/>
          <w:color w:val="000000"/>
          <w:sz w:val="20"/>
          <w:szCs w:val="20"/>
        </w:rPr>
        <w:t> </w:t>
      </w:r>
    </w:p>
    <w:p w14:paraId="2607E199" w14:textId="77777777" w:rsidR="002F3C4E" w:rsidRPr="00B9191F" w:rsidRDefault="002F3C4E" w:rsidP="002F3C4E">
      <w:pPr>
        <w:pStyle w:val="paragraph"/>
        <w:spacing w:beforeAutospacing="0" w:afterAutospacing="0"/>
        <w:jc w:val="both"/>
        <w:textAlignment w:val="baseline"/>
        <w:rPr>
          <w:rStyle w:val="normaltextrun"/>
          <w:rFonts w:ascii="Arial" w:eastAsiaTheme="majorEastAsia" w:hAnsi="Arial" w:cs="Arial"/>
          <w:b/>
          <w:bCs/>
          <w:color w:val="000000"/>
          <w:sz w:val="20"/>
          <w:szCs w:val="20"/>
          <w:u w:val="single"/>
        </w:rPr>
      </w:pPr>
    </w:p>
    <w:p w14:paraId="17666B3F" w14:textId="77777777" w:rsidR="002F3C4E" w:rsidRPr="00B9191F" w:rsidRDefault="002F3C4E" w:rsidP="002F3C4E">
      <w:pPr>
        <w:pStyle w:val="paragraph"/>
        <w:spacing w:beforeAutospacing="0" w:afterAutospacing="0"/>
        <w:jc w:val="both"/>
        <w:textAlignment w:val="baseline"/>
        <w:rPr>
          <w:rFonts w:ascii="Segoe UI" w:hAnsi="Segoe UI" w:cs="Segoe UI"/>
          <w:b/>
          <w:bCs/>
          <w:color w:val="000000"/>
          <w:sz w:val="20"/>
          <w:szCs w:val="20"/>
          <w:u w:val="single"/>
        </w:rPr>
      </w:pPr>
      <w:r w:rsidRPr="00B9191F">
        <w:rPr>
          <w:rStyle w:val="normaltextrun"/>
          <w:rFonts w:ascii="Arial" w:eastAsiaTheme="majorEastAsia" w:hAnsi="Arial" w:cs="Arial"/>
          <w:b/>
          <w:bCs/>
          <w:color w:val="000000"/>
          <w:sz w:val="20"/>
          <w:szCs w:val="20"/>
          <w:u w:val="single"/>
        </w:rPr>
        <w:t>[CONSIGNAR CIUDAD Y FECHA]</w:t>
      </w:r>
      <w:r w:rsidRPr="00B9191F">
        <w:rPr>
          <w:rStyle w:val="normaltextrun"/>
          <w:rFonts w:ascii="Arial" w:eastAsiaTheme="majorEastAsia" w:hAnsi="Arial" w:cs="Arial"/>
          <w:b/>
          <w:bCs/>
          <w:color w:val="000000"/>
          <w:sz w:val="20"/>
          <w:szCs w:val="20"/>
        </w:rPr>
        <w:t>  </w:t>
      </w:r>
      <w:r w:rsidRPr="00B9191F">
        <w:rPr>
          <w:rStyle w:val="eop"/>
          <w:rFonts w:ascii="Arial" w:eastAsiaTheme="majorEastAsia" w:hAnsi="Arial" w:cs="Arial"/>
          <w:b/>
          <w:bCs/>
          <w:color w:val="000000"/>
          <w:sz w:val="20"/>
          <w:szCs w:val="20"/>
        </w:rPr>
        <w:t> </w:t>
      </w:r>
    </w:p>
    <w:p w14:paraId="4F2D205C" w14:textId="77777777" w:rsidR="002F3C4E" w:rsidRPr="00B9191F" w:rsidRDefault="002F3C4E" w:rsidP="002F3C4E">
      <w:pPr>
        <w:pStyle w:val="paragraph"/>
        <w:spacing w:beforeAutospacing="0" w:afterAutospacing="0"/>
        <w:jc w:val="both"/>
        <w:textAlignment w:val="baseline"/>
        <w:rPr>
          <w:rFonts w:ascii="Segoe UI" w:hAnsi="Segoe UI" w:cs="Segoe UI"/>
          <w:color w:val="000000"/>
          <w:sz w:val="20"/>
          <w:szCs w:val="20"/>
        </w:rPr>
      </w:pPr>
      <w:r w:rsidRPr="00B9191F">
        <w:rPr>
          <w:rStyle w:val="normaltextrun"/>
          <w:rFonts w:ascii="Arial" w:eastAsiaTheme="majorEastAsia" w:hAnsi="Arial" w:cs="Arial"/>
          <w:color w:val="000000"/>
          <w:sz w:val="20"/>
          <w:szCs w:val="20"/>
        </w:rPr>
        <w:t>   </w:t>
      </w:r>
      <w:r w:rsidRPr="00B9191F">
        <w:rPr>
          <w:rStyle w:val="eop"/>
          <w:rFonts w:ascii="Arial" w:eastAsiaTheme="majorEastAsia" w:hAnsi="Arial" w:cs="Arial"/>
          <w:color w:val="000000"/>
          <w:sz w:val="20"/>
          <w:szCs w:val="20"/>
        </w:rPr>
        <w:t> </w:t>
      </w:r>
    </w:p>
    <w:p w14:paraId="113F4669" w14:textId="77777777" w:rsidR="002F3C4E" w:rsidRPr="00B9191F" w:rsidRDefault="002F3C4E" w:rsidP="002F3C4E">
      <w:pPr>
        <w:pStyle w:val="paragraph"/>
        <w:spacing w:beforeAutospacing="0" w:afterAutospacing="0"/>
        <w:jc w:val="both"/>
        <w:textAlignment w:val="baseline"/>
        <w:rPr>
          <w:rFonts w:ascii="Segoe UI" w:hAnsi="Segoe UI" w:cs="Segoe UI"/>
          <w:color w:val="000000"/>
          <w:sz w:val="18"/>
          <w:szCs w:val="18"/>
        </w:rPr>
      </w:pPr>
      <w:r w:rsidRPr="00B9191F">
        <w:rPr>
          <w:rStyle w:val="normaltextrun"/>
          <w:rFonts w:ascii="Arial" w:eastAsiaTheme="majorEastAsia" w:hAnsi="Arial" w:cs="Arial"/>
          <w:color w:val="000000"/>
          <w:sz w:val="22"/>
          <w:szCs w:val="22"/>
        </w:rPr>
        <w:t>   </w:t>
      </w:r>
      <w:r w:rsidRPr="00B9191F">
        <w:rPr>
          <w:rStyle w:val="eop"/>
          <w:rFonts w:ascii="Arial" w:eastAsiaTheme="majorEastAsia" w:hAnsi="Arial" w:cs="Arial"/>
          <w:color w:val="000000"/>
          <w:sz w:val="22"/>
          <w:szCs w:val="22"/>
        </w:rPr>
        <w:t> </w:t>
      </w:r>
    </w:p>
    <w:p w14:paraId="437CED95" w14:textId="77777777" w:rsidR="002F3C4E" w:rsidRPr="00B9191F" w:rsidRDefault="002F3C4E" w:rsidP="002F3C4E">
      <w:pPr>
        <w:pStyle w:val="paragraph"/>
        <w:spacing w:beforeAutospacing="0" w:afterAutospacing="0"/>
        <w:jc w:val="both"/>
        <w:textAlignment w:val="baseline"/>
        <w:rPr>
          <w:rFonts w:ascii="Segoe UI" w:hAnsi="Segoe UI" w:cs="Segoe UI"/>
          <w:color w:val="000000"/>
          <w:sz w:val="18"/>
          <w:szCs w:val="18"/>
        </w:rPr>
      </w:pPr>
      <w:r w:rsidRPr="00B9191F">
        <w:rPr>
          <w:rStyle w:val="normaltextrun"/>
          <w:rFonts w:ascii="Arial" w:eastAsiaTheme="majorEastAsia" w:hAnsi="Arial" w:cs="Arial"/>
          <w:color w:val="000000"/>
          <w:sz w:val="22"/>
          <w:szCs w:val="22"/>
        </w:rPr>
        <w:t> </w:t>
      </w:r>
      <w:r w:rsidRPr="00B9191F">
        <w:rPr>
          <w:rStyle w:val="eop"/>
          <w:rFonts w:ascii="Arial" w:eastAsiaTheme="majorEastAsia" w:hAnsi="Arial" w:cs="Arial"/>
          <w:color w:val="000000"/>
          <w:sz w:val="22"/>
          <w:szCs w:val="22"/>
        </w:rPr>
        <w:t> </w:t>
      </w:r>
    </w:p>
    <w:p w14:paraId="2AB332E4" w14:textId="77777777" w:rsidR="002F3C4E" w:rsidRPr="00B9191F" w:rsidRDefault="002F3C4E" w:rsidP="002F3C4E">
      <w:pPr>
        <w:pStyle w:val="paragraph"/>
        <w:spacing w:beforeAutospacing="0" w:afterAutospacing="0"/>
        <w:jc w:val="both"/>
        <w:textAlignment w:val="baseline"/>
        <w:rPr>
          <w:rFonts w:ascii="Segoe UI" w:hAnsi="Segoe UI" w:cs="Segoe UI"/>
          <w:color w:val="000000"/>
          <w:sz w:val="18"/>
          <w:szCs w:val="18"/>
        </w:rPr>
      </w:pPr>
      <w:r w:rsidRPr="00B9191F">
        <w:rPr>
          <w:rStyle w:val="normaltextrun"/>
          <w:rFonts w:ascii="Segoe UI" w:eastAsiaTheme="majorEastAsia" w:hAnsi="Segoe UI" w:cs="Segoe UI"/>
          <w:color w:val="000000"/>
          <w:sz w:val="18"/>
          <w:szCs w:val="18"/>
        </w:rPr>
        <w:t> </w:t>
      </w:r>
      <w:r w:rsidRPr="00B9191F">
        <w:rPr>
          <w:rStyle w:val="eop"/>
          <w:rFonts w:ascii="Segoe UI" w:eastAsiaTheme="majorEastAsia" w:hAnsi="Segoe UI" w:cs="Segoe UI"/>
          <w:color w:val="000000"/>
          <w:sz w:val="18"/>
          <w:szCs w:val="18"/>
        </w:rPr>
        <w:t> </w:t>
      </w:r>
    </w:p>
    <w:p w14:paraId="37B40C6D" w14:textId="77777777" w:rsidR="002F3C4E" w:rsidRPr="00B9191F" w:rsidRDefault="002F3C4E" w:rsidP="002F3C4E">
      <w:pPr>
        <w:pStyle w:val="paragraph"/>
        <w:spacing w:beforeAutospacing="0" w:afterAutospacing="0"/>
        <w:jc w:val="center"/>
        <w:textAlignment w:val="baseline"/>
        <w:rPr>
          <w:rFonts w:ascii="Segoe UI" w:hAnsi="Segoe UI" w:cs="Segoe UI"/>
          <w:color w:val="000000"/>
          <w:sz w:val="18"/>
          <w:szCs w:val="18"/>
        </w:rPr>
      </w:pPr>
      <w:r w:rsidRPr="00B9191F">
        <w:rPr>
          <w:rStyle w:val="normaltextrun"/>
          <w:rFonts w:ascii="Arial" w:eastAsiaTheme="majorEastAsia" w:hAnsi="Arial" w:cs="Arial"/>
          <w:color w:val="000000"/>
          <w:sz w:val="22"/>
          <w:szCs w:val="22"/>
        </w:rPr>
        <w:t>……...........................................................  </w:t>
      </w:r>
      <w:r w:rsidRPr="00B9191F">
        <w:rPr>
          <w:rStyle w:val="eop"/>
          <w:rFonts w:ascii="Arial" w:eastAsiaTheme="majorEastAsia" w:hAnsi="Arial" w:cs="Arial"/>
          <w:color w:val="000000"/>
          <w:sz w:val="22"/>
          <w:szCs w:val="22"/>
        </w:rPr>
        <w:t> </w:t>
      </w:r>
    </w:p>
    <w:p w14:paraId="114D82E6" w14:textId="77777777" w:rsidR="002F3C4E" w:rsidRPr="00B9191F" w:rsidRDefault="002F3C4E" w:rsidP="002F3C4E">
      <w:pPr>
        <w:pStyle w:val="paragraph"/>
        <w:spacing w:beforeAutospacing="0" w:afterAutospacing="0"/>
        <w:jc w:val="center"/>
        <w:textAlignment w:val="baseline"/>
        <w:rPr>
          <w:rFonts w:ascii="Segoe UI" w:hAnsi="Segoe UI" w:cs="Segoe UI"/>
          <w:color w:val="000000"/>
          <w:sz w:val="18"/>
          <w:szCs w:val="18"/>
        </w:rPr>
      </w:pPr>
      <w:r w:rsidRPr="00B9191F">
        <w:rPr>
          <w:rStyle w:val="normaltextrun"/>
          <w:rFonts w:ascii="Arial" w:eastAsiaTheme="majorEastAsia" w:hAnsi="Arial" w:cs="Arial"/>
          <w:b/>
          <w:bCs/>
          <w:color w:val="000000"/>
          <w:sz w:val="22"/>
          <w:szCs w:val="22"/>
        </w:rPr>
        <w:t>Firma, nombres y apellidos del postor o</w:t>
      </w:r>
      <w:r w:rsidRPr="00B9191F">
        <w:rPr>
          <w:rStyle w:val="normaltextrun"/>
          <w:rFonts w:ascii="Arial" w:eastAsiaTheme="majorEastAsia" w:hAnsi="Arial" w:cs="Arial"/>
          <w:color w:val="000000"/>
          <w:sz w:val="22"/>
          <w:szCs w:val="22"/>
        </w:rPr>
        <w:t>  </w:t>
      </w:r>
      <w:r w:rsidRPr="00B9191F">
        <w:rPr>
          <w:rStyle w:val="eop"/>
          <w:rFonts w:ascii="Arial" w:eastAsiaTheme="majorEastAsia" w:hAnsi="Arial" w:cs="Arial"/>
          <w:color w:val="000000"/>
          <w:sz w:val="22"/>
          <w:szCs w:val="22"/>
        </w:rPr>
        <w:t> </w:t>
      </w:r>
    </w:p>
    <w:p w14:paraId="65A3681A" w14:textId="77777777" w:rsidR="002F3C4E" w:rsidRPr="00B9191F" w:rsidRDefault="002F3C4E" w:rsidP="002F3C4E">
      <w:pPr>
        <w:pStyle w:val="paragraph"/>
        <w:spacing w:beforeAutospacing="0" w:afterAutospacing="0"/>
        <w:jc w:val="center"/>
        <w:textAlignment w:val="baseline"/>
        <w:rPr>
          <w:rFonts w:ascii="Segoe UI" w:hAnsi="Segoe UI" w:cs="Segoe UI"/>
          <w:color w:val="000000"/>
          <w:sz w:val="18"/>
          <w:szCs w:val="18"/>
          <w:lang w:val="pt-PT"/>
        </w:rPr>
      </w:pPr>
      <w:r w:rsidRPr="00B9191F">
        <w:rPr>
          <w:rStyle w:val="normaltextrun"/>
          <w:rFonts w:ascii="Arial" w:eastAsiaTheme="majorEastAsia" w:hAnsi="Arial" w:cs="Arial"/>
          <w:b/>
          <w:color w:val="000000" w:themeColor="text1"/>
          <w:sz w:val="22"/>
          <w:szCs w:val="22"/>
          <w:lang w:val="pt-PT"/>
        </w:rPr>
        <w:t>apoderado, según corresponda</w:t>
      </w:r>
      <w:r w:rsidRPr="00B9191F">
        <w:rPr>
          <w:rStyle w:val="normaltextrun"/>
          <w:rFonts w:ascii="Arial" w:eastAsiaTheme="majorEastAsia" w:hAnsi="Arial" w:cs="Arial"/>
          <w:color w:val="000000" w:themeColor="text1"/>
          <w:sz w:val="22"/>
          <w:szCs w:val="22"/>
          <w:lang w:val="pt-PT"/>
        </w:rPr>
        <w:t>   </w:t>
      </w:r>
      <w:r w:rsidRPr="00B9191F">
        <w:rPr>
          <w:rStyle w:val="eop"/>
          <w:rFonts w:ascii="Arial" w:eastAsiaTheme="majorEastAsia" w:hAnsi="Arial" w:cs="Arial"/>
          <w:color w:val="000000" w:themeColor="text1"/>
          <w:sz w:val="22"/>
          <w:szCs w:val="22"/>
          <w:lang w:val="pt-PT"/>
        </w:rPr>
        <w:t> </w:t>
      </w:r>
    </w:p>
    <w:p w14:paraId="48DD9047" w14:textId="77777777" w:rsidR="002F3C4E" w:rsidRPr="00B9191F" w:rsidRDefault="002F3C4E" w:rsidP="002F3C4E">
      <w:pPr>
        <w:pStyle w:val="paragraph"/>
        <w:spacing w:beforeAutospacing="0" w:afterAutospacing="0"/>
        <w:jc w:val="center"/>
        <w:textAlignment w:val="baseline"/>
        <w:rPr>
          <w:rStyle w:val="eop"/>
          <w:rFonts w:ascii="Arial" w:eastAsiaTheme="majorEastAsia" w:hAnsi="Arial" w:cs="Arial"/>
          <w:color w:val="000000"/>
          <w:sz w:val="20"/>
          <w:szCs w:val="20"/>
          <w:lang w:val="pt-PT"/>
        </w:rPr>
      </w:pPr>
    </w:p>
    <w:p w14:paraId="76F4BDAB" w14:textId="77777777" w:rsidR="002F3C4E" w:rsidRPr="00B9191F" w:rsidRDefault="002F3C4E" w:rsidP="002F3C4E">
      <w:pPr>
        <w:pStyle w:val="paragraph"/>
        <w:spacing w:beforeAutospacing="0" w:afterAutospacing="0"/>
        <w:jc w:val="center"/>
        <w:textAlignment w:val="baseline"/>
        <w:rPr>
          <w:rStyle w:val="eop"/>
          <w:rFonts w:ascii="Arial" w:eastAsiaTheme="majorEastAsia" w:hAnsi="Arial" w:cs="Arial"/>
          <w:color w:val="000000"/>
          <w:sz w:val="20"/>
          <w:szCs w:val="20"/>
          <w:lang w:val="pt-PT"/>
        </w:rPr>
      </w:pPr>
    </w:p>
    <w:p w14:paraId="261D4D12" w14:textId="77777777" w:rsidR="002F3C4E" w:rsidRPr="00B9191F" w:rsidRDefault="002F3C4E" w:rsidP="002F3C4E">
      <w:pPr>
        <w:pStyle w:val="paragraph"/>
        <w:spacing w:beforeAutospacing="0" w:afterAutospacing="0"/>
        <w:jc w:val="center"/>
        <w:textAlignment w:val="baseline"/>
        <w:rPr>
          <w:rStyle w:val="eop"/>
          <w:rFonts w:ascii="Arial" w:eastAsiaTheme="majorEastAsia" w:hAnsi="Arial" w:cs="Arial"/>
          <w:color w:val="000000"/>
          <w:sz w:val="20"/>
          <w:szCs w:val="20"/>
          <w:lang w:val="pt-PT"/>
        </w:rPr>
      </w:pPr>
    </w:p>
    <w:p w14:paraId="4D22806F" w14:textId="77777777" w:rsidR="002F3C4E" w:rsidRPr="00B9191F" w:rsidRDefault="002F3C4E" w:rsidP="002F3C4E">
      <w:pPr>
        <w:pStyle w:val="paragraph"/>
        <w:spacing w:beforeAutospacing="0" w:afterAutospacing="0"/>
        <w:jc w:val="center"/>
        <w:textAlignment w:val="baseline"/>
        <w:rPr>
          <w:rStyle w:val="eop"/>
          <w:rFonts w:ascii="Arial" w:eastAsiaTheme="majorEastAsia" w:hAnsi="Arial" w:cs="Arial"/>
          <w:color w:val="000000"/>
          <w:sz w:val="20"/>
          <w:szCs w:val="20"/>
          <w:lang w:val="pt-PT"/>
        </w:rPr>
      </w:pPr>
    </w:p>
    <w:p w14:paraId="3FA5F472" w14:textId="77777777" w:rsidR="002F3C4E" w:rsidRPr="00B9191F" w:rsidRDefault="002F3C4E" w:rsidP="002F3C4E">
      <w:pPr>
        <w:pStyle w:val="paragraph"/>
        <w:spacing w:beforeAutospacing="0" w:afterAutospacing="0"/>
        <w:jc w:val="center"/>
        <w:textAlignment w:val="baseline"/>
        <w:rPr>
          <w:rStyle w:val="eop"/>
          <w:rFonts w:ascii="Arial" w:eastAsiaTheme="majorEastAsia" w:hAnsi="Arial" w:cs="Arial"/>
          <w:color w:val="000000"/>
          <w:sz w:val="20"/>
          <w:szCs w:val="20"/>
          <w:lang w:val="pt-PT"/>
        </w:rPr>
      </w:pPr>
    </w:p>
    <w:p w14:paraId="7A1A55C5" w14:textId="77777777" w:rsidR="00E7449E" w:rsidRDefault="00E7449E" w:rsidP="002F3C4E">
      <w:pPr>
        <w:widowControl w:val="0"/>
        <w:rPr>
          <w:rFonts w:ascii="Arial" w:hAnsi="Arial" w:cs="Arial"/>
          <w:sz w:val="20"/>
          <w:szCs w:val="20"/>
          <w:lang w:val="pt-PT"/>
        </w:rPr>
        <w:sectPr w:rsidR="00E7449E" w:rsidSect="00945116">
          <w:headerReference w:type="even" r:id="rId40"/>
          <w:headerReference w:type="default" r:id="rId41"/>
          <w:footerReference w:type="even" r:id="rId42"/>
          <w:footerReference w:type="default" r:id="rId43"/>
          <w:headerReference w:type="first" r:id="rId44"/>
          <w:pgSz w:w="11907" w:h="16839" w:code="9"/>
          <w:pgMar w:top="1418" w:right="1418" w:bottom="1701" w:left="1418" w:header="567" w:footer="567" w:gutter="0"/>
          <w:cols w:space="720"/>
          <w:docGrid w:linePitch="360"/>
        </w:sectPr>
      </w:pPr>
    </w:p>
    <w:p w14:paraId="5364AFBE" w14:textId="6CDCEDF1" w:rsidR="001470EF" w:rsidRPr="00013250" w:rsidRDefault="001470EF" w:rsidP="001470EF">
      <w:pPr>
        <w:widowControl w:val="0"/>
        <w:jc w:val="center"/>
        <w:rPr>
          <w:rFonts w:ascii="Arial" w:hAnsi="Arial"/>
          <w:b/>
          <w:sz w:val="20"/>
          <w:szCs w:val="20"/>
          <w:lang w:val="pt-PT"/>
        </w:rPr>
      </w:pPr>
      <w:r w:rsidRPr="00013250">
        <w:rPr>
          <w:rFonts w:ascii="Arial" w:hAnsi="Arial"/>
          <w:b/>
          <w:sz w:val="20"/>
          <w:szCs w:val="20"/>
          <w:lang w:val="pt-PT"/>
        </w:rPr>
        <w:lastRenderedPageBreak/>
        <w:t>ANEXO Nº 1</w:t>
      </w:r>
      <w:r w:rsidR="00777D5A" w:rsidRPr="00013250">
        <w:rPr>
          <w:rFonts w:ascii="Arial" w:hAnsi="Arial"/>
          <w:b/>
          <w:sz w:val="20"/>
          <w:szCs w:val="20"/>
          <w:lang w:val="pt-PT"/>
        </w:rPr>
        <w:t>3</w:t>
      </w:r>
    </w:p>
    <w:p w14:paraId="58B6F213" w14:textId="77777777" w:rsidR="001470EF" w:rsidRPr="00013250" w:rsidRDefault="001470EF" w:rsidP="001470EF">
      <w:pPr>
        <w:widowControl w:val="0"/>
        <w:jc w:val="center"/>
        <w:rPr>
          <w:rFonts w:ascii="Arial" w:hAnsi="Arial" w:cs="Arial"/>
          <w:b/>
          <w:sz w:val="20"/>
          <w:szCs w:val="20"/>
          <w:lang w:val="pt-PT"/>
        </w:rPr>
      </w:pPr>
    </w:p>
    <w:p w14:paraId="7D71B756" w14:textId="77777777" w:rsidR="001470EF" w:rsidRPr="00013250" w:rsidRDefault="001470EF" w:rsidP="001470EF">
      <w:pPr>
        <w:widowControl w:val="0"/>
        <w:jc w:val="center"/>
        <w:rPr>
          <w:rFonts w:ascii="Arial" w:hAnsi="Arial" w:cs="Arial"/>
          <w:b/>
          <w:sz w:val="20"/>
          <w:szCs w:val="20"/>
        </w:rPr>
      </w:pPr>
      <w:r w:rsidRPr="00013250">
        <w:rPr>
          <w:rFonts w:ascii="Arial" w:hAnsi="Arial" w:cs="Arial"/>
          <w:b/>
          <w:sz w:val="20"/>
          <w:szCs w:val="20"/>
        </w:rPr>
        <w:t>SOLICITUD DE BONIFICACIÓN DEL DIEZ POR CIENTO (10%) POR SERVICIOS PRESTADOS FUERA DE LA PROVINCIA DE LIMA Y CALLAO</w:t>
      </w:r>
    </w:p>
    <w:p w14:paraId="0E9368CA" w14:textId="12E22AB9" w:rsidR="001470EF" w:rsidRPr="00013250" w:rsidRDefault="001470EF" w:rsidP="5B656F28">
      <w:pPr>
        <w:widowControl w:val="0"/>
        <w:jc w:val="center"/>
        <w:rPr>
          <w:rFonts w:ascii="Arial" w:hAnsi="Arial" w:cs="Arial"/>
          <w:b/>
          <w:bCs/>
          <w:sz w:val="20"/>
          <w:szCs w:val="20"/>
        </w:rPr>
      </w:pPr>
      <w:r w:rsidRPr="00013250">
        <w:rPr>
          <w:rFonts w:ascii="Arial" w:hAnsi="Arial" w:cs="Arial"/>
          <w:b/>
          <w:bCs/>
          <w:sz w:val="20"/>
          <w:szCs w:val="20"/>
        </w:rPr>
        <w:t>(DE SER EL CASO, SOLO PRESENTAR ESTA SOLICITUD EN EL ITEM [CONSIGNAR EL N° DEL ÍTEM O ÍTEMS CUYA CUANTÍA</w:t>
      </w:r>
      <w:r w:rsidR="003F6D30" w:rsidRPr="00013250">
        <w:rPr>
          <w:rFonts w:ascii="Arial" w:hAnsi="Arial" w:cs="Arial"/>
          <w:b/>
          <w:bCs/>
          <w:sz w:val="20"/>
          <w:szCs w:val="20"/>
        </w:rPr>
        <w:t xml:space="preserve"> ESTIMADA</w:t>
      </w:r>
      <w:r w:rsidRPr="00013250">
        <w:rPr>
          <w:rFonts w:ascii="Arial" w:hAnsi="Arial" w:cs="Arial"/>
          <w:b/>
          <w:bCs/>
          <w:sz w:val="20"/>
          <w:szCs w:val="20"/>
        </w:rPr>
        <w:t xml:space="preserve"> NO SUPERA LOS DOSCIENTOS MIL SOLES (S/ 200,000.00]) </w:t>
      </w:r>
    </w:p>
    <w:p w14:paraId="4827BB50" w14:textId="77777777" w:rsidR="001470EF" w:rsidRPr="00B9191F" w:rsidRDefault="001470EF" w:rsidP="001470EF">
      <w:pPr>
        <w:widowControl w:val="0"/>
        <w:autoSpaceDE w:val="0"/>
        <w:autoSpaceDN w:val="0"/>
        <w:adjustRightInd w:val="0"/>
        <w:jc w:val="both"/>
        <w:rPr>
          <w:rFonts w:ascii="Arial" w:hAnsi="Arial" w:cs="Arial"/>
          <w:b/>
          <w:sz w:val="20"/>
          <w:szCs w:val="20"/>
        </w:rPr>
      </w:pPr>
    </w:p>
    <w:p w14:paraId="3749D32A" w14:textId="77777777" w:rsidR="001470EF" w:rsidRPr="00B9191F" w:rsidRDefault="001470EF" w:rsidP="001470EF">
      <w:pPr>
        <w:widowControl w:val="0"/>
        <w:autoSpaceDE w:val="0"/>
        <w:autoSpaceDN w:val="0"/>
        <w:adjustRightInd w:val="0"/>
        <w:jc w:val="both"/>
        <w:rPr>
          <w:rFonts w:ascii="Arial" w:hAnsi="Arial" w:cs="Arial"/>
          <w:b/>
          <w:sz w:val="20"/>
          <w:szCs w:val="20"/>
        </w:rPr>
      </w:pPr>
    </w:p>
    <w:p w14:paraId="2636C9B3" w14:textId="77777777" w:rsidR="001470EF" w:rsidRPr="00B9191F" w:rsidRDefault="001470EF" w:rsidP="001470EF">
      <w:pPr>
        <w:widowControl w:val="0"/>
        <w:jc w:val="both"/>
        <w:rPr>
          <w:rFonts w:ascii="Arial" w:hAnsi="Arial" w:cs="Arial"/>
          <w:sz w:val="20"/>
          <w:szCs w:val="20"/>
        </w:rPr>
      </w:pPr>
      <w:r w:rsidRPr="00B9191F">
        <w:rPr>
          <w:rFonts w:ascii="Arial" w:hAnsi="Arial" w:cs="Arial"/>
          <w:sz w:val="20"/>
          <w:szCs w:val="20"/>
        </w:rPr>
        <w:t>Señores</w:t>
      </w:r>
    </w:p>
    <w:p w14:paraId="4556ED1B" w14:textId="77777777" w:rsidR="001470EF" w:rsidRPr="00B9191F" w:rsidRDefault="001470EF" w:rsidP="001470EF">
      <w:pPr>
        <w:widowControl w:val="0"/>
        <w:spacing w:line="259" w:lineRule="auto"/>
        <w:jc w:val="both"/>
        <w:rPr>
          <w:rFonts w:ascii="Arial" w:eastAsia="Arial" w:hAnsi="Arial" w:cs="Arial"/>
          <w:sz w:val="20"/>
          <w:szCs w:val="20"/>
        </w:rPr>
      </w:pPr>
      <w:r w:rsidRPr="00B9191F">
        <w:rPr>
          <w:rFonts w:ascii="Arial" w:hAnsi="Arial" w:cs="Arial"/>
          <w:b/>
          <w:sz w:val="20"/>
          <w:szCs w:val="20"/>
        </w:rPr>
        <w:t>EVALUADORES</w:t>
      </w:r>
    </w:p>
    <w:p w14:paraId="32D30564" w14:textId="77777777" w:rsidR="001470EF" w:rsidRPr="00B9191F" w:rsidRDefault="001470EF" w:rsidP="001470EF">
      <w:pPr>
        <w:widowControl w:val="0"/>
        <w:spacing w:line="259" w:lineRule="auto"/>
        <w:jc w:val="both"/>
        <w:rPr>
          <w:rFonts w:ascii="Arial" w:hAnsi="Arial" w:cs="Arial"/>
          <w:b/>
          <w:bCs/>
          <w:sz w:val="20"/>
        </w:rPr>
      </w:pPr>
      <w:r w:rsidRPr="00B9191F">
        <w:rPr>
          <w:rFonts w:ascii="Arial" w:hAnsi="Arial" w:cs="Arial"/>
          <w:b/>
          <w:bCs/>
          <w:sz w:val="20"/>
          <w:szCs w:val="20"/>
        </w:rPr>
        <w:t xml:space="preserve">CONCURSO PÚBLICO ABREVIADO PARA LA CONTRATACIÓN DE EXPERTOS Y GERENTES DE PROYECTOS N° </w:t>
      </w:r>
      <w:r w:rsidRPr="00B9191F">
        <w:rPr>
          <w:rFonts w:ascii="Arial" w:hAnsi="Arial" w:cs="Arial"/>
          <w:b/>
          <w:bCs/>
          <w:sz w:val="20"/>
          <w:u w:val="single"/>
        </w:rPr>
        <w:t>[CONSIGNAR NOMENCLATURA DEL PROCEDIMIENTO DE SELECCIÓN]</w:t>
      </w:r>
    </w:p>
    <w:p w14:paraId="5FC3B999" w14:textId="77777777" w:rsidR="001470EF" w:rsidRPr="00B9191F" w:rsidRDefault="001470EF" w:rsidP="001470EF">
      <w:pPr>
        <w:widowControl w:val="0"/>
        <w:autoSpaceDE w:val="0"/>
        <w:autoSpaceDN w:val="0"/>
        <w:adjustRightInd w:val="0"/>
        <w:jc w:val="both"/>
        <w:rPr>
          <w:rFonts w:ascii="Arial" w:hAnsi="Arial" w:cs="Arial"/>
          <w:sz w:val="20"/>
          <w:szCs w:val="20"/>
        </w:rPr>
      </w:pPr>
      <w:r w:rsidRPr="00B9191F">
        <w:rPr>
          <w:rFonts w:ascii="Arial" w:hAnsi="Arial" w:cs="Arial"/>
          <w:sz w:val="20"/>
          <w:szCs w:val="20"/>
        </w:rPr>
        <w:t>Presente.-</w:t>
      </w:r>
    </w:p>
    <w:p w14:paraId="72B4124C" w14:textId="77777777" w:rsidR="001470EF" w:rsidRPr="00B9191F" w:rsidRDefault="001470EF" w:rsidP="001470EF">
      <w:pPr>
        <w:widowControl w:val="0"/>
        <w:rPr>
          <w:rFonts w:ascii="Arial" w:hAnsi="Arial" w:cs="Arial"/>
          <w:sz w:val="20"/>
        </w:rPr>
      </w:pPr>
    </w:p>
    <w:p w14:paraId="012EE726" w14:textId="78EF49F2" w:rsidR="001470EF" w:rsidRPr="00B9191F" w:rsidRDefault="001470EF" w:rsidP="001470EF">
      <w:pPr>
        <w:pStyle w:val="Textoindependiente"/>
        <w:widowControl w:val="0"/>
        <w:tabs>
          <w:tab w:val="left" w:pos="284"/>
        </w:tabs>
        <w:spacing w:after="0"/>
        <w:jc w:val="both"/>
        <w:rPr>
          <w:rFonts w:ascii="Arial" w:hAnsi="Arial" w:cs="Arial"/>
          <w:sz w:val="20"/>
          <w:szCs w:val="20"/>
        </w:rPr>
      </w:pPr>
      <w:r w:rsidRPr="00B9191F">
        <w:rPr>
          <w:rFonts w:ascii="Arial" w:hAnsi="Arial" w:cs="Arial"/>
          <w:sz w:val="20"/>
          <w:szCs w:val="20"/>
        </w:rPr>
        <w:t xml:space="preserve">Mediante el presente el que se suscribe, </w:t>
      </w:r>
      <w:r w:rsidR="00A13110" w:rsidRPr="00B9191F">
        <w:rPr>
          <w:rFonts w:ascii="Arial" w:hAnsi="Arial" w:cs="Arial"/>
          <w:sz w:val="20"/>
          <w:szCs w:val="20"/>
          <w:lang w:val="es-PE"/>
        </w:rPr>
        <w:t xml:space="preserve">[…….] </w:t>
      </w:r>
      <w:r w:rsidR="00203DBF" w:rsidRPr="00B9191F">
        <w:rPr>
          <w:rFonts w:ascii="Arial" w:hAnsi="Arial" w:cs="Arial"/>
          <w:sz w:val="20"/>
          <w:szCs w:val="20"/>
        </w:rPr>
        <w:t xml:space="preserve">postor </w:t>
      </w:r>
      <w:r w:rsidR="00A13110" w:rsidRPr="00B9191F">
        <w:rPr>
          <w:rFonts w:ascii="Arial" w:hAnsi="Arial" w:cs="Arial"/>
          <w:sz w:val="20"/>
          <w:szCs w:val="20"/>
        </w:rPr>
        <w:t>o</w:t>
      </w:r>
      <w:r w:rsidR="00203DBF" w:rsidRPr="00B9191F">
        <w:rPr>
          <w:rFonts w:ascii="Arial" w:hAnsi="Arial" w:cs="Arial"/>
          <w:sz w:val="20"/>
          <w:szCs w:val="20"/>
        </w:rPr>
        <w:t xml:space="preserve"> </w:t>
      </w:r>
      <w:r w:rsidR="009C7420" w:rsidRPr="00B9191F">
        <w:rPr>
          <w:rFonts w:ascii="Arial" w:hAnsi="Arial" w:cs="Arial"/>
          <w:sz w:val="20"/>
          <w:szCs w:val="20"/>
        </w:rPr>
        <w:t>apoderado</w:t>
      </w:r>
      <w:r w:rsidR="00203DBF" w:rsidRPr="00B9191F">
        <w:rPr>
          <w:rFonts w:ascii="Arial" w:hAnsi="Arial" w:cs="Arial"/>
          <w:sz w:val="20"/>
          <w:szCs w:val="20"/>
        </w:rPr>
        <w:t xml:space="preserve"> </w:t>
      </w:r>
      <w:r w:rsidR="00675E83" w:rsidRPr="00B9191F">
        <w:rPr>
          <w:rFonts w:ascii="Arial" w:hAnsi="Arial" w:cs="Arial"/>
          <w:sz w:val="20"/>
          <w:szCs w:val="20"/>
        </w:rPr>
        <w:t xml:space="preserve">de </w:t>
      </w:r>
      <w:r w:rsidRPr="00B9191F">
        <w:rPr>
          <w:rFonts w:ascii="Arial" w:hAnsi="Arial" w:cs="Arial"/>
          <w:sz w:val="20"/>
          <w:szCs w:val="20"/>
        </w:rPr>
        <w:t>[</w:t>
      </w:r>
      <w:r w:rsidRPr="00B9191F">
        <w:rPr>
          <w:rFonts w:ascii="Arial" w:hAnsi="Arial" w:cs="Arial"/>
          <w:b/>
          <w:bCs/>
          <w:sz w:val="20"/>
          <w:szCs w:val="20"/>
          <w:u w:val="single"/>
        </w:rPr>
        <w:t xml:space="preserve">CONSIGNAR </w:t>
      </w:r>
      <w:r w:rsidR="00F041DC" w:rsidRPr="00B9191F">
        <w:rPr>
          <w:rFonts w:ascii="Arial" w:hAnsi="Arial" w:cs="Arial"/>
          <w:b/>
          <w:bCs/>
          <w:sz w:val="20"/>
          <w:szCs w:val="20"/>
          <w:u w:val="single"/>
        </w:rPr>
        <w:t>NOMBRE DEL POSTOR PODERDANTE</w:t>
      </w:r>
      <w:r w:rsidRPr="00B9191F">
        <w:rPr>
          <w:rFonts w:ascii="Arial" w:hAnsi="Arial" w:cs="Arial"/>
          <w:sz w:val="20"/>
          <w:szCs w:val="20"/>
        </w:rPr>
        <w:t xml:space="preserve">], solicito la asignación de la bonificación del diez por ciento (10%) sobre el puntaje total en </w:t>
      </w:r>
      <w:r w:rsidRPr="00B9191F">
        <w:rPr>
          <w:rFonts w:ascii="Arial" w:hAnsi="Arial" w:cs="Arial"/>
          <w:b/>
          <w:bCs/>
          <w:sz w:val="20"/>
          <w:szCs w:val="20"/>
          <w:u w:val="single"/>
        </w:rPr>
        <w:t xml:space="preserve">[CONSIGNAR </w:t>
      </w:r>
      <w:r w:rsidR="0B2696F1" w:rsidRPr="00B9191F">
        <w:rPr>
          <w:rFonts w:ascii="Arial" w:hAnsi="Arial" w:cs="Arial"/>
          <w:b/>
          <w:bCs/>
          <w:sz w:val="20"/>
          <w:szCs w:val="20"/>
          <w:u w:val="single"/>
        </w:rPr>
        <w:t xml:space="preserve">PROCEDIMIENTO DE SELECCIÓN </w:t>
      </w:r>
      <w:r w:rsidR="60EAE0D6" w:rsidRPr="00B9191F">
        <w:rPr>
          <w:rFonts w:ascii="Arial" w:hAnsi="Arial" w:cs="Arial"/>
          <w:b/>
          <w:bCs/>
          <w:sz w:val="20"/>
          <w:szCs w:val="20"/>
          <w:u w:val="single"/>
        </w:rPr>
        <w:t xml:space="preserve">O </w:t>
      </w:r>
      <w:r w:rsidRPr="00B9191F">
        <w:rPr>
          <w:rFonts w:ascii="Arial" w:hAnsi="Arial" w:cs="Arial"/>
          <w:b/>
          <w:bCs/>
          <w:sz w:val="20"/>
          <w:szCs w:val="20"/>
          <w:u w:val="single"/>
        </w:rPr>
        <w:t xml:space="preserve">ÍTEM, SEGÚN CORRESPONDA, EN LOS QUE SE SOLICITA LA BONIFICACIÓN] </w:t>
      </w:r>
      <w:r w:rsidRPr="00B9191F">
        <w:rPr>
          <w:rFonts w:ascii="Arial" w:hAnsi="Arial" w:cs="Arial"/>
          <w:sz w:val="20"/>
          <w:szCs w:val="20"/>
        </w:rPr>
        <w:t xml:space="preserve">debido a que </w:t>
      </w:r>
      <w:r w:rsidR="003126D7" w:rsidRPr="00B9191F">
        <w:rPr>
          <w:rFonts w:ascii="Arial" w:hAnsi="Arial" w:cs="Arial"/>
          <w:sz w:val="20"/>
          <w:szCs w:val="20"/>
        </w:rPr>
        <w:t xml:space="preserve">el </w:t>
      </w:r>
      <w:r w:rsidRPr="00B9191F">
        <w:rPr>
          <w:rFonts w:ascii="Arial" w:hAnsi="Arial" w:cs="Arial"/>
          <w:sz w:val="20"/>
          <w:szCs w:val="20"/>
        </w:rPr>
        <w:t>domicilio de</w:t>
      </w:r>
      <w:r w:rsidR="00BE4470" w:rsidRPr="00B9191F">
        <w:rPr>
          <w:rFonts w:ascii="Arial" w:hAnsi="Arial" w:cs="Arial"/>
          <w:sz w:val="20"/>
          <w:szCs w:val="20"/>
        </w:rPr>
        <w:t>l postor</w:t>
      </w:r>
      <w:r w:rsidRPr="00B9191F">
        <w:rPr>
          <w:rFonts w:ascii="Arial" w:hAnsi="Arial" w:cs="Arial"/>
          <w:sz w:val="20"/>
          <w:szCs w:val="20"/>
        </w:rPr>
        <w:t xml:space="preserve"> </w:t>
      </w:r>
      <w:r w:rsidR="00A616C3" w:rsidRPr="00B9191F">
        <w:rPr>
          <w:rFonts w:ascii="Arial" w:hAnsi="Arial" w:cs="Arial"/>
          <w:sz w:val="20"/>
          <w:szCs w:val="20"/>
        </w:rPr>
        <w:t>poderdante</w:t>
      </w:r>
      <w:r w:rsidRPr="00B9191F">
        <w:rPr>
          <w:rFonts w:ascii="Arial" w:hAnsi="Arial" w:cs="Arial"/>
          <w:sz w:val="20"/>
          <w:szCs w:val="20"/>
        </w:rPr>
        <w:t xml:space="preserve"> se encuentra ubicado en la provincia o provincias colindantes donde se ejecuta la prestación.</w:t>
      </w:r>
    </w:p>
    <w:p w14:paraId="7F6641E4" w14:textId="77777777" w:rsidR="001470EF" w:rsidRPr="00B9191F" w:rsidRDefault="001470EF" w:rsidP="001470EF">
      <w:pPr>
        <w:widowControl w:val="0"/>
        <w:autoSpaceDE w:val="0"/>
        <w:autoSpaceDN w:val="0"/>
        <w:adjustRightInd w:val="0"/>
        <w:jc w:val="both"/>
        <w:rPr>
          <w:rFonts w:ascii="Arial" w:hAnsi="Arial" w:cs="Arial"/>
          <w:sz w:val="20"/>
        </w:rPr>
      </w:pPr>
    </w:p>
    <w:p w14:paraId="10FAC4AA" w14:textId="77777777" w:rsidR="001470EF" w:rsidRPr="00B9191F" w:rsidRDefault="001470EF" w:rsidP="001470EF">
      <w:pPr>
        <w:widowControl w:val="0"/>
        <w:autoSpaceDE w:val="0"/>
        <w:autoSpaceDN w:val="0"/>
        <w:adjustRightInd w:val="0"/>
        <w:jc w:val="both"/>
        <w:rPr>
          <w:rFonts w:ascii="Arial" w:hAnsi="Arial" w:cs="Arial"/>
          <w:sz w:val="20"/>
        </w:rPr>
      </w:pPr>
    </w:p>
    <w:p w14:paraId="7F575DEF" w14:textId="77777777" w:rsidR="001470EF" w:rsidRPr="00B9191F" w:rsidRDefault="001470EF" w:rsidP="001470EF">
      <w:pPr>
        <w:widowControl w:val="0"/>
        <w:autoSpaceDE w:val="0"/>
        <w:autoSpaceDN w:val="0"/>
        <w:adjustRightInd w:val="0"/>
        <w:jc w:val="both"/>
        <w:rPr>
          <w:rFonts w:ascii="Arial" w:hAnsi="Arial" w:cs="Arial"/>
          <w:sz w:val="20"/>
        </w:rPr>
      </w:pPr>
    </w:p>
    <w:p w14:paraId="55BB9228" w14:textId="79A16C8E" w:rsidR="001470EF" w:rsidRPr="00B9191F" w:rsidRDefault="00AB1ACC" w:rsidP="00AB1ACC">
      <w:pPr>
        <w:widowControl w:val="0"/>
        <w:autoSpaceDE w:val="0"/>
        <w:autoSpaceDN w:val="0"/>
        <w:adjustRightInd w:val="0"/>
        <w:jc w:val="center"/>
        <w:rPr>
          <w:rFonts w:ascii="Arial" w:hAnsi="Arial" w:cs="Arial"/>
          <w:sz w:val="20"/>
        </w:rPr>
      </w:pPr>
      <w:r w:rsidRPr="00B9191F">
        <w:rPr>
          <w:rStyle w:val="normaltextrun"/>
          <w:rFonts w:ascii="Arial" w:eastAsiaTheme="majorEastAsia" w:hAnsi="Arial" w:cs="Arial"/>
          <w:color w:val="000000"/>
          <w:sz w:val="22"/>
          <w:szCs w:val="22"/>
        </w:rPr>
        <w:t>……...........................................................</w:t>
      </w:r>
    </w:p>
    <w:p w14:paraId="7A34F897" w14:textId="2025A283" w:rsidR="001470EF" w:rsidRPr="00B9191F" w:rsidRDefault="001470EF" w:rsidP="009C7420">
      <w:pPr>
        <w:widowControl w:val="0"/>
        <w:jc w:val="center"/>
        <w:rPr>
          <w:rFonts w:ascii="Arial" w:hAnsi="Arial" w:cs="Arial"/>
          <w:b/>
          <w:sz w:val="20"/>
        </w:rPr>
      </w:pPr>
      <w:r w:rsidRPr="00B9191F">
        <w:rPr>
          <w:rFonts w:ascii="Arial" w:hAnsi="Arial" w:cs="Arial"/>
          <w:b/>
          <w:sz w:val="20"/>
          <w:szCs w:val="20"/>
        </w:rPr>
        <w:t xml:space="preserve">Firma, nombres y apellidos del </w:t>
      </w:r>
      <w:r w:rsidR="00B44697" w:rsidRPr="00B9191F">
        <w:rPr>
          <w:rFonts w:ascii="Arial" w:hAnsi="Arial" w:cs="Arial"/>
          <w:b/>
          <w:sz w:val="20"/>
          <w:szCs w:val="20"/>
        </w:rPr>
        <w:t xml:space="preserve">postor o </w:t>
      </w:r>
      <w:r w:rsidR="009C7420" w:rsidRPr="00B9191F">
        <w:rPr>
          <w:rFonts w:ascii="Arial" w:hAnsi="Arial" w:cs="Arial"/>
          <w:b/>
          <w:sz w:val="20"/>
          <w:szCs w:val="20"/>
        </w:rPr>
        <w:t>apoderado</w:t>
      </w:r>
      <w:r w:rsidR="00A96B82" w:rsidRPr="00B9191F">
        <w:rPr>
          <w:rFonts w:ascii="Arial" w:hAnsi="Arial" w:cs="Arial"/>
          <w:b/>
          <w:sz w:val="20"/>
        </w:rPr>
        <w:t>, según corresponda</w:t>
      </w:r>
    </w:p>
    <w:p w14:paraId="5D31A43A" w14:textId="77777777" w:rsidR="001470EF" w:rsidRPr="00B9191F" w:rsidRDefault="001470EF" w:rsidP="001470EF">
      <w:pPr>
        <w:widowControl w:val="0"/>
        <w:jc w:val="both"/>
        <w:rPr>
          <w:rFonts w:ascii="Arial" w:hAnsi="Arial" w:cs="Arial"/>
          <w:color w:val="0070C0"/>
          <w:sz w:val="20"/>
        </w:rPr>
      </w:pPr>
    </w:p>
    <w:p w14:paraId="54762A26" w14:textId="77777777" w:rsidR="001470EF" w:rsidRPr="00B9191F" w:rsidRDefault="001470EF" w:rsidP="001470EF">
      <w:pPr>
        <w:widowControl w:val="0"/>
        <w:jc w:val="both"/>
        <w:rPr>
          <w:rFonts w:ascii="Arial" w:hAnsi="Arial" w:cs="Arial"/>
          <w:color w:val="0070C0"/>
          <w:sz w:val="20"/>
        </w:rPr>
      </w:pPr>
    </w:p>
    <w:tbl>
      <w:tblPr>
        <w:tblStyle w:val="Tablaconcuadrcula1clara-nfasis510"/>
        <w:tblW w:w="9072" w:type="dxa"/>
        <w:tblInd w:w="-5" w:type="dxa"/>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9072"/>
      </w:tblGrid>
      <w:tr w:rsidR="00A94399" w:rsidRPr="00B9191F" w14:paraId="063F8D6E" w14:textId="77777777" w:rsidTr="00733819">
        <w:trPr>
          <w:cnfStyle w:val="100000000000" w:firstRow="1" w:lastRow="0" w:firstColumn="0" w:lastColumn="0" w:oddVBand="0" w:evenVBand="0" w:oddHBand="0" w:evenHBand="0" w:firstRowFirstColumn="0" w:firstRowLastColumn="0" w:lastRowFirstColumn="0" w:lastRowLastColumn="0"/>
          <w:trHeight w:val="349"/>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77334DE0" w14:textId="77777777" w:rsidR="00A94399" w:rsidRPr="00B9191F" w:rsidRDefault="00A94399" w:rsidP="00AF5FDF">
            <w:pPr>
              <w:spacing w:line="259" w:lineRule="auto"/>
              <w:jc w:val="both"/>
              <w:rPr>
                <w:rFonts w:ascii="Arial" w:eastAsia="Arial" w:hAnsi="Arial" w:cs="Arial"/>
                <w:color w:val="FF0000"/>
                <w:sz w:val="18"/>
                <w:szCs w:val="18"/>
              </w:rPr>
            </w:pPr>
            <w:r w:rsidRPr="00B9191F">
              <w:rPr>
                <w:rFonts w:ascii="Arial" w:eastAsia="Batang" w:hAnsi="Arial" w:cs="Arial"/>
                <w:color w:val="FF0000"/>
                <w:sz w:val="18"/>
                <w:szCs w:val="18"/>
                <w:lang w:eastAsia="es-PE"/>
              </w:rPr>
              <w:t>Advertencia</w:t>
            </w:r>
          </w:p>
        </w:tc>
      </w:tr>
      <w:tr w:rsidR="00A94399" w:rsidRPr="00B9191F" w14:paraId="46A245C0" w14:textId="77777777" w:rsidTr="00733819">
        <w:trPr>
          <w:trHeight w:val="1295"/>
        </w:trPr>
        <w:tc>
          <w:tcPr>
            <w:cnfStyle w:val="001000000000" w:firstRow="0" w:lastRow="0" w:firstColumn="1" w:lastColumn="0" w:oddVBand="0" w:evenVBand="0" w:oddHBand="0" w:evenHBand="0" w:firstRowFirstColumn="0" w:firstRowLastColumn="0" w:lastRowFirstColumn="0" w:lastRowLastColumn="0"/>
            <w:tcW w:w="9072" w:type="dxa"/>
            <w:vAlign w:val="center"/>
          </w:tcPr>
          <w:p w14:paraId="4F215C99" w14:textId="77777777" w:rsidR="00A94399" w:rsidRPr="00B9191F" w:rsidRDefault="00A94399" w:rsidP="00B80BB7">
            <w:pPr>
              <w:widowControl w:val="0"/>
              <w:numPr>
                <w:ilvl w:val="0"/>
                <w:numId w:val="37"/>
              </w:numPr>
              <w:tabs>
                <w:tab w:val="left" w:pos="284"/>
              </w:tabs>
              <w:ind w:left="317"/>
              <w:contextualSpacing/>
              <w:jc w:val="both"/>
              <w:rPr>
                <w:rFonts w:ascii="Arial" w:eastAsia="Batang" w:hAnsi="Arial" w:cs="Arial"/>
                <w:b w:val="0"/>
                <w:bCs w:val="0"/>
                <w:color w:val="EE0000"/>
                <w:sz w:val="18"/>
                <w:szCs w:val="18"/>
                <w:lang w:eastAsia="es-PE"/>
              </w:rPr>
            </w:pPr>
            <w:r w:rsidRPr="00B9191F">
              <w:rPr>
                <w:rFonts w:ascii="Arial" w:eastAsia="Batang" w:hAnsi="Arial" w:cs="Arial"/>
                <w:b w:val="0"/>
                <w:bCs w:val="0"/>
                <w:color w:val="EE0000"/>
                <w:sz w:val="18"/>
                <w:szCs w:val="18"/>
                <w:lang w:eastAsia="es-PE"/>
              </w:rPr>
              <w:t>Para asignar la bonificación, los evaluadores verifican el domicilio consignado por el postor en el Registro Nacional de Proveedores (RNP) de la Pladicop.</w:t>
            </w:r>
          </w:p>
          <w:p w14:paraId="4DEA36CB" w14:textId="77777777" w:rsidR="00A94399" w:rsidRPr="00B9191F" w:rsidRDefault="00A94399" w:rsidP="00AF5FDF">
            <w:pPr>
              <w:widowControl w:val="0"/>
              <w:tabs>
                <w:tab w:val="left" w:pos="284"/>
              </w:tabs>
              <w:ind w:left="317"/>
              <w:contextualSpacing/>
              <w:jc w:val="both"/>
              <w:rPr>
                <w:rFonts w:ascii="Arial" w:eastAsia="Batang" w:hAnsi="Arial" w:cs="Arial"/>
                <w:b w:val="0"/>
                <w:bCs w:val="0"/>
                <w:color w:val="EE0000"/>
                <w:sz w:val="18"/>
                <w:szCs w:val="18"/>
                <w:lang w:eastAsia="es-PE"/>
              </w:rPr>
            </w:pPr>
          </w:p>
          <w:p w14:paraId="2D44E217" w14:textId="77777777" w:rsidR="00A94399" w:rsidRPr="00B9191F" w:rsidRDefault="00A94399" w:rsidP="00B80BB7">
            <w:pPr>
              <w:widowControl w:val="0"/>
              <w:numPr>
                <w:ilvl w:val="0"/>
                <w:numId w:val="37"/>
              </w:numPr>
              <w:tabs>
                <w:tab w:val="left" w:pos="284"/>
              </w:tabs>
              <w:ind w:left="317"/>
              <w:contextualSpacing/>
              <w:jc w:val="both"/>
              <w:rPr>
                <w:rFonts w:ascii="Arial" w:eastAsia="Batang" w:hAnsi="Arial" w:cs="Arial"/>
                <w:b w:val="0"/>
                <w:color w:val="FF0000"/>
                <w:sz w:val="18"/>
                <w:szCs w:val="18"/>
                <w:lang w:eastAsia="es-PE"/>
              </w:rPr>
            </w:pPr>
            <w:r w:rsidRPr="00B9191F">
              <w:rPr>
                <w:rFonts w:ascii="Arial" w:eastAsia="Batang" w:hAnsi="Arial" w:cs="Arial"/>
                <w:b w:val="0"/>
                <w:bCs w:val="0"/>
                <w:color w:val="EE0000"/>
                <w:sz w:val="18"/>
                <w:szCs w:val="18"/>
                <w:lang w:eastAsia="es-PE"/>
              </w:rPr>
              <w:t xml:space="preserve">Para </w:t>
            </w:r>
            <w:r w:rsidRPr="00B9191F">
              <w:rPr>
                <w:rFonts w:ascii="Arial" w:eastAsia="Batang" w:hAnsi="Arial" w:cs="Arial"/>
                <w:b w:val="0"/>
                <w:bCs w:val="0"/>
                <w:color w:val="FF0000"/>
                <w:sz w:val="18"/>
                <w:szCs w:val="18"/>
                <w:lang w:eastAsia="es-PE"/>
              </w:rPr>
              <w:t xml:space="preserve">que el postor pueda acceder a la bonificación, debe cumplir con las condiciones establecidas en el numeral 75.6 del artículo 75 del Reglamento </w:t>
            </w:r>
            <w:r w:rsidRPr="00B9191F">
              <w:rPr>
                <w:rFonts w:ascii="Arial" w:eastAsia="Arial" w:hAnsi="Arial" w:cs="Arial"/>
                <w:b w:val="0"/>
                <w:bCs w:val="0"/>
                <w:color w:val="FF0000"/>
                <w:sz w:val="18"/>
                <w:szCs w:val="18"/>
              </w:rPr>
              <w:t>de la Ley N° 32069, Ley General de Contrataciones Públicas, aprobado por Decreto Supremo N° 009-2025-EF.</w:t>
            </w:r>
          </w:p>
        </w:tc>
      </w:tr>
    </w:tbl>
    <w:p w14:paraId="7BD9EFFB" w14:textId="77777777" w:rsidR="001470EF" w:rsidRPr="00B9191F" w:rsidRDefault="001470EF" w:rsidP="001470EF">
      <w:pPr>
        <w:widowControl w:val="0"/>
        <w:jc w:val="center"/>
        <w:rPr>
          <w:rFonts w:ascii="Arial" w:hAnsi="Arial" w:cs="Arial"/>
          <w:b/>
        </w:rPr>
      </w:pPr>
    </w:p>
    <w:p w14:paraId="73FA017D" w14:textId="1EA29E29" w:rsidR="001470EF" w:rsidRPr="00B9191F" w:rsidRDefault="001470EF" w:rsidP="001470EF">
      <w:pPr>
        <w:rPr>
          <w:rFonts w:ascii="Arial" w:hAnsi="Arial" w:cs="Arial"/>
          <w:b/>
          <w:bCs/>
        </w:rPr>
      </w:pPr>
    </w:p>
    <w:p w14:paraId="742344B8" w14:textId="77777777" w:rsidR="00B843FE" w:rsidRPr="00B9191F" w:rsidRDefault="00B843FE" w:rsidP="001470EF">
      <w:pPr>
        <w:rPr>
          <w:rFonts w:ascii="Arial" w:hAnsi="Arial" w:cs="Arial"/>
          <w:b/>
          <w:bCs/>
        </w:rPr>
      </w:pPr>
    </w:p>
    <w:p w14:paraId="7FB8846C" w14:textId="77777777" w:rsidR="00E7449E" w:rsidRDefault="00E7449E" w:rsidP="001470EF">
      <w:pPr>
        <w:rPr>
          <w:rFonts w:ascii="Arial" w:hAnsi="Arial" w:cs="Arial"/>
          <w:b/>
          <w:bCs/>
        </w:rPr>
        <w:sectPr w:rsidR="00E7449E" w:rsidSect="00945116">
          <w:pgSz w:w="11907" w:h="16839" w:code="9"/>
          <w:pgMar w:top="1418" w:right="1418" w:bottom="1701" w:left="1418" w:header="567" w:footer="567" w:gutter="0"/>
          <w:cols w:space="720"/>
          <w:docGrid w:linePitch="360"/>
        </w:sectPr>
      </w:pPr>
    </w:p>
    <w:p w14:paraId="50CC911B" w14:textId="7F503628" w:rsidR="00B843FE" w:rsidRPr="00013250" w:rsidRDefault="00B843FE" w:rsidP="00B843FE">
      <w:pPr>
        <w:widowControl w:val="0"/>
        <w:jc w:val="center"/>
        <w:rPr>
          <w:rFonts w:ascii="Arial" w:hAnsi="Arial" w:cs="Arial"/>
          <w:b/>
          <w:bCs/>
          <w:sz w:val="20"/>
          <w:szCs w:val="20"/>
        </w:rPr>
      </w:pPr>
      <w:r w:rsidRPr="00013250">
        <w:rPr>
          <w:rFonts w:ascii="Arial" w:hAnsi="Arial" w:cs="Arial"/>
          <w:b/>
          <w:bCs/>
          <w:sz w:val="20"/>
          <w:szCs w:val="20"/>
        </w:rPr>
        <w:lastRenderedPageBreak/>
        <w:t>ANEXO Nº 14</w:t>
      </w:r>
    </w:p>
    <w:p w14:paraId="52E7A18F" w14:textId="77777777" w:rsidR="00B843FE" w:rsidRPr="00013250" w:rsidRDefault="00B843FE" w:rsidP="00B843FE">
      <w:pPr>
        <w:widowControl w:val="0"/>
        <w:jc w:val="center"/>
        <w:rPr>
          <w:rFonts w:ascii="Arial" w:hAnsi="Arial" w:cs="Arial"/>
          <w:b/>
          <w:sz w:val="20"/>
          <w:szCs w:val="20"/>
        </w:rPr>
      </w:pPr>
    </w:p>
    <w:p w14:paraId="1B2DC23E" w14:textId="77777777" w:rsidR="00B843FE" w:rsidRPr="00013250" w:rsidRDefault="00B843FE" w:rsidP="00B843FE">
      <w:pPr>
        <w:widowControl w:val="0"/>
        <w:jc w:val="center"/>
        <w:rPr>
          <w:rFonts w:ascii="Arial" w:hAnsi="Arial" w:cs="Arial"/>
          <w:b/>
          <w:sz w:val="20"/>
          <w:szCs w:val="20"/>
        </w:rPr>
      </w:pPr>
      <w:bookmarkStart w:id="18" w:name="_Hlk191737154"/>
      <w:r w:rsidRPr="00013250">
        <w:rPr>
          <w:rFonts w:ascii="Arial" w:hAnsi="Arial" w:cs="Arial"/>
          <w:b/>
          <w:sz w:val="20"/>
          <w:szCs w:val="20"/>
        </w:rPr>
        <w:t>DECLARACIÓN JURADA DE CUMPLIMIENTO DE CONDICIONES PARA LA APLICACIÓN DE LA EXONERACIÓN DEL IGV</w:t>
      </w:r>
    </w:p>
    <w:bookmarkEnd w:id="18"/>
    <w:p w14:paraId="45818F74" w14:textId="77777777" w:rsidR="00B843FE" w:rsidRPr="00B9191F" w:rsidRDefault="00B843FE" w:rsidP="00B843FE">
      <w:pPr>
        <w:widowControl w:val="0"/>
        <w:jc w:val="both"/>
        <w:rPr>
          <w:rFonts w:ascii="Arial" w:hAnsi="Arial" w:cs="Arial"/>
          <w:sz w:val="20"/>
          <w:szCs w:val="20"/>
        </w:rPr>
      </w:pPr>
    </w:p>
    <w:p w14:paraId="16692132" w14:textId="77777777" w:rsidR="00B843FE" w:rsidRPr="00B9191F" w:rsidRDefault="00B843FE" w:rsidP="00B843FE">
      <w:pPr>
        <w:widowControl w:val="0"/>
        <w:jc w:val="both"/>
        <w:rPr>
          <w:rFonts w:ascii="Arial" w:hAnsi="Arial" w:cs="Arial"/>
          <w:sz w:val="20"/>
          <w:szCs w:val="20"/>
        </w:rPr>
      </w:pPr>
    </w:p>
    <w:p w14:paraId="5A2B3CA6" w14:textId="77777777" w:rsidR="00B843FE" w:rsidRPr="00B9191F" w:rsidRDefault="00B843FE" w:rsidP="00B843FE">
      <w:pPr>
        <w:widowControl w:val="0"/>
        <w:jc w:val="both"/>
        <w:rPr>
          <w:rFonts w:ascii="Arial" w:hAnsi="Arial" w:cs="Arial"/>
          <w:sz w:val="20"/>
          <w:szCs w:val="20"/>
          <w:lang w:val="es-ES" w:eastAsia="en-US"/>
        </w:rPr>
      </w:pPr>
      <w:r w:rsidRPr="00B9191F">
        <w:rPr>
          <w:rFonts w:ascii="Arial" w:hAnsi="Arial" w:cs="Arial"/>
          <w:sz w:val="20"/>
          <w:szCs w:val="20"/>
          <w:lang w:val="es-ES" w:eastAsia="en-US"/>
        </w:rPr>
        <w:t>Señores</w:t>
      </w:r>
    </w:p>
    <w:p w14:paraId="200D4CDD" w14:textId="77777777" w:rsidR="00B843FE" w:rsidRPr="00B9191F" w:rsidRDefault="00B843FE" w:rsidP="00B843FE">
      <w:pPr>
        <w:widowControl w:val="0"/>
        <w:spacing w:line="259" w:lineRule="auto"/>
        <w:jc w:val="both"/>
        <w:rPr>
          <w:rFonts w:ascii="Arial" w:eastAsia="Arial" w:hAnsi="Arial" w:cs="Arial"/>
          <w:sz w:val="20"/>
          <w:szCs w:val="20"/>
        </w:rPr>
      </w:pPr>
      <w:r w:rsidRPr="00B9191F">
        <w:rPr>
          <w:rFonts w:ascii="Arial" w:hAnsi="Arial" w:cs="Arial"/>
          <w:b/>
          <w:sz w:val="20"/>
          <w:szCs w:val="20"/>
        </w:rPr>
        <w:t>EVALUADORES</w:t>
      </w:r>
    </w:p>
    <w:p w14:paraId="394A7EB2" w14:textId="77777777" w:rsidR="00B843FE" w:rsidRPr="00B9191F" w:rsidRDefault="00B843FE" w:rsidP="00B843FE">
      <w:pPr>
        <w:widowControl w:val="0"/>
        <w:spacing w:line="259" w:lineRule="auto"/>
        <w:jc w:val="both"/>
        <w:rPr>
          <w:rFonts w:ascii="Arial" w:hAnsi="Arial" w:cs="Arial"/>
          <w:b/>
          <w:bCs/>
          <w:sz w:val="20"/>
          <w:u w:val="single"/>
        </w:rPr>
      </w:pPr>
      <w:r w:rsidRPr="00B9191F">
        <w:rPr>
          <w:rFonts w:ascii="Arial" w:hAnsi="Arial" w:cs="Arial"/>
          <w:b/>
          <w:bCs/>
          <w:sz w:val="20"/>
          <w:szCs w:val="20"/>
        </w:rPr>
        <w:t xml:space="preserve">CONCURSO PÚBLICO ABREVIADO PARA LA CONTRATACIÓN DE EXPERTOS Y GERENTES DE PROYECTOS N° </w:t>
      </w:r>
      <w:r w:rsidRPr="00B9191F">
        <w:rPr>
          <w:rFonts w:ascii="Arial" w:hAnsi="Arial" w:cs="Arial"/>
          <w:sz w:val="20"/>
        </w:rPr>
        <w:t>[</w:t>
      </w:r>
      <w:r w:rsidRPr="00B9191F">
        <w:rPr>
          <w:rFonts w:ascii="Arial" w:hAnsi="Arial" w:cs="Arial"/>
          <w:b/>
          <w:bCs/>
          <w:sz w:val="20"/>
          <w:u w:val="single"/>
        </w:rPr>
        <w:t>CONSIGNAR NOMENCLATURA DEL PROCEDIMIENTO DE SELECCIÓN]</w:t>
      </w:r>
    </w:p>
    <w:p w14:paraId="5F5FDAB8" w14:textId="77777777" w:rsidR="00B843FE" w:rsidRPr="00B9191F" w:rsidRDefault="00B843FE" w:rsidP="00B843FE">
      <w:pPr>
        <w:widowControl w:val="0"/>
        <w:jc w:val="both"/>
        <w:rPr>
          <w:rFonts w:ascii="Arial" w:hAnsi="Arial" w:cs="Arial"/>
          <w:sz w:val="20"/>
          <w:szCs w:val="20"/>
          <w:u w:val="single"/>
          <w:lang w:val="es-ES" w:eastAsia="en-US"/>
        </w:rPr>
      </w:pPr>
      <w:r w:rsidRPr="00B9191F">
        <w:rPr>
          <w:rFonts w:ascii="Arial" w:hAnsi="Arial" w:cs="Arial"/>
          <w:sz w:val="20"/>
          <w:szCs w:val="20"/>
          <w:u w:val="single"/>
          <w:lang w:val="es-ES" w:eastAsia="en-US"/>
        </w:rPr>
        <w:t>Presente</w:t>
      </w:r>
      <w:r w:rsidRPr="00B9191F">
        <w:rPr>
          <w:rFonts w:ascii="Arial" w:hAnsi="Arial" w:cs="Arial"/>
          <w:sz w:val="20"/>
          <w:szCs w:val="20"/>
          <w:lang w:val="es-ES" w:eastAsia="en-US"/>
        </w:rPr>
        <w:t>.-</w:t>
      </w:r>
    </w:p>
    <w:p w14:paraId="7B56B096" w14:textId="77777777" w:rsidR="00B843FE" w:rsidRPr="00B9191F" w:rsidRDefault="00B843FE" w:rsidP="00B843FE">
      <w:pPr>
        <w:widowControl w:val="0"/>
        <w:jc w:val="both"/>
        <w:rPr>
          <w:rFonts w:ascii="Arial" w:hAnsi="Arial" w:cs="Arial"/>
          <w:b/>
          <w:sz w:val="20"/>
          <w:szCs w:val="20"/>
        </w:rPr>
      </w:pPr>
    </w:p>
    <w:p w14:paraId="47C17256" w14:textId="77777777" w:rsidR="00B843FE" w:rsidRPr="00B9191F" w:rsidRDefault="00B843FE" w:rsidP="00B843FE">
      <w:pPr>
        <w:widowControl w:val="0"/>
        <w:jc w:val="both"/>
        <w:rPr>
          <w:rFonts w:ascii="Arial" w:hAnsi="Arial" w:cs="Arial"/>
          <w:sz w:val="20"/>
          <w:szCs w:val="20"/>
        </w:rPr>
      </w:pPr>
    </w:p>
    <w:p w14:paraId="634C3338" w14:textId="60F0FFD8" w:rsidR="00B843FE" w:rsidRPr="00B9191F" w:rsidRDefault="00B843FE" w:rsidP="00B843FE">
      <w:pPr>
        <w:widowControl w:val="0"/>
        <w:jc w:val="both"/>
        <w:rPr>
          <w:rFonts w:ascii="Arial" w:hAnsi="Arial" w:cs="Arial"/>
          <w:sz w:val="20"/>
          <w:szCs w:val="20"/>
          <w:lang w:val="es-ES" w:eastAsia="en-US"/>
        </w:rPr>
      </w:pPr>
      <w:r w:rsidRPr="00B9191F">
        <w:rPr>
          <w:rFonts w:ascii="Arial" w:hAnsi="Arial" w:cs="Arial"/>
          <w:sz w:val="20"/>
          <w:szCs w:val="20"/>
          <w:lang w:val="es-ES" w:eastAsia="en-US"/>
        </w:rPr>
        <w:t xml:space="preserve">Mediante el presente el suscrito, postor o apoderado de </w:t>
      </w:r>
      <w:r w:rsidRPr="00B9191F">
        <w:rPr>
          <w:rFonts w:ascii="Arial" w:hAnsi="Arial" w:cs="Arial"/>
          <w:b/>
          <w:bCs/>
          <w:sz w:val="20"/>
          <w:szCs w:val="20"/>
          <w:u w:val="single"/>
          <w:lang w:val="es-ES" w:eastAsia="en-US"/>
        </w:rPr>
        <w:t xml:space="preserve">[CONSIGNAR </w:t>
      </w:r>
      <w:r w:rsidR="003143D0" w:rsidRPr="00B9191F">
        <w:rPr>
          <w:rFonts w:ascii="Arial" w:hAnsi="Arial" w:cs="Arial"/>
          <w:b/>
          <w:bCs/>
          <w:sz w:val="20"/>
          <w:szCs w:val="20"/>
          <w:u w:val="single"/>
          <w:lang w:val="es-ES" w:eastAsia="en-US"/>
        </w:rPr>
        <w:t>NOMBRE DEL POSTOR PODERDANTE</w:t>
      </w:r>
      <w:r w:rsidRPr="00B9191F">
        <w:rPr>
          <w:rFonts w:ascii="Arial" w:hAnsi="Arial" w:cs="Arial"/>
          <w:b/>
          <w:bCs/>
          <w:sz w:val="20"/>
          <w:szCs w:val="20"/>
          <w:u w:val="single"/>
          <w:lang w:val="es-ES" w:eastAsia="en-US"/>
        </w:rPr>
        <w:t>],</w:t>
      </w:r>
      <w:r w:rsidRPr="00B9191F">
        <w:rPr>
          <w:rFonts w:ascii="Arial" w:hAnsi="Arial" w:cs="Arial"/>
          <w:sz w:val="20"/>
          <w:szCs w:val="20"/>
          <w:lang w:val="es-ES" w:eastAsia="en-US"/>
        </w:rPr>
        <w:t xml:space="preserve"> declaro bajo juramento que gozo del beneficio de la exoneración del IGV previsto en la Ley Nº 27037, Ley de Promoción de la Inversión en la Amazonía, dado que cumplo con las condiciones siguientes: </w:t>
      </w:r>
    </w:p>
    <w:p w14:paraId="7D55CD59" w14:textId="77777777" w:rsidR="00B843FE" w:rsidRPr="00B9191F" w:rsidRDefault="00B843FE" w:rsidP="00B843FE">
      <w:pPr>
        <w:widowControl w:val="0"/>
        <w:ind w:left="705" w:hanging="705"/>
        <w:jc w:val="both"/>
        <w:rPr>
          <w:rFonts w:ascii="Arial" w:hAnsi="Arial" w:cs="Arial"/>
          <w:sz w:val="20"/>
          <w:szCs w:val="20"/>
          <w:lang w:val="es-ES" w:eastAsia="en-US"/>
        </w:rPr>
      </w:pPr>
    </w:p>
    <w:p w14:paraId="5FB3BFA6" w14:textId="77777777" w:rsidR="00B843FE" w:rsidRPr="00B9191F" w:rsidRDefault="00B843FE" w:rsidP="00B843FE">
      <w:pPr>
        <w:widowControl w:val="0"/>
        <w:ind w:left="284" w:hanging="284"/>
        <w:jc w:val="both"/>
        <w:rPr>
          <w:rFonts w:ascii="Arial" w:hAnsi="Arial" w:cs="Arial"/>
          <w:sz w:val="20"/>
          <w:szCs w:val="20"/>
          <w:lang w:val="es-ES" w:eastAsia="en-US"/>
        </w:rPr>
      </w:pPr>
      <w:r w:rsidRPr="00B9191F">
        <w:rPr>
          <w:rFonts w:ascii="Arial" w:hAnsi="Arial" w:cs="Arial"/>
          <w:sz w:val="20"/>
          <w:szCs w:val="20"/>
          <w:lang w:val="es-ES" w:eastAsia="en-US"/>
        </w:rPr>
        <w:t>1.-</w:t>
      </w:r>
      <w:r w:rsidRPr="00B9191F">
        <w:rPr>
          <w:rFonts w:ascii="Arial" w:hAnsi="Arial" w:cs="Arial"/>
          <w:sz w:val="20"/>
          <w:lang w:val="es-ES" w:eastAsia="en-US"/>
        </w:rPr>
        <w:tab/>
      </w:r>
      <w:r w:rsidRPr="00B9191F">
        <w:rPr>
          <w:rFonts w:ascii="Arial" w:hAnsi="Arial" w:cs="Arial"/>
          <w:sz w:val="20"/>
          <w:szCs w:val="20"/>
          <w:lang w:val="es-ES" w:eastAsia="en-US"/>
        </w:rPr>
        <w:t>Que el domicilio fiscal de la empresa</w:t>
      </w:r>
      <w:r w:rsidRPr="00B9191F">
        <w:rPr>
          <w:rFonts w:ascii="Arial" w:hAnsi="Arial" w:cs="Arial"/>
          <w:vertAlign w:val="superscript"/>
          <w:lang w:val="es-ES" w:eastAsia="en-US"/>
        </w:rPr>
        <w:footnoteReference w:id="43"/>
      </w:r>
      <w:r w:rsidRPr="00B9191F">
        <w:rPr>
          <w:rFonts w:ascii="Arial" w:hAnsi="Arial" w:cs="Arial"/>
          <w:sz w:val="20"/>
          <w:szCs w:val="20"/>
          <w:lang w:val="es-ES" w:eastAsia="en-US"/>
        </w:rPr>
        <w:t xml:space="preserve"> se encuentra ubicada en la Amazonía y coincide con el lugar establecido como sede central (donde tiene su administración y lleva su contabilidad);</w:t>
      </w:r>
    </w:p>
    <w:p w14:paraId="0DCC27F0" w14:textId="77777777" w:rsidR="00B843FE" w:rsidRPr="00B9191F" w:rsidRDefault="00B843FE" w:rsidP="00B843FE">
      <w:pPr>
        <w:widowControl w:val="0"/>
        <w:ind w:left="284" w:hanging="284"/>
        <w:jc w:val="both"/>
        <w:rPr>
          <w:rFonts w:ascii="Arial" w:hAnsi="Arial" w:cs="Arial"/>
          <w:sz w:val="20"/>
          <w:szCs w:val="20"/>
          <w:lang w:val="es-ES" w:eastAsia="en-US"/>
        </w:rPr>
      </w:pPr>
    </w:p>
    <w:p w14:paraId="6C24D37D" w14:textId="77777777" w:rsidR="00B843FE" w:rsidRPr="00B9191F" w:rsidRDefault="00B843FE" w:rsidP="00B843FE">
      <w:pPr>
        <w:widowControl w:val="0"/>
        <w:ind w:left="284" w:hanging="284"/>
        <w:jc w:val="both"/>
        <w:rPr>
          <w:rFonts w:ascii="Arial" w:hAnsi="Arial" w:cs="Arial"/>
          <w:sz w:val="20"/>
          <w:szCs w:val="20"/>
          <w:lang w:val="es-ES" w:eastAsia="en-US"/>
        </w:rPr>
      </w:pPr>
      <w:r w:rsidRPr="00B9191F">
        <w:rPr>
          <w:rFonts w:ascii="Arial" w:hAnsi="Arial" w:cs="Arial"/>
          <w:sz w:val="20"/>
          <w:szCs w:val="20"/>
          <w:lang w:val="es-ES" w:eastAsia="en-US"/>
        </w:rPr>
        <w:t>2.-</w:t>
      </w:r>
      <w:r w:rsidRPr="00B9191F">
        <w:rPr>
          <w:rFonts w:ascii="Calibri" w:hAnsi="Calibri"/>
          <w:lang w:val="es-ES" w:eastAsia="en-US"/>
        </w:rPr>
        <w:tab/>
      </w:r>
      <w:r w:rsidRPr="00B9191F">
        <w:rPr>
          <w:rFonts w:ascii="Arial" w:hAnsi="Arial" w:cs="Arial"/>
          <w:sz w:val="20"/>
          <w:szCs w:val="20"/>
          <w:lang w:val="es-ES" w:eastAsia="en-US"/>
        </w:rPr>
        <w:t>Que la empresa se encuentra inscrita en las Oficinas Registrales de la Amazonía (exigible en caso de personas jurídicas);</w:t>
      </w:r>
    </w:p>
    <w:p w14:paraId="5BD2502E" w14:textId="77777777" w:rsidR="00B843FE" w:rsidRPr="00B9191F" w:rsidRDefault="00B843FE" w:rsidP="00B843FE">
      <w:pPr>
        <w:widowControl w:val="0"/>
        <w:ind w:left="284" w:hanging="284"/>
        <w:jc w:val="both"/>
        <w:rPr>
          <w:rFonts w:ascii="Arial" w:hAnsi="Arial" w:cs="Arial"/>
          <w:sz w:val="20"/>
          <w:szCs w:val="20"/>
          <w:lang w:val="es-ES" w:eastAsia="en-US"/>
        </w:rPr>
      </w:pPr>
    </w:p>
    <w:p w14:paraId="2E5AD299" w14:textId="77777777" w:rsidR="00B843FE" w:rsidRPr="00B9191F" w:rsidRDefault="00B843FE" w:rsidP="00B843FE">
      <w:pPr>
        <w:widowControl w:val="0"/>
        <w:ind w:left="284" w:hanging="284"/>
        <w:jc w:val="both"/>
        <w:rPr>
          <w:rFonts w:ascii="Arial" w:hAnsi="Arial" w:cs="Arial"/>
          <w:sz w:val="20"/>
          <w:szCs w:val="20"/>
          <w:lang w:val="es-ES" w:eastAsia="en-US"/>
        </w:rPr>
      </w:pPr>
      <w:r w:rsidRPr="00B9191F">
        <w:rPr>
          <w:rFonts w:ascii="Arial" w:hAnsi="Arial" w:cs="Arial"/>
          <w:sz w:val="20"/>
          <w:szCs w:val="20"/>
          <w:lang w:val="es-ES" w:eastAsia="en-US"/>
        </w:rPr>
        <w:t>3.-</w:t>
      </w:r>
      <w:r w:rsidRPr="00B9191F">
        <w:rPr>
          <w:rFonts w:ascii="Calibri" w:hAnsi="Calibri"/>
          <w:lang w:val="es-ES" w:eastAsia="en-US"/>
        </w:rPr>
        <w:tab/>
      </w:r>
      <w:r w:rsidRPr="00B9191F">
        <w:rPr>
          <w:rFonts w:ascii="Arial" w:hAnsi="Arial" w:cs="Arial"/>
          <w:sz w:val="20"/>
          <w:szCs w:val="20"/>
          <w:lang w:val="es-ES" w:eastAsia="en-US"/>
        </w:rPr>
        <w:t>Que, al menos el setenta por ciento (70%) de los activos fijos de la empresa se encuentran en la Amazonía; y</w:t>
      </w:r>
    </w:p>
    <w:p w14:paraId="6D4E01E9" w14:textId="77777777" w:rsidR="00B843FE" w:rsidRPr="00B9191F" w:rsidRDefault="00B843FE" w:rsidP="00B843FE">
      <w:pPr>
        <w:widowControl w:val="0"/>
        <w:ind w:left="284" w:hanging="284"/>
        <w:jc w:val="both"/>
        <w:rPr>
          <w:rFonts w:ascii="Arial" w:hAnsi="Arial" w:cs="Arial"/>
          <w:sz w:val="20"/>
          <w:szCs w:val="20"/>
          <w:lang w:val="es-ES" w:eastAsia="en-US"/>
        </w:rPr>
      </w:pPr>
    </w:p>
    <w:p w14:paraId="64AC28AD" w14:textId="77777777" w:rsidR="00B843FE" w:rsidRPr="00B9191F" w:rsidRDefault="00B843FE" w:rsidP="00B843FE">
      <w:pPr>
        <w:widowControl w:val="0"/>
        <w:ind w:left="284" w:hanging="284"/>
        <w:jc w:val="both"/>
        <w:rPr>
          <w:rFonts w:ascii="Arial" w:hAnsi="Arial" w:cs="Arial"/>
          <w:sz w:val="20"/>
          <w:szCs w:val="20"/>
          <w:lang w:val="es-ES" w:eastAsia="en-US"/>
        </w:rPr>
      </w:pPr>
      <w:r w:rsidRPr="00B9191F">
        <w:rPr>
          <w:rFonts w:ascii="Arial" w:hAnsi="Arial" w:cs="Arial"/>
          <w:sz w:val="20"/>
          <w:szCs w:val="20"/>
          <w:lang w:val="es-ES" w:eastAsia="en-US"/>
        </w:rPr>
        <w:t>4.-</w:t>
      </w:r>
      <w:r w:rsidRPr="00B9191F">
        <w:rPr>
          <w:rFonts w:ascii="Arial" w:hAnsi="Arial" w:cs="Arial"/>
          <w:sz w:val="20"/>
          <w:szCs w:val="20"/>
          <w:lang w:val="es-ES" w:eastAsia="en-US"/>
        </w:rPr>
        <w:tab/>
        <w:t>Que la empresa no tiene producción fuera de la Amazonía.</w:t>
      </w:r>
      <w:r w:rsidRPr="00B9191F">
        <w:rPr>
          <w:rFonts w:ascii="Arial" w:hAnsi="Arial" w:cs="Arial"/>
          <w:sz w:val="20"/>
          <w:szCs w:val="20"/>
          <w:vertAlign w:val="superscript"/>
          <w:lang w:val="es-ES" w:eastAsia="en-US"/>
        </w:rPr>
        <w:footnoteReference w:id="44"/>
      </w:r>
    </w:p>
    <w:p w14:paraId="3BA15761" w14:textId="77777777" w:rsidR="00B843FE" w:rsidRPr="00B9191F" w:rsidRDefault="00B843FE" w:rsidP="00B843FE">
      <w:pPr>
        <w:widowControl w:val="0"/>
        <w:ind w:left="284" w:hanging="284"/>
        <w:jc w:val="both"/>
        <w:rPr>
          <w:rFonts w:ascii="Arial" w:hAnsi="Arial" w:cs="Arial"/>
          <w:sz w:val="20"/>
          <w:szCs w:val="20"/>
          <w:lang w:val="es-ES" w:eastAsia="en-US"/>
        </w:rPr>
      </w:pPr>
    </w:p>
    <w:p w14:paraId="37A1F89C" w14:textId="77777777" w:rsidR="00B843FE" w:rsidRPr="00B9191F" w:rsidRDefault="00B843FE" w:rsidP="00B843FE">
      <w:pPr>
        <w:widowControl w:val="0"/>
        <w:autoSpaceDE w:val="0"/>
        <w:autoSpaceDN w:val="0"/>
        <w:adjustRightInd w:val="0"/>
        <w:jc w:val="both"/>
        <w:rPr>
          <w:rFonts w:ascii="Arial" w:hAnsi="Arial" w:cs="Arial"/>
          <w:sz w:val="20"/>
          <w:szCs w:val="20"/>
        </w:rPr>
      </w:pPr>
    </w:p>
    <w:p w14:paraId="5BCB4060" w14:textId="77777777" w:rsidR="00B843FE" w:rsidRPr="00B9191F" w:rsidRDefault="00B843FE" w:rsidP="00B843FE">
      <w:pPr>
        <w:widowControl w:val="0"/>
        <w:autoSpaceDE w:val="0"/>
        <w:autoSpaceDN w:val="0"/>
        <w:adjustRightInd w:val="0"/>
        <w:jc w:val="both"/>
        <w:rPr>
          <w:rFonts w:ascii="Arial" w:hAnsi="Arial" w:cs="Arial"/>
          <w:b/>
          <w:bCs/>
          <w:i/>
          <w:sz w:val="20"/>
          <w:szCs w:val="20"/>
          <w:u w:val="single"/>
        </w:rPr>
      </w:pPr>
      <w:r w:rsidRPr="00B9191F">
        <w:rPr>
          <w:rFonts w:ascii="Arial" w:hAnsi="Arial" w:cs="Arial"/>
          <w:b/>
          <w:bCs/>
          <w:sz w:val="20"/>
          <w:szCs w:val="20"/>
          <w:u w:val="single"/>
        </w:rPr>
        <w:t>[CONSIGNAR CIUDAD Y FECHA]</w:t>
      </w:r>
    </w:p>
    <w:p w14:paraId="1F719C90" w14:textId="77777777" w:rsidR="00B843FE" w:rsidRDefault="00B843FE" w:rsidP="00B843FE">
      <w:pPr>
        <w:widowControl w:val="0"/>
        <w:autoSpaceDE w:val="0"/>
        <w:autoSpaceDN w:val="0"/>
        <w:adjustRightInd w:val="0"/>
        <w:jc w:val="both"/>
        <w:rPr>
          <w:rFonts w:ascii="Arial" w:hAnsi="Arial" w:cs="Arial"/>
          <w:sz w:val="20"/>
          <w:szCs w:val="20"/>
        </w:rPr>
      </w:pPr>
    </w:p>
    <w:p w14:paraId="4716E293" w14:textId="77777777" w:rsidR="00E7449E" w:rsidRDefault="00E7449E" w:rsidP="00B843FE">
      <w:pPr>
        <w:widowControl w:val="0"/>
        <w:autoSpaceDE w:val="0"/>
        <w:autoSpaceDN w:val="0"/>
        <w:adjustRightInd w:val="0"/>
        <w:jc w:val="both"/>
        <w:rPr>
          <w:rFonts w:ascii="Arial" w:hAnsi="Arial" w:cs="Arial"/>
          <w:sz w:val="20"/>
          <w:szCs w:val="20"/>
        </w:rPr>
      </w:pPr>
    </w:p>
    <w:p w14:paraId="795DBB28" w14:textId="77777777" w:rsidR="00E7449E" w:rsidRDefault="00E7449E" w:rsidP="00B843FE">
      <w:pPr>
        <w:widowControl w:val="0"/>
        <w:autoSpaceDE w:val="0"/>
        <w:autoSpaceDN w:val="0"/>
        <w:adjustRightInd w:val="0"/>
        <w:jc w:val="both"/>
        <w:rPr>
          <w:rFonts w:ascii="Arial" w:hAnsi="Arial" w:cs="Arial"/>
          <w:sz w:val="20"/>
          <w:szCs w:val="20"/>
        </w:rPr>
      </w:pPr>
    </w:p>
    <w:p w14:paraId="43816D07" w14:textId="77777777" w:rsidR="00E7449E" w:rsidRDefault="00E7449E" w:rsidP="00B843FE">
      <w:pPr>
        <w:widowControl w:val="0"/>
        <w:autoSpaceDE w:val="0"/>
        <w:autoSpaceDN w:val="0"/>
        <w:adjustRightInd w:val="0"/>
        <w:jc w:val="both"/>
        <w:rPr>
          <w:rFonts w:ascii="Arial" w:hAnsi="Arial" w:cs="Arial"/>
          <w:sz w:val="20"/>
          <w:szCs w:val="20"/>
        </w:rPr>
      </w:pPr>
    </w:p>
    <w:p w14:paraId="62DEE7B1" w14:textId="77777777" w:rsidR="00E7449E" w:rsidRPr="00B9191F" w:rsidRDefault="00E7449E" w:rsidP="00B843FE">
      <w:pPr>
        <w:widowControl w:val="0"/>
        <w:autoSpaceDE w:val="0"/>
        <w:autoSpaceDN w:val="0"/>
        <w:adjustRightInd w:val="0"/>
        <w:jc w:val="both"/>
        <w:rPr>
          <w:rFonts w:ascii="Arial" w:hAnsi="Arial" w:cs="Arial"/>
          <w:sz w:val="20"/>
          <w:szCs w:val="20"/>
        </w:rPr>
      </w:pPr>
    </w:p>
    <w:p w14:paraId="648FF330" w14:textId="77777777" w:rsidR="00B843FE" w:rsidRPr="00B9191F" w:rsidRDefault="00B843FE" w:rsidP="00B843FE">
      <w:pPr>
        <w:widowControl w:val="0"/>
        <w:jc w:val="center"/>
        <w:rPr>
          <w:rFonts w:ascii="Arial" w:hAnsi="Arial" w:cs="Arial"/>
          <w:sz w:val="20"/>
          <w:szCs w:val="20"/>
        </w:rPr>
      </w:pPr>
      <w:r w:rsidRPr="00B9191F">
        <w:rPr>
          <w:rFonts w:ascii="Arial" w:hAnsi="Arial" w:cs="Arial"/>
          <w:sz w:val="20"/>
          <w:szCs w:val="20"/>
        </w:rPr>
        <w:t>………………………….………………………..</w:t>
      </w:r>
    </w:p>
    <w:p w14:paraId="01715F18" w14:textId="77777777" w:rsidR="00B843FE" w:rsidRPr="00B9191F" w:rsidRDefault="00B843FE" w:rsidP="00B843FE">
      <w:pPr>
        <w:widowControl w:val="0"/>
        <w:jc w:val="center"/>
        <w:rPr>
          <w:rFonts w:ascii="Arial" w:hAnsi="Arial" w:cs="Arial"/>
          <w:b/>
          <w:sz w:val="20"/>
          <w:szCs w:val="20"/>
        </w:rPr>
      </w:pPr>
      <w:r w:rsidRPr="00B9191F">
        <w:rPr>
          <w:rFonts w:ascii="Arial" w:hAnsi="Arial" w:cs="Arial"/>
          <w:b/>
          <w:sz w:val="20"/>
          <w:szCs w:val="20"/>
        </w:rPr>
        <w:t>Firma, nombres y apellidos del postor o</w:t>
      </w:r>
    </w:p>
    <w:p w14:paraId="7559C959" w14:textId="42F746B6" w:rsidR="00B843FE" w:rsidRPr="00454649" w:rsidRDefault="00B847B0" w:rsidP="00B843FE">
      <w:pPr>
        <w:widowControl w:val="0"/>
        <w:jc w:val="center"/>
        <w:rPr>
          <w:rFonts w:ascii="Arial" w:hAnsi="Arial" w:cs="Arial"/>
          <w:b/>
          <w:sz w:val="20"/>
          <w:szCs w:val="20"/>
          <w:lang w:val="pt-BR"/>
        </w:rPr>
      </w:pPr>
      <w:r w:rsidRPr="00454649">
        <w:rPr>
          <w:rFonts w:ascii="Arial" w:hAnsi="Arial" w:cs="Arial"/>
          <w:b/>
          <w:sz w:val="20"/>
          <w:szCs w:val="20"/>
          <w:lang w:val="pt-BR"/>
        </w:rPr>
        <w:t>apoderado</w:t>
      </w:r>
      <w:r w:rsidR="00B843FE" w:rsidRPr="00454649">
        <w:rPr>
          <w:rFonts w:ascii="Arial" w:hAnsi="Arial" w:cs="Arial"/>
          <w:b/>
          <w:sz w:val="20"/>
          <w:szCs w:val="20"/>
          <w:lang w:val="pt-BR"/>
        </w:rPr>
        <w:t>, según corresponda</w:t>
      </w:r>
    </w:p>
    <w:p w14:paraId="108E4CED" w14:textId="77777777" w:rsidR="00B843FE" w:rsidRPr="00454649" w:rsidRDefault="00B843FE" w:rsidP="00B843FE">
      <w:pPr>
        <w:widowControl w:val="0"/>
        <w:jc w:val="both"/>
        <w:rPr>
          <w:rFonts w:ascii="Arial" w:hAnsi="Arial" w:cs="Arial"/>
          <w:strike/>
          <w:sz w:val="20"/>
          <w:szCs w:val="20"/>
          <w:lang w:val="pt-BR"/>
        </w:rPr>
      </w:pPr>
    </w:p>
    <w:p w14:paraId="22208E5C" w14:textId="77777777" w:rsidR="00B843FE" w:rsidRPr="00454649" w:rsidRDefault="00B843FE" w:rsidP="001470EF">
      <w:pPr>
        <w:rPr>
          <w:rFonts w:ascii="Arial" w:hAnsi="Arial" w:cs="Arial"/>
          <w:b/>
          <w:bCs/>
          <w:lang w:val="pt-BR"/>
        </w:rPr>
      </w:pPr>
    </w:p>
    <w:p w14:paraId="7E1023BA" w14:textId="77777777" w:rsidR="003F37F4" w:rsidRPr="00454649" w:rsidRDefault="003F37F4" w:rsidP="002D46E6">
      <w:pPr>
        <w:widowControl w:val="0"/>
        <w:textAlignment w:val="baseline"/>
        <w:rPr>
          <w:rFonts w:ascii="Arial" w:hAnsi="Arial" w:cs="Arial"/>
          <w:b/>
          <w:bCs/>
          <w:color w:val="000000" w:themeColor="text1"/>
          <w:sz w:val="20"/>
          <w:szCs w:val="20"/>
          <w:u w:val="single"/>
          <w:lang w:val="pt-BR" w:eastAsia="es-PE"/>
        </w:rPr>
        <w:sectPr w:rsidR="003F37F4" w:rsidRPr="00454649" w:rsidSect="00945116">
          <w:pgSz w:w="11907" w:h="16839" w:code="9"/>
          <w:pgMar w:top="1418" w:right="1418" w:bottom="1701" w:left="1418" w:header="567" w:footer="567" w:gutter="0"/>
          <w:cols w:space="720"/>
          <w:docGrid w:linePitch="360"/>
        </w:sectPr>
      </w:pPr>
    </w:p>
    <w:p w14:paraId="621995BB" w14:textId="71C83EF9" w:rsidR="002D46E6" w:rsidRPr="00454649" w:rsidRDefault="002D46E6" w:rsidP="002D46E6">
      <w:pPr>
        <w:widowControl w:val="0"/>
        <w:jc w:val="center"/>
        <w:rPr>
          <w:rFonts w:ascii="Arial" w:hAnsi="Arial" w:cs="Arial"/>
          <w:b/>
          <w:bCs/>
          <w:sz w:val="20"/>
          <w:szCs w:val="20"/>
          <w:lang w:val="pt-BR"/>
        </w:rPr>
      </w:pPr>
      <w:r w:rsidRPr="00454649">
        <w:rPr>
          <w:rFonts w:ascii="Arial" w:hAnsi="Arial" w:cs="Arial"/>
          <w:b/>
          <w:bCs/>
          <w:sz w:val="20"/>
          <w:szCs w:val="20"/>
          <w:lang w:val="pt-BR"/>
        </w:rPr>
        <w:lastRenderedPageBreak/>
        <w:t>ANEXO Nº 15</w:t>
      </w:r>
    </w:p>
    <w:p w14:paraId="65B27829" w14:textId="77777777" w:rsidR="002D46E6" w:rsidRPr="00454649" w:rsidRDefault="002D46E6" w:rsidP="002D46E6">
      <w:pPr>
        <w:widowControl w:val="0"/>
        <w:textAlignment w:val="baseline"/>
        <w:rPr>
          <w:rFonts w:ascii="Arial" w:hAnsi="Arial" w:cs="Arial"/>
          <w:b/>
          <w:bCs/>
          <w:color w:val="000000" w:themeColor="text1"/>
          <w:sz w:val="20"/>
          <w:szCs w:val="20"/>
          <w:u w:val="single"/>
          <w:lang w:val="pt-BR" w:eastAsia="es-PE"/>
        </w:rPr>
      </w:pPr>
    </w:p>
    <w:p w14:paraId="614BCDDE" w14:textId="414A98D2" w:rsidR="00447595" w:rsidRPr="00013250" w:rsidRDefault="006A077E" w:rsidP="00447595">
      <w:pPr>
        <w:widowControl w:val="0"/>
        <w:jc w:val="center"/>
        <w:textAlignment w:val="baseline"/>
        <w:rPr>
          <w:rFonts w:ascii="Arial" w:hAnsi="Arial" w:cs="Arial"/>
          <w:b/>
          <w:bCs/>
          <w:color w:val="000000" w:themeColor="text1"/>
          <w:sz w:val="20"/>
          <w:szCs w:val="20"/>
          <w:lang w:eastAsia="es-PE"/>
        </w:rPr>
      </w:pPr>
      <w:r w:rsidRPr="00013250">
        <w:rPr>
          <w:rFonts w:ascii="Arial" w:hAnsi="Arial" w:cs="Arial"/>
          <w:b/>
          <w:bCs/>
          <w:color w:val="000000" w:themeColor="text1"/>
          <w:sz w:val="20"/>
          <w:szCs w:val="20"/>
          <w:lang w:eastAsia="es-PE"/>
        </w:rPr>
        <w:t>CALIFICACIONES DEL POSTOR</w:t>
      </w:r>
    </w:p>
    <w:p w14:paraId="34259DC8" w14:textId="77777777" w:rsidR="00447595" w:rsidRPr="00B9191F" w:rsidRDefault="00447595" w:rsidP="00447595">
      <w:pPr>
        <w:widowControl w:val="0"/>
        <w:jc w:val="center"/>
        <w:rPr>
          <w:rFonts w:ascii="Arial" w:eastAsia="Arial" w:hAnsi="Arial" w:cs="Arial"/>
          <w:b/>
          <w:sz w:val="20"/>
          <w:szCs w:val="20"/>
        </w:rPr>
      </w:pPr>
    </w:p>
    <w:p w14:paraId="2222DD39" w14:textId="77777777" w:rsidR="00447595" w:rsidRPr="00B9191F" w:rsidRDefault="00447595" w:rsidP="00447595">
      <w:pPr>
        <w:widowControl w:val="0"/>
        <w:jc w:val="both"/>
        <w:rPr>
          <w:rFonts w:ascii="Arial" w:eastAsia="Arial" w:hAnsi="Arial" w:cs="Arial"/>
          <w:b/>
          <w:sz w:val="20"/>
          <w:szCs w:val="20"/>
        </w:rPr>
      </w:pPr>
      <w:r w:rsidRPr="00B9191F">
        <w:rPr>
          <w:rFonts w:ascii="Arial" w:eastAsia="Arial" w:hAnsi="Arial" w:cs="Arial"/>
          <w:b/>
          <w:sz w:val="20"/>
          <w:szCs w:val="20"/>
        </w:rPr>
        <w:t>  </w:t>
      </w:r>
    </w:p>
    <w:p w14:paraId="2E8D85D6" w14:textId="77777777" w:rsidR="00447595" w:rsidRPr="00B9191F" w:rsidRDefault="00447595" w:rsidP="00447595">
      <w:pPr>
        <w:widowControl w:val="0"/>
        <w:jc w:val="both"/>
        <w:rPr>
          <w:rFonts w:ascii="Arial" w:eastAsia="Arial" w:hAnsi="Arial" w:cs="Arial"/>
          <w:b/>
          <w:sz w:val="20"/>
          <w:szCs w:val="20"/>
        </w:rPr>
      </w:pPr>
      <w:r w:rsidRPr="00B9191F">
        <w:rPr>
          <w:rFonts w:ascii="Arial" w:eastAsia="Arial" w:hAnsi="Arial" w:cs="Arial"/>
          <w:b/>
          <w:sz w:val="20"/>
          <w:szCs w:val="20"/>
        </w:rPr>
        <w:t>Señores </w:t>
      </w:r>
    </w:p>
    <w:p w14:paraId="06542A14" w14:textId="77777777" w:rsidR="00447595" w:rsidRPr="00B9191F" w:rsidRDefault="00447595" w:rsidP="00447595">
      <w:pPr>
        <w:widowControl w:val="0"/>
        <w:jc w:val="both"/>
        <w:rPr>
          <w:rFonts w:ascii="Arial" w:eastAsia="Arial" w:hAnsi="Arial" w:cs="Arial"/>
          <w:b/>
          <w:sz w:val="20"/>
          <w:szCs w:val="20"/>
        </w:rPr>
      </w:pPr>
      <w:r w:rsidRPr="00B9191F">
        <w:rPr>
          <w:rFonts w:ascii="Arial" w:eastAsia="Arial" w:hAnsi="Arial" w:cs="Arial"/>
          <w:b/>
          <w:sz w:val="20"/>
          <w:szCs w:val="20"/>
        </w:rPr>
        <w:t>EVALUADORES </w:t>
      </w:r>
    </w:p>
    <w:p w14:paraId="65DEF1BE" w14:textId="4D839BC9" w:rsidR="00447595" w:rsidRPr="00B9191F" w:rsidRDefault="00482F7A" w:rsidP="00447595">
      <w:pPr>
        <w:widowControl w:val="0"/>
        <w:jc w:val="both"/>
        <w:rPr>
          <w:rFonts w:ascii="Arial" w:eastAsia="Arial" w:hAnsi="Arial" w:cs="Arial"/>
          <w:b/>
          <w:sz w:val="20"/>
          <w:szCs w:val="20"/>
          <w:lang w:val="es-ES"/>
        </w:rPr>
      </w:pPr>
      <w:r w:rsidRPr="00B9191F">
        <w:rPr>
          <w:rFonts w:ascii="Arial" w:hAnsi="Arial" w:cs="Arial"/>
          <w:b/>
          <w:bCs/>
          <w:sz w:val="20"/>
          <w:szCs w:val="20"/>
        </w:rPr>
        <w:t xml:space="preserve">CONCURSO PÚBLICO ABREVIADO PARA LA CONTRATACIÓN DE EXPERTOS Y GERENTES DE PROYECTOS N° </w:t>
      </w:r>
      <w:r w:rsidR="00447595" w:rsidRPr="00B9191F">
        <w:rPr>
          <w:rFonts w:ascii="Arial" w:eastAsia="Arial" w:hAnsi="Arial" w:cs="Arial"/>
          <w:b/>
          <w:sz w:val="20"/>
          <w:szCs w:val="20"/>
        </w:rPr>
        <w:t>[</w:t>
      </w:r>
      <w:r w:rsidR="00447595" w:rsidRPr="00B9191F">
        <w:rPr>
          <w:rFonts w:ascii="Arial" w:eastAsia="Arial" w:hAnsi="Arial" w:cs="Arial"/>
          <w:b/>
          <w:sz w:val="20"/>
          <w:szCs w:val="20"/>
          <w:u w:val="single"/>
        </w:rPr>
        <w:t>CONSIGNAR NOMENCLATURA DEL PROCEDIMIENTO DE SELECCIÓN] </w:t>
      </w:r>
    </w:p>
    <w:p w14:paraId="34ECF3DF" w14:textId="77777777" w:rsidR="00447595" w:rsidRPr="00B9191F" w:rsidRDefault="00447595" w:rsidP="00447595">
      <w:pPr>
        <w:widowControl w:val="0"/>
        <w:jc w:val="both"/>
        <w:rPr>
          <w:rFonts w:ascii="Arial" w:eastAsia="Arial" w:hAnsi="Arial" w:cs="Arial"/>
          <w:b/>
          <w:sz w:val="20"/>
          <w:szCs w:val="20"/>
        </w:rPr>
      </w:pPr>
      <w:r w:rsidRPr="00B9191F">
        <w:rPr>
          <w:rFonts w:ascii="Arial" w:eastAsia="Arial" w:hAnsi="Arial" w:cs="Arial"/>
          <w:b/>
          <w:sz w:val="20"/>
          <w:szCs w:val="20"/>
        </w:rPr>
        <w:t>Presente. - </w:t>
      </w:r>
    </w:p>
    <w:p w14:paraId="0154706E" w14:textId="77777777" w:rsidR="00447595" w:rsidRPr="00B9191F" w:rsidRDefault="00447595" w:rsidP="00447595">
      <w:pPr>
        <w:widowControl w:val="0"/>
        <w:jc w:val="both"/>
        <w:rPr>
          <w:rFonts w:ascii="Arial" w:hAnsi="Arial" w:cs="Arial"/>
          <w:b/>
          <w:bCs/>
          <w:color w:val="000000" w:themeColor="text1"/>
          <w:sz w:val="20"/>
          <w:szCs w:val="20"/>
          <w:u w:val="single"/>
          <w:lang w:eastAsia="es-PE"/>
        </w:rPr>
      </w:pPr>
      <w:r w:rsidRPr="00B9191F">
        <w:rPr>
          <w:rFonts w:ascii="Arial" w:eastAsia="Arial" w:hAnsi="Arial" w:cs="Arial"/>
          <w:b/>
          <w:sz w:val="20"/>
          <w:szCs w:val="20"/>
        </w:rPr>
        <w:t>   </w:t>
      </w:r>
    </w:p>
    <w:p w14:paraId="1F69EB34" w14:textId="0C288BED" w:rsidR="00447595" w:rsidRPr="00B9191F" w:rsidRDefault="00447595" w:rsidP="00447595">
      <w:pPr>
        <w:jc w:val="both"/>
        <w:textAlignment w:val="baseline"/>
        <w:rPr>
          <w:rFonts w:ascii="Arial" w:hAnsi="Arial" w:cs="Arial"/>
          <w:color w:val="000000" w:themeColor="text1"/>
          <w:sz w:val="20"/>
          <w:szCs w:val="20"/>
          <w:lang w:eastAsia="es-PE"/>
        </w:rPr>
      </w:pPr>
      <w:r w:rsidRPr="00B9191F">
        <w:rPr>
          <w:rFonts w:ascii="Arial" w:hAnsi="Arial" w:cs="Arial"/>
          <w:color w:val="000000" w:themeColor="text1"/>
          <w:sz w:val="20"/>
          <w:szCs w:val="20"/>
          <w:lang w:eastAsia="es-PE"/>
        </w:rPr>
        <w:t>Mediante el presente</w:t>
      </w:r>
      <w:r w:rsidR="00B83148" w:rsidRPr="00B9191F">
        <w:rPr>
          <w:rFonts w:ascii="Arial" w:hAnsi="Arial" w:cs="Arial"/>
          <w:color w:val="000000" w:themeColor="text1"/>
          <w:sz w:val="20"/>
          <w:szCs w:val="20"/>
          <w:lang w:eastAsia="es-PE"/>
        </w:rPr>
        <w:t xml:space="preserve">, </w:t>
      </w:r>
      <w:r w:rsidRPr="00B9191F">
        <w:rPr>
          <w:rFonts w:ascii="Arial" w:hAnsi="Arial" w:cs="Arial"/>
          <w:color w:val="000000" w:themeColor="text1"/>
          <w:sz w:val="20"/>
          <w:szCs w:val="20"/>
          <w:lang w:eastAsia="es-PE"/>
        </w:rPr>
        <w:t>declaro la experiencia y calificaciones conforme se indica a continuación:  </w:t>
      </w:r>
    </w:p>
    <w:p w14:paraId="3D70E90F" w14:textId="77777777" w:rsidR="00447595" w:rsidRPr="00B9191F" w:rsidRDefault="00447595" w:rsidP="00447595">
      <w:pPr>
        <w:jc w:val="both"/>
        <w:textAlignment w:val="baseline"/>
        <w:rPr>
          <w:rFonts w:ascii="Arial" w:eastAsia="Arial" w:hAnsi="Arial" w:cs="Arial"/>
          <w:color w:val="000000" w:themeColor="text1"/>
          <w:sz w:val="20"/>
          <w:szCs w:val="20"/>
          <w:lang w:val="es-ES"/>
        </w:rPr>
      </w:pPr>
      <w:r w:rsidRPr="00B9191F">
        <w:rPr>
          <w:rFonts w:ascii="Arial" w:hAnsi="Arial" w:cs="Arial"/>
          <w:color w:val="000000" w:themeColor="text1"/>
          <w:sz w:val="20"/>
          <w:szCs w:val="20"/>
          <w:lang w:eastAsia="es-PE"/>
        </w:rPr>
        <w:t>   </w:t>
      </w:r>
    </w:p>
    <w:tbl>
      <w:tblPr>
        <w:tblW w:w="0" w:type="auto"/>
        <w:tblInd w:w="-1" w:type="dxa"/>
        <w:tblBorders>
          <w:top w:val="single" w:sz="4" w:space="0" w:color="AEAAAA" w:themeColor="background2" w:themeShade="BF"/>
          <w:left w:val="single" w:sz="4" w:space="0" w:color="AEAAAA" w:themeColor="background2" w:themeShade="BF"/>
          <w:bottom w:val="single" w:sz="4" w:space="0" w:color="AEAAAA" w:themeColor="background2" w:themeShade="BF"/>
          <w:right w:val="single" w:sz="4" w:space="0" w:color="AEAAAA" w:themeColor="background2" w:themeShade="BF"/>
          <w:insideH w:val="single" w:sz="4" w:space="0" w:color="AEAAAA" w:themeColor="background2" w:themeShade="BF"/>
          <w:insideV w:val="single" w:sz="4" w:space="0" w:color="AEAAAA" w:themeColor="background2" w:themeShade="BF"/>
        </w:tblBorders>
        <w:tblCellMar>
          <w:left w:w="0" w:type="dxa"/>
          <w:right w:w="0" w:type="dxa"/>
        </w:tblCellMar>
        <w:tblLook w:val="0000" w:firstRow="0" w:lastRow="0" w:firstColumn="0" w:lastColumn="0" w:noHBand="0" w:noVBand="0"/>
      </w:tblPr>
      <w:tblGrid>
        <w:gridCol w:w="2232"/>
        <w:gridCol w:w="2159"/>
        <w:gridCol w:w="2551"/>
        <w:gridCol w:w="3969"/>
        <w:gridCol w:w="2693"/>
      </w:tblGrid>
      <w:tr w:rsidR="00772533" w:rsidRPr="00B9191F" w14:paraId="3950C93F" w14:textId="77777777" w:rsidTr="00772533">
        <w:trPr>
          <w:trHeight w:val="272"/>
        </w:trPr>
        <w:tc>
          <w:tcPr>
            <w:tcW w:w="2232" w:type="dxa"/>
            <w:shd w:val="clear" w:color="auto" w:fill="D9D9D9" w:themeFill="background1" w:themeFillShade="D9"/>
            <w:vAlign w:val="center"/>
          </w:tcPr>
          <w:p w14:paraId="2FA9A826" w14:textId="094D5AEF" w:rsidR="00772533" w:rsidRPr="00B9191F" w:rsidRDefault="00772533" w:rsidP="00AF5FDF">
            <w:pPr>
              <w:widowControl w:val="0"/>
              <w:spacing w:line="259" w:lineRule="auto"/>
              <w:contextualSpacing/>
              <w:jc w:val="center"/>
              <w:rPr>
                <w:rFonts w:ascii="Arial" w:eastAsia="Arial" w:hAnsi="Arial" w:cs="Arial"/>
                <w:b/>
                <w:bCs/>
                <w:color w:val="000000" w:themeColor="text1"/>
                <w:sz w:val="20"/>
                <w:szCs w:val="20"/>
              </w:rPr>
            </w:pPr>
            <w:r w:rsidRPr="00B9191F">
              <w:rPr>
                <w:rFonts w:ascii="Arial" w:eastAsia="Arial" w:hAnsi="Arial" w:cs="Arial"/>
                <w:b/>
                <w:bCs/>
                <w:color w:val="000000" w:themeColor="text1"/>
                <w:sz w:val="20"/>
                <w:szCs w:val="20"/>
              </w:rPr>
              <w:t>CARGO Y/O RESPONSABILIDAD</w:t>
            </w:r>
          </w:p>
        </w:tc>
        <w:tc>
          <w:tcPr>
            <w:tcW w:w="2159" w:type="dxa"/>
            <w:shd w:val="clear" w:color="auto" w:fill="D9D9D9" w:themeFill="background1" w:themeFillShade="D9"/>
            <w:vAlign w:val="center"/>
          </w:tcPr>
          <w:p w14:paraId="1AA484BC" w14:textId="3E613AF0" w:rsidR="00772533" w:rsidRPr="00B9191F" w:rsidRDefault="00772533" w:rsidP="00AF5FDF">
            <w:pPr>
              <w:widowControl w:val="0"/>
              <w:spacing w:line="259" w:lineRule="auto"/>
              <w:contextualSpacing/>
              <w:jc w:val="center"/>
              <w:rPr>
                <w:rFonts w:ascii="Arial" w:eastAsia="Arial" w:hAnsi="Arial" w:cs="Arial"/>
                <w:b/>
                <w:bCs/>
                <w:color w:val="000000" w:themeColor="text1"/>
                <w:sz w:val="20"/>
                <w:szCs w:val="20"/>
              </w:rPr>
            </w:pPr>
            <w:r w:rsidRPr="00B9191F">
              <w:rPr>
                <w:rFonts w:ascii="Arial" w:eastAsia="Arial" w:hAnsi="Arial" w:cs="Arial"/>
                <w:b/>
                <w:bCs/>
                <w:color w:val="000000" w:themeColor="text1"/>
                <w:sz w:val="20"/>
                <w:szCs w:val="20"/>
              </w:rPr>
              <w:t>NOMBRES Y APELLIDOS</w:t>
            </w:r>
          </w:p>
        </w:tc>
        <w:tc>
          <w:tcPr>
            <w:tcW w:w="2551" w:type="dxa"/>
            <w:shd w:val="clear" w:color="auto" w:fill="D9D9D9" w:themeFill="background1" w:themeFillShade="D9"/>
            <w:vAlign w:val="center"/>
          </w:tcPr>
          <w:p w14:paraId="3484EC5A" w14:textId="43545114" w:rsidR="00772533" w:rsidRPr="00B9191F" w:rsidRDefault="00772533" w:rsidP="00AF5FDF">
            <w:pPr>
              <w:widowControl w:val="0"/>
              <w:spacing w:line="259" w:lineRule="auto"/>
              <w:contextualSpacing/>
              <w:jc w:val="center"/>
              <w:rPr>
                <w:rFonts w:ascii="Arial" w:eastAsia="Arial" w:hAnsi="Arial" w:cs="Arial"/>
                <w:b/>
                <w:bCs/>
                <w:color w:val="000000" w:themeColor="text1"/>
                <w:sz w:val="20"/>
                <w:szCs w:val="20"/>
              </w:rPr>
            </w:pPr>
            <w:r w:rsidRPr="00B9191F">
              <w:rPr>
                <w:rFonts w:ascii="Arial" w:eastAsia="Arial" w:hAnsi="Arial" w:cs="Arial"/>
                <w:b/>
                <w:bCs/>
                <w:color w:val="000000" w:themeColor="text1"/>
                <w:sz w:val="20"/>
                <w:szCs w:val="20"/>
              </w:rPr>
              <w:t>DOCUMENTO DE IDENTIDAD</w:t>
            </w:r>
          </w:p>
        </w:tc>
        <w:tc>
          <w:tcPr>
            <w:tcW w:w="3969" w:type="dxa"/>
            <w:shd w:val="clear" w:color="auto" w:fill="D9D9D9" w:themeFill="background1" w:themeFillShade="D9"/>
            <w:vAlign w:val="center"/>
          </w:tcPr>
          <w:p w14:paraId="6A6BFA2E" w14:textId="53742939" w:rsidR="00772533" w:rsidRPr="00B9191F" w:rsidRDefault="00772533" w:rsidP="00AF5FDF">
            <w:pPr>
              <w:widowControl w:val="0"/>
              <w:spacing w:line="259" w:lineRule="auto"/>
              <w:contextualSpacing/>
              <w:jc w:val="center"/>
              <w:rPr>
                <w:rFonts w:ascii="Arial" w:eastAsia="Arial" w:hAnsi="Arial" w:cs="Arial"/>
                <w:b/>
                <w:bCs/>
                <w:color w:val="000000" w:themeColor="text1"/>
                <w:sz w:val="20"/>
                <w:szCs w:val="20"/>
              </w:rPr>
            </w:pPr>
            <w:r w:rsidRPr="00B9191F">
              <w:rPr>
                <w:rFonts w:ascii="Arial" w:eastAsia="Arial" w:hAnsi="Arial" w:cs="Arial"/>
                <w:b/>
                <w:bCs/>
                <w:color w:val="000000" w:themeColor="text1"/>
                <w:sz w:val="20"/>
                <w:szCs w:val="20"/>
              </w:rPr>
              <w:t>UNIVERSIDAD O INSTITUCIÓN EDUCATIVA</w:t>
            </w:r>
          </w:p>
        </w:tc>
        <w:tc>
          <w:tcPr>
            <w:tcW w:w="2693" w:type="dxa"/>
            <w:shd w:val="clear" w:color="auto" w:fill="D9D9D9" w:themeFill="background1" w:themeFillShade="D9"/>
            <w:vAlign w:val="center"/>
          </w:tcPr>
          <w:p w14:paraId="4B69AD79" w14:textId="0237A37F" w:rsidR="00772533" w:rsidRPr="00B9191F" w:rsidRDefault="00772533" w:rsidP="00AF5FDF">
            <w:pPr>
              <w:widowControl w:val="0"/>
              <w:spacing w:line="259" w:lineRule="auto"/>
              <w:contextualSpacing/>
              <w:jc w:val="center"/>
              <w:rPr>
                <w:rFonts w:ascii="Arial" w:eastAsia="Arial" w:hAnsi="Arial" w:cs="Arial"/>
                <w:b/>
                <w:bCs/>
                <w:color w:val="000000" w:themeColor="text1"/>
                <w:sz w:val="20"/>
                <w:szCs w:val="20"/>
              </w:rPr>
            </w:pPr>
            <w:r w:rsidRPr="00B9191F">
              <w:rPr>
                <w:rFonts w:ascii="Arial" w:eastAsia="Arial" w:hAnsi="Arial" w:cs="Arial"/>
                <w:b/>
                <w:bCs/>
                <w:color w:val="000000" w:themeColor="text1"/>
                <w:sz w:val="20"/>
                <w:szCs w:val="20"/>
              </w:rPr>
              <w:t>GRADO O TÍTULO PROFESIONAL</w:t>
            </w:r>
          </w:p>
        </w:tc>
      </w:tr>
      <w:tr w:rsidR="00772533" w:rsidRPr="00B9191F" w14:paraId="12901E9A" w14:textId="77777777" w:rsidTr="00772533">
        <w:trPr>
          <w:trHeight w:val="321"/>
        </w:trPr>
        <w:tc>
          <w:tcPr>
            <w:tcW w:w="2232" w:type="dxa"/>
            <w:vAlign w:val="center"/>
          </w:tcPr>
          <w:p w14:paraId="6B45356D" w14:textId="77777777" w:rsidR="00772533" w:rsidRPr="00CB3A6D" w:rsidRDefault="00772533" w:rsidP="00AF5FDF">
            <w:pPr>
              <w:widowControl w:val="0"/>
              <w:spacing w:line="259" w:lineRule="auto"/>
              <w:contextualSpacing/>
              <w:jc w:val="both"/>
              <w:rPr>
                <w:rFonts w:ascii="Arial" w:eastAsia="Arial" w:hAnsi="Arial" w:cs="Arial"/>
                <w:b/>
                <w:bCs/>
                <w:color w:val="000000" w:themeColor="text1"/>
                <w:sz w:val="20"/>
                <w:szCs w:val="20"/>
                <w:u w:val="single"/>
              </w:rPr>
            </w:pPr>
            <w:r w:rsidRPr="00CB3A6D">
              <w:rPr>
                <w:rFonts w:ascii="Arial" w:eastAsia="Arial" w:hAnsi="Arial" w:cs="Arial"/>
                <w:b/>
                <w:bCs/>
                <w:color w:val="000000" w:themeColor="text1"/>
                <w:sz w:val="20"/>
                <w:szCs w:val="20"/>
                <w:u w:val="single"/>
              </w:rPr>
              <w:t>[</w:t>
            </w:r>
            <w:r w:rsidRPr="00CB3A6D">
              <w:rPr>
                <w:rFonts w:ascii="Arial" w:eastAsia="Arial" w:hAnsi="Arial" w:cs="Arial"/>
                <w:b/>
                <w:bCs/>
                <w:color w:val="000000" w:themeColor="text1"/>
                <w:sz w:val="20"/>
                <w:szCs w:val="20"/>
                <w:u w:val="single"/>
                <w:lang w:eastAsia="es-PE"/>
              </w:rPr>
              <w:t>Completar el profesional necesario según el perfil previsto en las bases] </w:t>
            </w:r>
          </w:p>
        </w:tc>
        <w:tc>
          <w:tcPr>
            <w:tcW w:w="2159" w:type="dxa"/>
          </w:tcPr>
          <w:p w14:paraId="591F7D19" w14:textId="77777777" w:rsidR="00772533" w:rsidRPr="00B9191F" w:rsidRDefault="00772533" w:rsidP="00AF5FDF">
            <w:pPr>
              <w:widowControl w:val="0"/>
              <w:spacing w:line="259" w:lineRule="auto"/>
              <w:contextualSpacing/>
              <w:rPr>
                <w:rFonts w:ascii="Arial" w:eastAsia="Arial" w:hAnsi="Arial" w:cs="Arial"/>
                <w:color w:val="000000" w:themeColor="text1"/>
                <w:sz w:val="20"/>
                <w:szCs w:val="20"/>
              </w:rPr>
            </w:pPr>
          </w:p>
        </w:tc>
        <w:tc>
          <w:tcPr>
            <w:tcW w:w="2551" w:type="dxa"/>
          </w:tcPr>
          <w:p w14:paraId="280F1481" w14:textId="77777777" w:rsidR="00772533" w:rsidRPr="00B9191F" w:rsidRDefault="00772533" w:rsidP="00AF5FDF">
            <w:pPr>
              <w:widowControl w:val="0"/>
              <w:spacing w:line="259" w:lineRule="auto"/>
              <w:contextualSpacing/>
              <w:rPr>
                <w:rFonts w:ascii="Arial" w:eastAsia="Arial" w:hAnsi="Arial" w:cs="Arial"/>
                <w:color w:val="000000" w:themeColor="text1"/>
                <w:sz w:val="20"/>
                <w:szCs w:val="20"/>
              </w:rPr>
            </w:pPr>
          </w:p>
        </w:tc>
        <w:tc>
          <w:tcPr>
            <w:tcW w:w="3969" w:type="dxa"/>
          </w:tcPr>
          <w:p w14:paraId="65926C55" w14:textId="77777777" w:rsidR="00772533" w:rsidRPr="00B9191F" w:rsidRDefault="00772533" w:rsidP="00AF5FDF">
            <w:pPr>
              <w:widowControl w:val="0"/>
              <w:spacing w:line="259" w:lineRule="auto"/>
              <w:contextualSpacing/>
              <w:jc w:val="center"/>
              <w:rPr>
                <w:rFonts w:ascii="Arial" w:eastAsia="Arial" w:hAnsi="Arial" w:cs="Arial"/>
                <w:color w:val="000000" w:themeColor="text1"/>
                <w:sz w:val="20"/>
                <w:szCs w:val="20"/>
              </w:rPr>
            </w:pPr>
          </w:p>
        </w:tc>
        <w:tc>
          <w:tcPr>
            <w:tcW w:w="2693" w:type="dxa"/>
            <w:vAlign w:val="center"/>
          </w:tcPr>
          <w:p w14:paraId="3D52E00E" w14:textId="248EAD64" w:rsidR="00772533" w:rsidRPr="00B9191F" w:rsidRDefault="00772533" w:rsidP="00AF5FDF">
            <w:pPr>
              <w:widowControl w:val="0"/>
              <w:spacing w:line="259" w:lineRule="auto"/>
              <w:contextualSpacing/>
              <w:jc w:val="center"/>
              <w:rPr>
                <w:rFonts w:ascii="Arial" w:eastAsia="Arial" w:hAnsi="Arial" w:cs="Arial"/>
                <w:color w:val="000000" w:themeColor="text1"/>
                <w:sz w:val="20"/>
                <w:szCs w:val="20"/>
              </w:rPr>
            </w:pPr>
          </w:p>
        </w:tc>
      </w:tr>
    </w:tbl>
    <w:p w14:paraId="09397767" w14:textId="77777777" w:rsidR="00447595" w:rsidRPr="00B9191F" w:rsidRDefault="00447595" w:rsidP="00447595">
      <w:pPr>
        <w:widowControl w:val="0"/>
        <w:jc w:val="center"/>
        <w:textAlignment w:val="baseline"/>
        <w:rPr>
          <w:rFonts w:ascii="Arial" w:eastAsia="Arial" w:hAnsi="Arial" w:cs="Arial"/>
          <w:color w:val="000000" w:themeColor="text1"/>
          <w:sz w:val="20"/>
          <w:szCs w:val="20"/>
          <w:lang w:val="es-ES"/>
        </w:rPr>
      </w:pPr>
    </w:p>
    <w:p w14:paraId="7CA670FF" w14:textId="77777777" w:rsidR="00447595" w:rsidRPr="00B9191F" w:rsidRDefault="00447595" w:rsidP="00447595">
      <w:pPr>
        <w:widowControl w:val="0"/>
        <w:rPr>
          <w:rFonts w:ascii="Arial" w:eastAsia="Arial" w:hAnsi="Arial" w:cs="Arial"/>
          <w:sz w:val="20"/>
          <w:szCs w:val="20"/>
          <w:u w:val="single"/>
        </w:rPr>
      </w:pPr>
    </w:p>
    <w:p w14:paraId="1849EAE3" w14:textId="77777777" w:rsidR="00447595" w:rsidRPr="00E7449E" w:rsidRDefault="00447595" w:rsidP="00447595">
      <w:pPr>
        <w:widowControl w:val="0"/>
        <w:rPr>
          <w:rFonts w:ascii="Arial" w:hAnsi="Arial" w:cs="Arial"/>
          <w:b/>
          <w:bCs/>
        </w:rPr>
      </w:pPr>
      <w:r w:rsidRPr="00E7449E">
        <w:rPr>
          <w:rFonts w:ascii="Arial" w:eastAsia="Arial" w:hAnsi="Arial" w:cs="Arial"/>
          <w:b/>
          <w:bCs/>
          <w:sz w:val="20"/>
          <w:szCs w:val="20"/>
          <w:u w:val="single"/>
        </w:rPr>
        <w:t>[CONSIGNAR CIUDAD Y FECHA]</w:t>
      </w:r>
    </w:p>
    <w:p w14:paraId="66C4D0DE" w14:textId="77777777" w:rsidR="00447595" w:rsidRPr="00B9191F" w:rsidRDefault="00447595" w:rsidP="00447595">
      <w:pPr>
        <w:widowControl w:val="0"/>
        <w:jc w:val="center"/>
        <w:rPr>
          <w:rFonts w:ascii="Arial" w:hAnsi="Arial" w:cs="Arial"/>
        </w:rPr>
      </w:pPr>
      <w:r w:rsidRPr="00B9191F">
        <w:rPr>
          <w:rFonts w:ascii="Arial" w:eastAsia="Arial" w:hAnsi="Arial" w:cs="Arial"/>
          <w:sz w:val="20"/>
          <w:szCs w:val="20"/>
        </w:rPr>
        <w:t xml:space="preserve"> </w:t>
      </w:r>
    </w:p>
    <w:p w14:paraId="038B0AA5" w14:textId="77777777" w:rsidR="00447595" w:rsidRPr="00B9191F" w:rsidRDefault="00447595" w:rsidP="004153A8">
      <w:pPr>
        <w:widowControl w:val="0"/>
        <w:rPr>
          <w:rFonts w:ascii="Arial" w:eastAsia="Arial" w:hAnsi="Arial" w:cs="Arial"/>
          <w:sz w:val="20"/>
          <w:szCs w:val="20"/>
        </w:rPr>
      </w:pPr>
    </w:p>
    <w:p w14:paraId="0824035C" w14:textId="77777777" w:rsidR="00447595" w:rsidRPr="00B9191F" w:rsidRDefault="00447595" w:rsidP="00447595">
      <w:pPr>
        <w:widowControl w:val="0"/>
        <w:jc w:val="center"/>
        <w:rPr>
          <w:rFonts w:ascii="Arial" w:hAnsi="Arial" w:cs="Arial"/>
        </w:rPr>
      </w:pPr>
      <w:r w:rsidRPr="00B9191F">
        <w:rPr>
          <w:rFonts w:ascii="Arial" w:eastAsia="Arial" w:hAnsi="Arial" w:cs="Arial"/>
          <w:sz w:val="20"/>
          <w:szCs w:val="20"/>
        </w:rPr>
        <w:t>………..........................................................</w:t>
      </w:r>
    </w:p>
    <w:p w14:paraId="34AE21D9" w14:textId="40A70085" w:rsidR="00E30683" w:rsidRPr="00106D08" w:rsidDel="009E11C1" w:rsidRDefault="00447595" w:rsidP="00106D08">
      <w:pPr>
        <w:jc w:val="center"/>
        <w:textAlignment w:val="baseline"/>
        <w:rPr>
          <w:rFonts w:ascii="Arial" w:hAnsi="Arial" w:cs="Arial"/>
          <w:color w:val="000000" w:themeColor="text1"/>
          <w:sz w:val="20"/>
          <w:szCs w:val="20"/>
          <w:lang w:eastAsia="es-PE"/>
        </w:rPr>
      </w:pPr>
      <w:r w:rsidRPr="00B9191F">
        <w:rPr>
          <w:rFonts w:ascii="Arial" w:hAnsi="Arial" w:cs="Arial"/>
          <w:b/>
          <w:bCs/>
          <w:color w:val="000000" w:themeColor="text1"/>
          <w:sz w:val="20"/>
          <w:szCs w:val="20"/>
          <w:lang w:eastAsia="es-PE"/>
        </w:rPr>
        <w:t>Firma, nombres y apellidos del postor o</w:t>
      </w:r>
      <w:r w:rsidRPr="00B9191F">
        <w:rPr>
          <w:rFonts w:ascii="Arial" w:hAnsi="Arial" w:cs="Arial"/>
          <w:color w:val="000000" w:themeColor="text1"/>
          <w:sz w:val="20"/>
          <w:szCs w:val="20"/>
          <w:lang w:eastAsia="es-PE"/>
        </w:rPr>
        <w:t> </w:t>
      </w:r>
      <w:r w:rsidR="00106D08" w:rsidRPr="00B9191F">
        <w:rPr>
          <w:rFonts w:ascii="Arial" w:hAnsi="Arial" w:cs="Arial"/>
          <w:b/>
          <w:bCs/>
          <w:color w:val="000000" w:themeColor="text1"/>
          <w:sz w:val="20"/>
          <w:szCs w:val="20"/>
          <w:lang w:eastAsia="es-PE"/>
        </w:rPr>
        <w:t>apoderado</w:t>
      </w:r>
    </w:p>
    <w:sectPr w:rsidR="00E30683" w:rsidRPr="00106D08" w:rsidDel="009E11C1" w:rsidSect="003F37F4">
      <w:footerReference w:type="default" r:id="rId45"/>
      <w:pgSz w:w="16839" w:h="11907" w:orient="landscape" w:code="9"/>
      <w:pgMar w:top="1418" w:right="1418" w:bottom="1418" w:left="1701" w:header="567" w:footer="567"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1E1BF83" w14:textId="77777777" w:rsidR="00F554D1" w:rsidRDefault="00F554D1">
      <w:r>
        <w:separator/>
      </w:r>
    </w:p>
  </w:endnote>
  <w:endnote w:type="continuationSeparator" w:id="0">
    <w:p w14:paraId="2D7AE304" w14:textId="77777777" w:rsidR="00F554D1" w:rsidRDefault="00F554D1">
      <w:r>
        <w:continuationSeparator/>
      </w:r>
    </w:p>
  </w:endnote>
  <w:endnote w:type="continuationNotice" w:id="1">
    <w:p w14:paraId="36C1B7B7" w14:textId="77777777" w:rsidR="00F554D1" w:rsidRDefault="00F554D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Monotype Corsiva">
    <w:panose1 w:val="03010101010201010101"/>
    <w:charset w:val="00"/>
    <w:family w:val="script"/>
    <w:pitch w:val="variable"/>
    <w:sig w:usb0="000002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Perpetua">
    <w:panose1 w:val="02020502060401020303"/>
    <w:charset w:val="00"/>
    <w:family w:val="roman"/>
    <w:pitch w:val="variable"/>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 w:name="Franklin Gothic Book">
    <w:panose1 w:val="020B05030201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Narrow">
    <w:panose1 w:val="020B0606020202030204"/>
    <w:charset w:val="00"/>
    <w:family w:val="swiss"/>
    <w:pitch w:val="variable"/>
    <w:sig w:usb0="00000287" w:usb1="00000800" w:usb2="00000000" w:usb3="00000000" w:csb0="0000009F" w:csb1="00000000"/>
  </w:font>
  <w:font w:name="Arial Unicode MS">
    <w:panose1 w:val="020B0604020202020204"/>
    <w:charset w:val="00"/>
    <w:family w:val="roman"/>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D131DE" w14:textId="77777777" w:rsidR="0098753D" w:rsidRDefault="0098753D">
    <w:pPr>
      <w:pStyle w:val="Piedepgina"/>
      <w:tabs>
        <w:tab w:val="left" w:pos="5130"/>
      </w:tabs>
    </w:pPr>
    <w:r>
      <w:rPr>
        <w:noProof/>
        <w:color w:val="808080" w:themeColor="background1" w:themeShade="80"/>
      </w:rPr>
      <mc:AlternateContent>
        <mc:Choice Requires="wps">
          <w:drawing>
            <wp:anchor distT="0" distB="0" distL="182880" distR="182880" simplePos="0" relativeHeight="251658244" behindDoc="0" locked="0" layoutInCell="1" allowOverlap="1" wp14:anchorId="6172EDE2" wp14:editId="111CE7F2">
              <wp:simplePos x="0" y="0"/>
              <wp:positionH relativeFrom="rightMargin">
                <wp:align>left</wp:align>
              </wp:positionH>
              <mc:AlternateContent>
                <mc:Choice Requires="wp14">
                  <wp:positionV relativeFrom="page">
                    <wp14:pctPosVOffset>91000</wp14:pctPosVOffset>
                  </wp:positionV>
                </mc:Choice>
                <mc:Fallback>
                  <wp:positionV relativeFrom="page">
                    <wp:posOffset>9730105</wp:posOffset>
                  </wp:positionV>
                </mc:Fallback>
              </mc:AlternateContent>
              <wp:extent cx="457200" cy="320634"/>
              <wp:effectExtent l="0" t="0" r="0" b="3810"/>
              <wp:wrapNone/>
              <wp:docPr id="27139415" name="Rectángulo 47"/>
              <wp:cNvGraphicFramePr/>
              <a:graphic xmlns:a="http://schemas.openxmlformats.org/drawingml/2006/main">
                <a:graphicData uri="http://schemas.microsoft.com/office/word/2010/wordprocessingShape">
                  <wps:wsp>
                    <wps:cNvSpPr/>
                    <wps:spPr>
                      <a:xfrm>
                        <a:off x="0" y="0"/>
                        <a:ext cx="457200" cy="320634"/>
                      </a:xfrm>
                      <a:prstGeom prst="rect">
                        <a:avLst/>
                      </a:prstGeom>
                      <a:solidFill>
                        <a:schemeClr val="tx1"/>
                      </a:solidFill>
                      <a:ln w="38100">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E3D3DBC" w14:textId="77777777" w:rsidR="0098753D" w:rsidRDefault="0098753D">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anchor>
          </w:drawing>
        </mc:Choice>
        <mc:Fallback>
          <w:pict>
            <v:rect w14:anchorId="6172EDE2" id="Rectángulo 47" o:spid="_x0000_s1027" style="position:absolute;margin-left:0;margin-top:0;width:36pt;height:25.25pt;z-index:251658244;visibility:visible;mso-wrap-style:square;mso-top-percent:910;mso-wrap-distance-left:14.4pt;mso-wrap-distance-top:0;mso-wrap-distance-right:14.4pt;mso-wrap-distance-bottom:0;mso-position-horizontal:left;mso-position-horizontal-relative:right-margin-area;mso-position-vertical-relative:page;mso-top-percent:910;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yDmGhQIAAHAFAAAOAAAAZHJzL2Uyb0RvYy54bWysVFFP2zAQfp+0/2D5faQphbGKFFUgpkkI&#10;EDDx7Do2seT4PNtt0v36ne0kZYy9TOuDe87dfXf3+e7OL/pWk51wXoGpaHk0o0QYDrUyLxX9/nT9&#10;6YwSH5ipmQYjKroXnl6sPn447+xSzKEBXQtHEMT4ZWcr2oRgl0XheSNa5o/ACoNKCa5lAa/upagd&#10;6xC91cV8NjstOnC1dcCF9/j1KivpKuFLKXi4k9KLQHRFMbeQTpfOTTyL1TlbvjhmG8WHNNg/ZNEy&#10;ZTDoBHXFAiNbp/6AahV34EGGIw5tAVIqLlINWE05e1PNY8OsSLUgOd5ONPn/B8tvd4/23iENnfVL&#10;j2Ksopeujf+YH+kTWfuJLNEHwvHj4uQzPgAlHFXH89np8SKSWRycrfPhq4CWRKGiDt8iUcR2Nz5k&#10;09EkxvKgVX2ttE6X+P7iUjuyY/hyoS8H8N+stCEdBj8rMY/oZSD6Z2htMJlDTUkKey2inTYPQhJV&#10;YxXz5Jja7RCOcS5MKLOqYbXIWZzM8DfmMSaYSk6AEVli/Al7ABgtM8iInbMc7KOrSN06OeeK/pJY&#10;dp48UmQwYXJulQH3XmUaqxoiZ/uRpExNZCn0mx5NoriBen/viIM8Nt7ya4VvecN8uGcO5wSfH2c/&#10;3OEhNeBbwCBR0oD7+d73aI/ti1pKOpy7ivofW+YEJfqbwcb+Ui4WcVDTJfUYJe61ZvNaY7btJWCD&#10;lLhlLE8iOrugR1E6aJ9xRaxjVFQxwzF2RTejeBnyNsAVw8V6nYxwNC0LN+bR8ggd6Y2d+tQ/M2eH&#10;dg44B7cwTihbvunqbBs9Day3AaRKLX9gdSAexzp10LCC4t54fU9Wh0W5+gUAAP//AwBQSwMEFAAG&#10;AAgAAAAhAL85n17aAAAAAwEAAA8AAABkcnMvZG93bnJldi54bWxMj8FOwzAQRO9I/IO1SNyo06IW&#10;CHGqqlIPHEBqgfs23iYBex1itwl8PQsXuIw0mtXM22I5eqdO1Mc2sIHpJANFXAXbcm3g5XlzdQsq&#10;JmSLLjAZ+KQIy/L8rMDchoG3dNqlWkkJxxwNNCl1udaxashjnISOWLJD6D0msX2tbY+DlHunZ1m2&#10;0B5bloUGO1o3VL3vjt7A6gvfHod1N7w+fTwcXLhzm+thaszlxbi6B5VoTH/H8IMv6FAK0z4c2Ubl&#10;DMgj6Vclu5mJ2xuYZ3PQZaH/s5ffAAAA//8DAFBLAQItABQABgAIAAAAIQC2gziS/gAAAOEBAAAT&#10;AAAAAAAAAAAAAAAAAAAAAABbQ29udGVudF9UeXBlc10ueG1sUEsBAi0AFAAGAAgAAAAhADj9If/W&#10;AAAAlAEAAAsAAAAAAAAAAAAAAAAALwEAAF9yZWxzLy5yZWxzUEsBAi0AFAAGAAgAAAAhAEnIOYaF&#10;AgAAcAUAAA4AAAAAAAAAAAAAAAAALgIAAGRycy9lMm9Eb2MueG1sUEsBAi0AFAAGAAgAAAAhAL85&#10;n17aAAAAAwEAAA8AAAAAAAAAAAAAAAAA3wQAAGRycy9kb3ducmV2LnhtbFBLBQYAAAAABAAEAPMA&#10;AADmBQAAAAA=&#10;" fillcolor="black [3213]" stroked="f" strokeweight="3pt">
              <v:textbox>
                <w:txbxContent>
                  <w:p w14:paraId="5E3D3DBC" w14:textId="77777777" w:rsidR="0098753D" w:rsidRDefault="0098753D">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v:textbox>
              <w10:wrap anchorx="margin" anchory="page"/>
            </v:rect>
          </w:pict>
        </mc:Fallback>
      </mc:AlternateContent>
    </w:r>
    <w:r>
      <w:rPr>
        <w:noProof/>
        <w:color w:val="808080" w:themeColor="background1" w:themeShade="80"/>
      </w:rPr>
      <mc:AlternateContent>
        <mc:Choice Requires="wpg">
          <w:drawing>
            <wp:anchor distT="0" distB="0" distL="182880" distR="182880" simplePos="0" relativeHeight="251658245" behindDoc="1" locked="0" layoutInCell="1" allowOverlap="1" wp14:anchorId="1CFAF786" wp14:editId="62F68387">
              <wp:simplePos x="0" y="0"/>
              <wp:positionH relativeFrom="rightMargin">
                <wp:align>left</wp:align>
              </wp:positionH>
              <mc:AlternateContent>
                <mc:Choice Requires="wp14">
                  <wp:positionV relativeFrom="page">
                    <wp14:pctPosVOffset>9500</wp14:pctPosVOffset>
                  </wp:positionV>
                </mc:Choice>
                <mc:Fallback>
                  <wp:positionV relativeFrom="page">
                    <wp:posOffset>1015365</wp:posOffset>
                  </wp:positionV>
                </mc:Fallback>
              </mc:AlternateContent>
              <wp:extent cx="457200" cy="8229600"/>
              <wp:effectExtent l="0" t="0" r="0" b="635"/>
              <wp:wrapNone/>
              <wp:docPr id="1928288982" name="Grupo 50"/>
              <wp:cNvGraphicFramePr/>
              <a:graphic xmlns:a="http://schemas.openxmlformats.org/drawingml/2006/main">
                <a:graphicData uri="http://schemas.microsoft.com/office/word/2010/wordprocessingGroup">
                  <wpg:wgp>
                    <wpg:cNvGrpSpPr/>
                    <wpg:grpSpPr>
                      <a:xfrm>
                        <a:off x="0" y="0"/>
                        <a:ext cx="457200" cy="8229600"/>
                        <a:chOff x="0" y="0"/>
                        <a:chExt cx="457200" cy="8229600"/>
                      </a:xfrm>
                    </wpg:grpSpPr>
                    <wps:wsp>
                      <wps:cNvPr id="2012848495" name="Rectángulo 2012848495"/>
                      <wps:cNvSpPr/>
                      <wps:spPr>
                        <a:xfrm>
                          <a:off x="439387" y="0"/>
                          <a:ext cx="17813" cy="8229600"/>
                        </a:xfrm>
                        <a:prstGeom prst="rect">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346405359" name="Cuadro de texto 1346405359"/>
                      <wps:cNvSpPr txBox="1"/>
                      <wps:spPr>
                        <a:xfrm>
                          <a:off x="0" y="0"/>
                          <a:ext cx="457200" cy="82296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Arial" w:hAnsi="Arial" w:cs="Arial"/>
                                <w:b/>
                                <w:bCs/>
                                <w:color w:val="7F7F7F" w:themeColor="text1" w:themeTint="80"/>
                                <w:sz w:val="20"/>
                                <w:szCs w:val="20"/>
                              </w:rPr>
                              <w:alias w:val="Fecha"/>
                              <w:tag w:val=""/>
                              <w:id w:val="-1804765824"/>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0708796D" w14:textId="58356576" w:rsidR="0098753D" w:rsidRPr="007E11A2" w:rsidRDefault="0098753D">
                                <w:pPr>
                                  <w:rPr>
                                    <w:rFonts w:ascii="Arial" w:hAnsi="Arial" w:cs="Arial"/>
                                    <w:b/>
                                    <w:bCs/>
                                    <w:color w:val="7F7F7F" w:themeColor="text1" w:themeTint="80"/>
                                    <w:sz w:val="20"/>
                                    <w:szCs w:val="20"/>
                                  </w:rPr>
                                </w:pPr>
                                <w:r>
                                  <w:rPr>
                                    <w:rFonts w:ascii="Arial" w:hAnsi="Arial" w:cs="Arial"/>
                                    <w:b/>
                                    <w:bCs/>
                                    <w:color w:val="7F7F7F" w:themeColor="text1" w:themeTint="80"/>
                                    <w:sz w:val="20"/>
                                    <w:szCs w:val="20"/>
                                    <w:lang w:val="es-ES"/>
                                  </w:rPr>
                                  <w:t>CONCURSO PÚBLICO ABREVIADO PARA LA CONTRATACIÓN DE EXPERTOS Y GERENTES DE PROYECTOS</w:t>
                                </w:r>
                              </w:p>
                            </w:sdtContent>
                          </w:sdt>
                        </w:txbxContent>
                      </wps:txbx>
                      <wps:bodyPr rot="0" spcFirstLastPara="0" vertOverflow="overflow" horzOverflow="overflow" vert="vert270" wrap="square" lIns="182880" tIns="45720" rIns="91440" bIns="137160" numCol="1" spcCol="0" rtlCol="0" fromWordArt="0" anchor="b" anchorCtr="0" forceAA="0" compatLnSpc="1">
                        <a:prstTxWarp prst="textNoShape">
                          <a:avLst/>
                        </a:prstTxWarp>
                        <a:noAutofit/>
                      </wps:bodyPr>
                    </wps:wsp>
                  </wpg:wgp>
                </a:graphicData>
              </a:graphic>
              <wp14:sizeRelV relativeFrom="page">
                <wp14:pctHeight>82000</wp14:pctHeight>
              </wp14:sizeRelV>
            </wp:anchor>
          </w:drawing>
        </mc:Choice>
        <mc:Fallback>
          <w:pict>
            <v:group w14:anchorId="1CFAF786" id="Grupo 50" o:spid="_x0000_s1028" style="position:absolute;margin-left:0;margin-top:0;width:36pt;height:9in;z-index:-251658235;mso-height-percent:820;mso-top-percent:95;mso-wrap-distance-left:14.4pt;mso-wrap-distance-right:14.4pt;mso-position-horizontal:left;mso-position-horizontal-relative:right-margin-area;mso-position-vertical-relative:page;mso-height-percent:820;mso-top-percent:95" coordsize="4572,822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ByNgwMAAJ8KAAAOAAAAZHJzL2Uyb0RvYy54bWzMVtlu2zgUfR+g/0DwvZHlVRaiFGk6CQYI&#10;2qDpoM80RVlCKV4OSUfK/M18y/zYXFKL3dhdkEGL5kEhdVce3nOs81dtLcmDMLYCldH4bEKJUBzy&#10;Sm0z+ueH65cJJdYxlTMJSmT0UVj66uLFb+eNTsUUSpC5MASTKJs2OqOlczqNIstLUTN7BlooNBZg&#10;auZwa7ZRbliD2WsZTSeTZdSAybUBLqzFt286I70I+YtCcPeuKKxwRGYUe3PhacJz45/RxTlLt4bp&#10;suJ9G+wZXdSsUlh0TPWGOUZ2pjpKVVfcgIXCnXGoIyiKiotwBjxNPHlymhsDOx3Osk2brR5hQmif&#10;4PTstPztw43R9/rOIBKN3iIWYefP0ham9v+xS9IGyB5HyETrCMeX88UKr4ESjqZkOl0vcRMw5SUC&#10;fxTGy9+/HhgNZaPPmmk0jofdI2D/HwL3JdMiAGtTRODOkCrPKN7ANJkn8/WCEsVqnNb3OD///qO2&#10;OwnkwBqgCpEjcDa1iOEJ1Oaz9SxZUXIMXbxK4tkRciMALNXGuhsBNfGLjBpsJswYe7i1DntA18HF&#10;F7Ygq/y6kjJsPIHElTTkgeHouzb214IRn3lJ5X0V+KjO7N8g9MNxwso9SuH9pHovCkQKr30aGgks&#10;3RdhnAvl4s5Uslx0tRcT/BuqD22FXkJCn7nA+mPuPsHg2SUZcndd9v4+VASSj8GTrzXWBY8RoTIo&#10;NwbXlQJzKoHEU/WVO/8BpA4aj9IG8kecIwOdxFjNryu8tltm3R0zqClIEtRJ9w4fhYQmo9CvKCnB&#10;/H3qvffHQUcrJQ1qVEbtXztmBCXyD4UUWMfzuRe1sAlMpMQcWjaHFrWrrwBnIUZF1jwsMdg4OSwL&#10;A/VHlNNLXxVNTHGsnVHuzLC5cp12oiBzcXkZ3FDINHO36l5zn9yj6sfyQ/uRGd3PrkO9eAsD7Vj6&#10;ZIQ7Xx+p4HLnoKjCfO9x7fFGCfAq9RO0IJ7Nl/PJYrZYD1pwtWO5AYJT7Q8D5MADR8M3hUri9YC4&#10;9jUgR8LI+PdfUAZE+FgUvqCnz1eFkdyevwTHbjlbdCQZLZi8E4KOGb247DsPqxMi8B1cO83w7wj8&#10;2QzPP32T4a7dtOF3YrzYH8d5z/zpCifkFO3jZJokaPsW7+PZKl6i37OJv/mVaB8+CPArKPxy9F9s&#10;/jPrcB9kYv9defEfAAAA//8DAFBLAwQUAAYACAAAACEAvFQ5NtoAAAAFAQAADwAAAGRycy9kb3du&#10;cmV2LnhtbEyPQUvDQBCF74L/YRnBi9iNAauN2RSVCl5N68HbNDtNgtnZkN2k6b939GIvA4/3ePO9&#10;fD27Tk00hNazgbtFAoq48rbl2sBu+3b7CCpEZIudZzJwogDr4vIix8z6I3/QVMZaSQmHDA00MfaZ&#10;1qFqyGFY+J5YvIMfHEaRQ63tgEcpd51Ok2SpHbYsHxrs6bWh6rscnQE7bU6Hz5Xrt+GLy/H+ZvPy&#10;Xu6Mub6an59ARZrjfxh+8QUdCmHa+5FtUJ0BGRL/rngPqai9ZNLVMgFd5PqcvvgBAAD//wMAUEsB&#10;Ai0AFAAGAAgAAAAhALaDOJL+AAAA4QEAABMAAAAAAAAAAAAAAAAAAAAAAFtDb250ZW50X1R5cGVz&#10;XS54bWxQSwECLQAUAAYACAAAACEAOP0h/9YAAACUAQAACwAAAAAAAAAAAAAAAAAvAQAAX3JlbHMv&#10;LnJlbHNQSwECLQAUAAYACAAAACEA/8gcjYMDAACfCgAADgAAAAAAAAAAAAAAAAAuAgAAZHJzL2Uy&#10;b0RvYy54bWxQSwECLQAUAAYACAAAACEAvFQ5NtoAAAAFAQAADwAAAAAAAAAAAAAAAADdBQAAZHJz&#10;L2Rvd25yZXYueG1sUEsFBgAAAAAEAAQA8wAAAOQGAAAAAA==&#10;">
              <v:rect id="Rectángulo 2012848495" o:spid="_x0000_s1029" style="position:absolute;left:4393;width:179;height:822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SiLdywAAAOMAAAAPAAAAZHJzL2Rvd25yZXYueG1sRI/dasJA&#10;FITvhb7DcgrelLoxJBJTV/EXxJu26gMcsqdJMHs2ZFdN374rFLwcZuYbZrboTSNu1LnasoLxKAJB&#10;XFhdc6ngfNq9ZyCcR9bYWCYFv+RgMX8ZzDDX9s7fdDv6UgQIuxwVVN63uZSuqMigG9mWOHg/tjPo&#10;g+xKqTu8B7hpZBxFE2mw5rBQYUvriorL8WoUnD6/JttdnXLcXjbLpEhXb9vDSqnha7/8AOGp98/w&#10;f3uvFcTROM6SLJmm8PgU/oCc/wEAAP//AwBQSwECLQAUAAYACAAAACEA2+H2y+4AAACFAQAAEwAA&#10;AAAAAAAAAAAAAAAAAAAAW0NvbnRlbnRfVHlwZXNdLnhtbFBLAQItABQABgAIAAAAIQBa9CxbvwAA&#10;ABUBAAALAAAAAAAAAAAAAAAAAB8BAABfcmVscy8ucmVsc1BLAQItABQABgAIAAAAIQC0SiLdywAA&#10;AOMAAAAPAAAAAAAAAAAAAAAAAAcCAABkcnMvZG93bnJldi54bWxQSwUGAAAAAAMAAwC3AAAA/wIA&#10;AAAA&#10;" fillcolor="black [3213]" stroked="f" strokeweight="1pt"/>
              <v:shapetype id="_x0000_t202" coordsize="21600,21600" o:spt="202" path="m,l,21600r21600,l21600,xe">
                <v:stroke joinstyle="miter"/>
                <v:path gradientshapeok="t" o:connecttype="rect"/>
              </v:shapetype>
              <v:shape id="Cuadro de texto 1346405359" o:spid="_x0000_s1030" type="#_x0000_t202" style="position:absolute;width:4572;height:82296;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x4YMyQAAAOMAAAAPAAAAZHJzL2Rvd25yZXYueG1sRE9fa8Iw&#10;EH8X9h3CDfYiM51W0c4oczLxSZiK2+PR3NrS5lKSTOu3XwaCj/f7f/NlZxpxJucrywpeBgkI4tzq&#10;igsFx8PH8xSED8gaG8uk4EoelouH3hwzbS/8Sed9KEQMYZ+hgjKENpPS5yUZ9APbEkfuxzqDIZ6u&#10;kNrhJYabRg6TZCINVhwbSmzpvaS83v8aBaumdmu6fq03J33Uu36ddrPDt1JPj93bK4hAXbiLb+6t&#10;jvNH6SRNxqPxDP5/igDIxR8AAAD//wMAUEsBAi0AFAAGAAgAAAAhANvh9svuAAAAhQEAABMAAAAA&#10;AAAAAAAAAAAAAAAAAFtDb250ZW50X1R5cGVzXS54bWxQSwECLQAUAAYACAAAACEAWvQsW78AAAAV&#10;AQAACwAAAAAAAAAAAAAAAAAfAQAAX3JlbHMvLnJlbHNQSwECLQAUAAYACAAAACEAtseGDMkAAADj&#10;AAAADwAAAAAAAAAAAAAAAAAHAgAAZHJzL2Rvd25yZXYueG1sUEsFBgAAAAADAAMAtwAAAP0CAAAA&#10;AA==&#10;" filled="f" stroked="f" strokeweight=".5pt">
                <v:textbox style="layout-flow:vertical;mso-layout-flow-alt:bottom-to-top" inset="14.4pt,,,10.8pt">
                  <w:txbxContent>
                    <w:sdt>
                      <w:sdtPr>
                        <w:rPr>
                          <w:rFonts w:ascii="Arial" w:hAnsi="Arial" w:cs="Arial"/>
                          <w:b/>
                          <w:bCs/>
                          <w:color w:val="7F7F7F" w:themeColor="text1" w:themeTint="80"/>
                          <w:sz w:val="20"/>
                          <w:szCs w:val="20"/>
                        </w:rPr>
                        <w:alias w:val="Fecha"/>
                        <w:tag w:val=""/>
                        <w:id w:val="-1804765824"/>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0708796D" w14:textId="58356576" w:rsidR="0098753D" w:rsidRPr="007E11A2" w:rsidRDefault="0098753D">
                          <w:pPr>
                            <w:rPr>
                              <w:rFonts w:ascii="Arial" w:hAnsi="Arial" w:cs="Arial"/>
                              <w:b/>
                              <w:bCs/>
                              <w:color w:val="7F7F7F" w:themeColor="text1" w:themeTint="80"/>
                              <w:sz w:val="20"/>
                              <w:szCs w:val="20"/>
                            </w:rPr>
                          </w:pPr>
                          <w:r>
                            <w:rPr>
                              <w:rFonts w:ascii="Arial" w:hAnsi="Arial" w:cs="Arial"/>
                              <w:b/>
                              <w:bCs/>
                              <w:color w:val="7F7F7F" w:themeColor="text1" w:themeTint="80"/>
                              <w:sz w:val="20"/>
                              <w:szCs w:val="20"/>
                              <w:lang w:val="es-ES"/>
                            </w:rPr>
                            <w:t>CONCURSO PÚBLICO ABREVIADO PARA LA CONTRATACIÓN DE EXPERTOS Y GERENTES DE PROYECTOS</w:t>
                          </w:r>
                        </w:p>
                      </w:sdtContent>
                    </w:sdt>
                  </w:txbxContent>
                </v:textbox>
              </v:shape>
              <w10:wrap anchorx="margin" anchory="page"/>
            </v:group>
          </w:pict>
        </mc:Fallback>
      </mc:AlternateContent>
    </w:r>
  </w:p>
  <w:p w14:paraId="398B7CE7" w14:textId="405EF7BF" w:rsidR="0098753D" w:rsidRDefault="0098753D">
    <w:pPr>
      <w:pStyle w:val="Piedepgin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87F8E9" w14:textId="77777777" w:rsidR="0098753D" w:rsidRDefault="0098753D">
    <w:pPr>
      <w:pStyle w:val="Piedepgina"/>
      <w:tabs>
        <w:tab w:val="left" w:pos="5130"/>
      </w:tabs>
    </w:pPr>
    <w:r>
      <w:rPr>
        <w:noProof/>
        <w:color w:val="808080" w:themeColor="background1" w:themeShade="80"/>
      </w:rPr>
      <mc:AlternateContent>
        <mc:Choice Requires="wps">
          <w:drawing>
            <wp:anchor distT="0" distB="0" distL="182880" distR="182880" simplePos="0" relativeHeight="251658242" behindDoc="0" locked="0" layoutInCell="1" allowOverlap="1" wp14:anchorId="4BEE87C9" wp14:editId="18DBFEC4">
              <wp:simplePos x="0" y="0"/>
              <wp:positionH relativeFrom="rightMargin">
                <wp:align>left</wp:align>
              </wp:positionH>
              <mc:AlternateContent>
                <mc:Choice Requires="wp14">
                  <wp:positionV relativeFrom="page">
                    <wp14:pctPosVOffset>91000</wp14:pctPosVOffset>
                  </wp:positionV>
                </mc:Choice>
                <mc:Fallback>
                  <wp:positionV relativeFrom="page">
                    <wp:posOffset>9730105</wp:posOffset>
                  </wp:positionV>
                </mc:Fallback>
              </mc:AlternateContent>
              <wp:extent cx="457200" cy="320634"/>
              <wp:effectExtent l="0" t="0" r="0" b="3810"/>
              <wp:wrapNone/>
              <wp:docPr id="1490537781" name="Rectángulo 47"/>
              <wp:cNvGraphicFramePr/>
              <a:graphic xmlns:a="http://schemas.openxmlformats.org/drawingml/2006/main">
                <a:graphicData uri="http://schemas.microsoft.com/office/word/2010/wordprocessingShape">
                  <wps:wsp>
                    <wps:cNvSpPr/>
                    <wps:spPr>
                      <a:xfrm>
                        <a:off x="0" y="0"/>
                        <a:ext cx="457200" cy="320634"/>
                      </a:xfrm>
                      <a:prstGeom prst="rect">
                        <a:avLst/>
                      </a:prstGeom>
                      <a:solidFill>
                        <a:schemeClr val="tx1"/>
                      </a:solidFill>
                      <a:ln w="38100">
                        <a:noFill/>
                      </a:ln>
                    </wps:spPr>
                    <wps:style>
                      <a:lnRef idx="2">
                        <a:schemeClr val="accent1">
                          <a:shade val="50000"/>
                        </a:schemeClr>
                      </a:lnRef>
                      <a:fillRef idx="1">
                        <a:schemeClr val="accent1"/>
                      </a:fillRef>
                      <a:effectRef idx="0">
                        <a:schemeClr val="accent1"/>
                      </a:effectRef>
                      <a:fontRef idx="minor">
                        <a:schemeClr val="lt1"/>
                      </a:fontRef>
                    </wps:style>
                    <wps:txbx>
                      <w:txbxContent>
                        <w:p w14:paraId="396E5E41" w14:textId="77777777" w:rsidR="0098753D" w:rsidRDefault="0098753D">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anchor>
          </w:drawing>
        </mc:Choice>
        <mc:Fallback>
          <w:pict>
            <v:rect w14:anchorId="4BEE87C9" id="_x0000_s1031" style="position:absolute;margin-left:0;margin-top:0;width:36pt;height:25.25pt;z-index:251658242;visibility:visible;mso-wrap-style:square;mso-top-percent:910;mso-wrap-distance-left:14.4pt;mso-wrap-distance-top:0;mso-wrap-distance-right:14.4pt;mso-wrap-distance-bottom:0;mso-position-horizontal:left;mso-position-horizontal-relative:right-margin-area;mso-position-vertical-relative:page;mso-top-percent:910;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rGnFiQIAAHcFAAAOAAAAZHJzL2Uyb0RvYy54bWysVFFP2zAQfp+0/2D5faQphbGKFFUgpkkI&#10;EDDx7Do2seT4PNtt0v36ne0kZYy9TOuDe87dfXf3+e7OL/pWk51wXoGpaHk0o0QYDrUyLxX9/nT9&#10;6YwSH5ipmQYjKroXnl6sPn447+xSzKEBXQtHEMT4ZWcr2oRgl0XheSNa5o/ACoNKCa5lAa/upagd&#10;6xC91cV8NjstOnC1dcCF9/j1KivpKuFLKXi4k9KLQHRFMbeQTpfOTTyL1TlbvjhmG8WHNNg/ZNEy&#10;ZTDoBHXFAiNbp/6AahV34EGGIw5tAVIqLlINWE05e1PNY8OsSLUgOd5ONPn/B8tvd4/23iENnfVL&#10;j2Ksopeujf+YH+kTWfuJLNEHwvHj4uQzPgAlHFXH89np8SKSWRycrfPhq4CWRKGiDt8iUcR2Nz5k&#10;09EkxvKgVX2ttE6X+P7iUjuyY/hyoS8H8N+stCEdBj8rMY/oZSD6Z2htMJlDTUkKey2inTYPQhJV&#10;YxXz5Jja7RCOcS5MKLOqYbXIWZzM8DfmMSaYSk6AEVli/Al7ABgtM8iInbMc7KOrSN06OeeK/pJY&#10;dp48UmQwYXJulQH3XmUaqxoiZ/uRpExNZCn0mx65idSgZfyygXp/74iDPD3e8muFT3rDfLhnDscF&#10;uwBXQLjDQ2rAJ4FBoqQB9/O979Eeuxi1lHQ4fhX1P7bMCUr0N4P9/aVcLOK8pktqNUrca83mtcZs&#10;20vAPilx2VieRHR2QY+idNA+46ZYx6ioYoZj7IpuRvEy5KWAm4aL9ToZ4YRaFm7Mo+UROrIcG/ap&#10;f2bODl0dcBxuYRxUtnzT3Nk2ehpYbwNIlTr/wOrAP053aqRhE8X18fqerA77cvULAAD//wMAUEsD&#10;BBQABgAIAAAAIQC/OZ9e2gAAAAMBAAAPAAAAZHJzL2Rvd25yZXYueG1sTI/BTsMwEETvSPyDtUjc&#10;qNOiFghxqqpSDxxAaoH7Nt4mAXsdYrcJfD0LF7iMNJrVzNtiOXqnTtTHNrCB6SQDRVwF23Jt4OV5&#10;c3ULKiZkiy4wGfikCMvy/KzA3IaBt3TapVpJCcccDTQpdbnWsWrIY5yEjliyQ+g9JrF9rW2Pg5R7&#10;p2dZttAeW5aFBjtaN1S9747ewOoL3x6HdTe8Pn08HFy4c5vrYWrM5cW4ugeVaEx/x/CDL+hQCtM+&#10;HNlG5QzII+lXJbuZidsbmGdz0GWh/7OX3wAAAP//AwBQSwECLQAUAAYACAAAACEAtoM4kv4AAADh&#10;AQAAEwAAAAAAAAAAAAAAAAAAAAAAW0NvbnRlbnRfVHlwZXNdLnhtbFBLAQItABQABgAIAAAAIQA4&#10;/SH/1gAAAJQBAAALAAAAAAAAAAAAAAAAAC8BAABfcmVscy8ucmVsc1BLAQItABQABgAIAAAAIQB1&#10;rGnFiQIAAHcFAAAOAAAAAAAAAAAAAAAAAC4CAABkcnMvZTJvRG9jLnhtbFBLAQItABQABgAIAAAA&#10;IQC/OZ9e2gAAAAMBAAAPAAAAAAAAAAAAAAAAAOMEAABkcnMvZG93bnJldi54bWxQSwUGAAAAAAQA&#10;BADzAAAA6gUAAAAA&#10;" fillcolor="black [3213]" stroked="f" strokeweight="3pt">
              <v:textbox>
                <w:txbxContent>
                  <w:p w14:paraId="396E5E41" w14:textId="77777777" w:rsidR="0098753D" w:rsidRDefault="0098753D">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v:textbox>
              <w10:wrap anchorx="margin" anchory="page"/>
            </v:rect>
          </w:pict>
        </mc:Fallback>
      </mc:AlternateContent>
    </w:r>
    <w:r>
      <w:rPr>
        <w:noProof/>
        <w:color w:val="808080" w:themeColor="background1" w:themeShade="80"/>
      </w:rPr>
      <mc:AlternateContent>
        <mc:Choice Requires="wpg">
          <w:drawing>
            <wp:anchor distT="0" distB="0" distL="182880" distR="182880" simplePos="0" relativeHeight="251658243" behindDoc="1" locked="0" layoutInCell="1" allowOverlap="1" wp14:anchorId="4AC96963" wp14:editId="2BDCE00B">
              <wp:simplePos x="0" y="0"/>
              <wp:positionH relativeFrom="rightMargin">
                <wp:align>left</wp:align>
              </wp:positionH>
              <mc:AlternateContent>
                <mc:Choice Requires="wp14">
                  <wp:positionV relativeFrom="page">
                    <wp14:pctPosVOffset>9500</wp14:pctPosVOffset>
                  </wp:positionV>
                </mc:Choice>
                <mc:Fallback>
                  <wp:positionV relativeFrom="page">
                    <wp:posOffset>1015365</wp:posOffset>
                  </wp:positionV>
                </mc:Fallback>
              </mc:AlternateContent>
              <wp:extent cx="457200" cy="8229600"/>
              <wp:effectExtent l="0" t="0" r="0" b="635"/>
              <wp:wrapNone/>
              <wp:docPr id="1730932396" name="Grupo 50"/>
              <wp:cNvGraphicFramePr/>
              <a:graphic xmlns:a="http://schemas.openxmlformats.org/drawingml/2006/main">
                <a:graphicData uri="http://schemas.microsoft.com/office/word/2010/wordprocessingGroup">
                  <wpg:wgp>
                    <wpg:cNvGrpSpPr/>
                    <wpg:grpSpPr>
                      <a:xfrm>
                        <a:off x="0" y="0"/>
                        <a:ext cx="457200" cy="8229600"/>
                        <a:chOff x="0" y="0"/>
                        <a:chExt cx="457200" cy="8229600"/>
                      </a:xfrm>
                    </wpg:grpSpPr>
                    <wps:wsp>
                      <wps:cNvPr id="1850030280" name="Rectángulo 1850030280"/>
                      <wps:cNvSpPr/>
                      <wps:spPr>
                        <a:xfrm>
                          <a:off x="439387" y="0"/>
                          <a:ext cx="17813" cy="8229600"/>
                        </a:xfrm>
                        <a:prstGeom prst="rect">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29850453" name="Cuadro de texto 1529850453"/>
                      <wps:cNvSpPr txBox="1"/>
                      <wps:spPr>
                        <a:xfrm>
                          <a:off x="0" y="0"/>
                          <a:ext cx="457200" cy="82296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Arial" w:hAnsi="Arial" w:cs="Arial"/>
                                <w:b/>
                                <w:color w:val="7F7F7F" w:themeColor="text1" w:themeTint="80"/>
                              </w:rPr>
                              <w:alias w:val="Fecha"/>
                              <w:tag w:val=""/>
                              <w:id w:val="67246975"/>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122382B9" w14:textId="77777777" w:rsidR="0098753D" w:rsidRDefault="0098753D">
                                <w:pPr>
                                  <w:rPr>
                                    <w:color w:val="7F7F7F" w:themeColor="text1" w:themeTint="80"/>
                                  </w:rPr>
                                </w:pPr>
                                <w:r w:rsidRPr="00FE6104">
                                  <w:rPr>
                                    <w:rFonts w:ascii="Arial" w:hAnsi="Arial" w:cs="Arial"/>
                                    <w:b/>
                                    <w:color w:val="7F7F7F" w:themeColor="text1" w:themeTint="80"/>
                                    <w:lang w:val="es-ES"/>
                                  </w:rPr>
                                  <w:t>CONCURSO PÚBLICO ABREVIADO PARA LA CONTRATACIÓN DE EXPERTOS Y GERENTES DE PROYECTOS</w:t>
                                </w:r>
                              </w:p>
                            </w:sdtContent>
                          </w:sdt>
                        </w:txbxContent>
                      </wps:txbx>
                      <wps:bodyPr rot="0" spcFirstLastPara="0" vertOverflow="overflow" horzOverflow="overflow" vert="vert270" wrap="square" lIns="182880" tIns="45720" rIns="91440" bIns="137160" numCol="1" spcCol="0" rtlCol="0" fromWordArt="0" anchor="b" anchorCtr="0" forceAA="0" compatLnSpc="1">
                        <a:prstTxWarp prst="textNoShape">
                          <a:avLst/>
                        </a:prstTxWarp>
                        <a:noAutofit/>
                      </wps:bodyPr>
                    </wps:wsp>
                  </wpg:wgp>
                </a:graphicData>
              </a:graphic>
              <wp14:sizeRelV relativeFrom="page">
                <wp14:pctHeight>82000</wp14:pctHeight>
              </wp14:sizeRelV>
            </wp:anchor>
          </w:drawing>
        </mc:Choice>
        <mc:Fallback>
          <w:pict>
            <v:group w14:anchorId="4AC96963" id="_x0000_s1032" style="position:absolute;margin-left:0;margin-top:0;width:36pt;height:9in;z-index:-251658237;mso-height-percent:820;mso-top-percent:95;mso-wrap-distance-left:14.4pt;mso-wrap-distance-right:14.4pt;mso-position-horizontal:left;mso-position-horizontal-relative:right-margin-area;mso-position-vertical-relative:page;mso-height-percent:820;mso-top-percent:95" coordsize="4572,822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659khgMAAJ8KAAAOAAAAZHJzL2Uyb0RvYy54bWzMVt1u2zYYvR+wdyB4v8iS7dgRohRZugQD&#10;gjZoOvSapihLmERyJB0pe5s9y15sh9SP09j9QYYWvZFJfb88+s4xz191TU0ehLGVkhmNT2aUCMlV&#10;XsltRv94f/3LmhLrmMxZraTI6KOw9NXFzz+dtzoViSpVnQtDkETatNUZLZ3TaRRZXoqG2ROlhYSx&#10;UKZhDluzjXLDWmRv6iiZzU6jVplcG8WFtXj7ujfSi5C/KAR3b4vCCkfqjKI3F54mPDf+GV2cs3Rr&#10;mC4rPrTBXtBFwyqJolOq18wxsjPVQaqm4kZZVbgTrppIFUXFRTgDThPPnp3mxqidDmfZpu1WTzAB&#10;2mc4vTgtf/NwY/S9vjNAotVbYBF2/ixdYRr/iy5JFyB7nCATnSMcLxfLFT4DJRymdZKcnWITMOUl&#10;gD8I4+Vvnw+MxrLRR820GuNh9wjY/4fAfcm0CMDaFAjcGVLlmN71cjabz5I1ziNZg2l9h/n59x+5&#10;3dWKPLEGqELkBJxNLTA8gtpifjZfryg5hC5ereP5AXITACzVxroboRriFxk1aCbMGHu4tQ49wHV0&#10;8YWtqqv8uqrrsPEEEle1IQ8Mo++62H8WRHzkVUvvK5WP6s3+DaAfjxNW7rEW3q+W70QBpPDZk9BI&#10;YOm+CONcSBf3ppLloq8NUPuh8NXHtkIvIaHPXKD+lHtIMHr2ScbcfZeDvw8VgeRT8OxzjfXBU0So&#10;rKSbgptKKnMsQY1TDZV7/xGkHhqP0kblj5gjo3qJsZpfV/hst8y6O2agKRgq6KR7i0dRqzajalhR&#10;Uirz97H33h+DDislLTQqo/avHTOCkvp3CQqcxYuFF7WwCUykxDy1bJ5a5K65UpiFGIqseVgi2Lh6&#10;XBZGNR8gp5e+KkxMctTOKHdm3Fy5XjshyFxcXgY3CJlm7lbea+6Te1T9WL7vPjCjh9l10Is3aqQd&#10;S5+NcO/rI6W63DlVVGG+97gOeEMCvEp9Dy1YJmeQg8USDO214GrHcqMIptofBnqw98Bo+KagJF4P&#10;iOt+VeBIGBn//hPKAIQPReETevpyVZjI7flLMHan82VPksmC5L0Q9MwYxGXfeVgdEYGv4Npxhn9F&#10;4PdmeP7nFxnuuk0X/ifmXgs8KN+O8575yQoTcoz28TpZ+/+oL/E+nq/iU/i9mPibH4n24UKAW1D4&#10;5xhubP6a9XQfZGJ/r7z4DwAA//8DAFBLAwQUAAYACAAAACEAvFQ5NtoAAAAFAQAADwAAAGRycy9k&#10;b3ducmV2LnhtbEyPQUvDQBCF74L/YRnBi9iNAauN2RSVCl5N68HbNDtNgtnZkN2k6b939GIvA4/3&#10;ePO9fD27Tk00hNazgbtFAoq48rbl2sBu+3b7CCpEZIudZzJwogDr4vIix8z6I3/QVMZaSQmHDA00&#10;MfaZ1qFqyGFY+J5YvIMfHEaRQ63tgEcpd51Ok2SpHbYsHxrs6bWh6rscnQE7bU6Hz5Xrt+GLy/H+&#10;ZvPyXu6Mub6an59ARZrjfxh+8QUdCmHa+5FtUJ0BGRL/rngPqai9ZNLVMgFd5PqcvvgBAAD//wMA&#10;UEsBAi0AFAAGAAgAAAAhALaDOJL+AAAA4QEAABMAAAAAAAAAAAAAAAAAAAAAAFtDb250ZW50X1R5&#10;cGVzXS54bWxQSwECLQAUAAYACAAAACEAOP0h/9YAAACUAQAACwAAAAAAAAAAAAAAAAAvAQAAX3Jl&#10;bHMvLnJlbHNQSwECLQAUAAYACAAAACEAn+ufZIYDAACfCgAADgAAAAAAAAAAAAAAAAAuAgAAZHJz&#10;L2Uyb0RvYy54bWxQSwECLQAUAAYACAAAACEAvFQ5NtoAAAAFAQAADwAAAAAAAAAAAAAAAADgBQAA&#10;ZHJzL2Rvd25yZXYueG1sUEsFBgAAAAAEAAQA8wAAAOcGAAAAAA==&#10;">
              <v:rect id="Rectángulo 1850030280" o:spid="_x0000_s1033" style="position:absolute;left:4393;width:179;height:822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5sy+zAAAAOMAAAAPAAAAZHJzL2Rvd25yZXYueG1sRI9BT8Mw&#10;DIXvSPsPkSdxQSxZoVNVlk3b2CTEBdj4AVZj2mqNUzVhK/8eH5A42n5+733L9eg7daEhtoEtzGcG&#10;FHEVXMu1hc/T4b4AFROywy4wWfihCOvV5GaJpQtX/qDLMdVKTDiWaKFJqS+1jlVDHuMs9MRy+wqD&#10;xyTjUGs34FXMfaczYxbaY8uS0GBPu4aq8/HbWzi9vS/2hzbnrD8/bx6rfHu3f91aezsdN0+gEo3p&#10;X/z3/eKkfpEb82CyQiiESRagV78AAAD//wMAUEsBAi0AFAAGAAgAAAAhANvh9svuAAAAhQEAABMA&#10;AAAAAAAAAAAAAAAAAAAAAFtDb250ZW50X1R5cGVzXS54bWxQSwECLQAUAAYACAAAACEAWvQsW78A&#10;AAAVAQAACwAAAAAAAAAAAAAAAAAfAQAAX3JlbHMvLnJlbHNQSwECLQAUAAYACAAAACEAy+bMvswA&#10;AADjAAAADwAAAAAAAAAAAAAAAAAHAgAAZHJzL2Rvd25yZXYueG1sUEsFBgAAAAADAAMAtwAAAAAD&#10;AAAAAA==&#10;" fillcolor="black [3213]" stroked="f" strokeweight="1pt"/>
              <v:shapetype id="_x0000_t202" coordsize="21600,21600" o:spt="202" path="m,l,21600r21600,l21600,xe">
                <v:stroke joinstyle="miter"/>
                <v:path gradientshapeok="t" o:connecttype="rect"/>
              </v:shapetype>
              <v:shape id="Cuadro de texto 1529850453" o:spid="_x0000_s1034" type="#_x0000_t202" style="position:absolute;width:4572;height:82296;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vDqwyQAAAOMAAAAPAAAAZHJzL2Rvd25yZXYueG1sRE9fa8Iw&#10;EH8f+B3CCXsZmurs0GoUN5n4NJiK2+PRnG1pcylJpvXbLwNhj/f7f4tVZxpxIecrywpGwwQEcW51&#10;xYWC4+F9MAXhA7LGxjIpuJGH1bL3sMBM2yt/0mUfChFD2GeooAyhzaT0eUkG/dC2xJE7W2cwxNMV&#10;Uju8xnDTyHGSvEiDFceGElt6Kymv9z9GwWtTuw3dvjbbkz7qj6d60s0O30o99rv1HESgLvyL7+6d&#10;jvPT8WyaJpP0Gf5+igDI5S8AAAD//wMAUEsBAi0AFAAGAAgAAAAhANvh9svuAAAAhQEAABMAAAAA&#10;AAAAAAAAAAAAAAAAAFtDb250ZW50X1R5cGVzXS54bWxQSwECLQAUAAYACAAAACEAWvQsW78AAAAV&#10;AQAACwAAAAAAAAAAAAAAAAAfAQAAX3JlbHMvLnJlbHNQSwECLQAUAAYACAAAACEAdbw6sMkAAADj&#10;AAAADwAAAAAAAAAAAAAAAAAHAgAAZHJzL2Rvd25yZXYueG1sUEsFBgAAAAADAAMAtwAAAP0CAAAA&#10;AA==&#10;" filled="f" stroked="f" strokeweight=".5pt">
                <v:textbox style="layout-flow:vertical;mso-layout-flow-alt:bottom-to-top" inset="14.4pt,,,10.8pt">
                  <w:txbxContent>
                    <w:sdt>
                      <w:sdtPr>
                        <w:rPr>
                          <w:rFonts w:ascii="Arial" w:hAnsi="Arial" w:cs="Arial"/>
                          <w:b/>
                          <w:color w:val="7F7F7F" w:themeColor="text1" w:themeTint="80"/>
                        </w:rPr>
                        <w:alias w:val="Fecha"/>
                        <w:tag w:val=""/>
                        <w:id w:val="67246975"/>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122382B9" w14:textId="77777777" w:rsidR="0098753D" w:rsidRDefault="0098753D">
                          <w:pPr>
                            <w:rPr>
                              <w:color w:val="7F7F7F" w:themeColor="text1" w:themeTint="80"/>
                            </w:rPr>
                          </w:pPr>
                          <w:r w:rsidRPr="00FE6104">
                            <w:rPr>
                              <w:rFonts w:ascii="Arial" w:hAnsi="Arial" w:cs="Arial"/>
                              <w:b/>
                              <w:color w:val="7F7F7F" w:themeColor="text1" w:themeTint="80"/>
                              <w:lang w:val="es-ES"/>
                            </w:rPr>
                            <w:t>CONCURSO PÚBLICO ABREVIADO PARA LA CONTRATACIÓN DE EXPERTOS Y GERENTES DE PROYECTOS</w:t>
                          </w:r>
                        </w:p>
                      </w:sdtContent>
                    </w:sdt>
                  </w:txbxContent>
                </v:textbox>
              </v:shape>
              <w10:wrap anchorx="margin" anchory="page"/>
            </v:group>
          </w:pict>
        </mc:Fallback>
      </mc:AlternateContent>
    </w:r>
  </w:p>
  <w:p w14:paraId="716507F0" w14:textId="77777777" w:rsidR="0098753D" w:rsidRDefault="0098753D">
    <w:pPr>
      <w:pStyle w:val="Piedepgina"/>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04095B" w14:textId="2D0E7EC0" w:rsidR="0098753D" w:rsidRDefault="0098753D">
    <w:pPr>
      <w:pStyle w:val="Piedepgina"/>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0869A3" w14:textId="77777777" w:rsidR="0098753D" w:rsidRDefault="0098753D">
    <w:pPr>
      <w:pStyle w:val="Piedepgina"/>
      <w:tabs>
        <w:tab w:val="left" w:pos="5130"/>
      </w:tabs>
    </w:pPr>
    <w:r>
      <w:rPr>
        <w:noProof/>
        <w:color w:val="808080" w:themeColor="background1" w:themeShade="80"/>
      </w:rPr>
      <mc:AlternateContent>
        <mc:Choice Requires="wps">
          <w:drawing>
            <wp:anchor distT="0" distB="0" distL="182880" distR="182880" simplePos="0" relativeHeight="251658247" behindDoc="0" locked="0" layoutInCell="1" allowOverlap="1" wp14:anchorId="19C990B2" wp14:editId="64C0C784">
              <wp:simplePos x="0" y="0"/>
              <wp:positionH relativeFrom="rightMargin">
                <wp:align>left</wp:align>
              </wp:positionH>
              <mc:AlternateContent>
                <mc:Choice Requires="wp14">
                  <wp:positionV relativeFrom="page">
                    <wp14:pctPosVOffset>91000</wp14:pctPosVOffset>
                  </wp:positionV>
                </mc:Choice>
                <mc:Fallback>
                  <wp:positionV relativeFrom="page">
                    <wp:posOffset>9730740</wp:posOffset>
                  </wp:positionV>
                </mc:Fallback>
              </mc:AlternateContent>
              <wp:extent cx="457200" cy="320634"/>
              <wp:effectExtent l="0" t="0" r="0" b="3810"/>
              <wp:wrapNone/>
              <wp:docPr id="481184756" name="Rectángulo 47"/>
              <wp:cNvGraphicFramePr/>
              <a:graphic xmlns:a="http://schemas.openxmlformats.org/drawingml/2006/main">
                <a:graphicData uri="http://schemas.microsoft.com/office/word/2010/wordprocessingShape">
                  <wps:wsp>
                    <wps:cNvSpPr/>
                    <wps:spPr>
                      <a:xfrm>
                        <a:off x="0" y="0"/>
                        <a:ext cx="457200" cy="320634"/>
                      </a:xfrm>
                      <a:prstGeom prst="rect">
                        <a:avLst/>
                      </a:prstGeom>
                      <a:solidFill>
                        <a:schemeClr val="tx1"/>
                      </a:solidFill>
                      <a:ln w="38100">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52475D1" w14:textId="77777777" w:rsidR="0098753D" w:rsidRDefault="0098753D">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anchor>
          </w:drawing>
        </mc:Choice>
        <mc:Fallback>
          <w:pict>
            <v:rect w14:anchorId="19C990B2" id="_x0000_s1035" style="position:absolute;margin-left:0;margin-top:0;width:36pt;height:25.25pt;z-index:251658247;visibility:visible;mso-wrap-style:square;mso-top-percent:910;mso-wrap-distance-left:14.4pt;mso-wrap-distance-top:0;mso-wrap-distance-right:14.4pt;mso-wrap-distance-bottom:0;mso-position-horizontal:left;mso-position-horizontal-relative:right-margin-area;mso-position-vertical-relative:page;mso-top-percent:910;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C1tXigIAAHcFAAAOAAAAZHJzL2Uyb0RvYy54bWysVFFP2zAQfp+0/2D5faQphbGKFFUgpkkI&#10;EDDx7Do2seT4PNtt0v36ne0kZYy9TOuDe87dfXf3+e7OL/pWk51wXoGpaHk0o0QYDrUyLxX9/nT9&#10;6YwSH5ipmQYjKroXnl6sPn447+xSzKEBXQtHEMT4ZWcr2oRgl0XheSNa5o/ACoNKCa5lAa/upagd&#10;6xC91cV8NjstOnC1dcCF9/j1KivpKuFLKXi4k9KLQHRFMbeQTpfOTTyL1TlbvjhmG8WHNNg/ZNEy&#10;ZTDoBHXFAiNbp/6AahV34EGGIw5tAVIqLlINWE05e1PNY8OsSLUgOd5ONPn/B8tvd4/23iENnfVL&#10;j2Ksopeujf+YH+kTWfuJLNEHwvHj4uQzPgAlHFXH89np8SKSWRycrfPhq4CWRKGiDt8iUcR2Nz5k&#10;09EkxvKgVX2ttE6X+P7iUjuyY/hyoS8H8N+stCEdBj8rMY/oZSD6Z2htMJlDTUkKey2inTYPQhJV&#10;YxXz5Jja7RCOcS5MKLOqYbXIWZzM8DfmMSaYSk6AEVli/Al7ABgtM8iInbMc7KOrSN06OeeK/pJY&#10;dp48UmQwYXJulQH3XmUaqxoiZ/uRpExNZCn0mx65wQeOlvHLBur9vSMO8vR4y68VPukN8+GeORwX&#10;7AJcAeEOD6kBnwQGiZIG3M/3vkd77GLUUtLh+FXU/9gyJyjR3wz295dysYjzmi6p1ShxrzWb1xqz&#10;bS8B+6TEZWN5EtHZBT2K0kH7jJtiHaOiihmOsSu6GcXLkJcCbhou1utkhBNqWbgxj5ZH6MhybNin&#10;/pk5O3R1wHG4hXFQ2fJNc2fb6GlgvQ0gVer8A6sD/zjdqZGGTRTXx+t7sjrsy9UvAAAA//8DAFBL&#10;AwQUAAYACAAAACEAvzmfXtoAAAADAQAADwAAAGRycy9kb3ducmV2LnhtbEyPwU7DMBBE70j8g7VI&#10;3KjTohYIcaqqUg8cQGqB+zbeJgF7HWK3CXw9Cxe4jDSa1czbYjl6p07UxzawgekkA0VcBdtybeDl&#10;eXN1CyomZIsuMBn4pAjL8vyswNyGgbd02qVaSQnHHA00KXW51rFqyGOchI5YskPoPSaxfa1tj4OU&#10;e6dnWbbQHluWhQY7WjdUve+O3sDqC98eh3U3vD59PBxcuHOb62FqzOXFuLoHlWhMf8fwgy/oUArT&#10;PhzZRuUMyCPpVyW7mYnbG5hnc9Blof+zl98AAAD//wMAUEsBAi0AFAAGAAgAAAAhALaDOJL+AAAA&#10;4QEAABMAAAAAAAAAAAAAAAAAAAAAAFtDb250ZW50X1R5cGVzXS54bWxQSwECLQAUAAYACAAAACEA&#10;OP0h/9YAAACUAQAACwAAAAAAAAAAAAAAAAAvAQAAX3JlbHMvLnJlbHNQSwECLQAUAAYACAAAACEA&#10;tAtbV4oCAAB3BQAADgAAAAAAAAAAAAAAAAAuAgAAZHJzL2Uyb0RvYy54bWxQSwECLQAUAAYACAAA&#10;ACEAvzmfXtoAAAADAQAADwAAAAAAAAAAAAAAAADkBAAAZHJzL2Rvd25yZXYueG1sUEsFBgAAAAAE&#10;AAQA8wAAAOsFAAAAAA==&#10;" fillcolor="black [3213]" stroked="f" strokeweight="3pt">
              <v:textbox>
                <w:txbxContent>
                  <w:p w14:paraId="652475D1" w14:textId="77777777" w:rsidR="0098753D" w:rsidRDefault="0098753D">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v:textbox>
              <w10:wrap anchorx="margin" anchory="page"/>
            </v:rect>
          </w:pict>
        </mc:Fallback>
      </mc:AlternateContent>
    </w:r>
    <w:r>
      <w:rPr>
        <w:noProof/>
        <w:color w:val="808080" w:themeColor="background1" w:themeShade="80"/>
      </w:rPr>
      <mc:AlternateContent>
        <mc:Choice Requires="wpg">
          <w:drawing>
            <wp:anchor distT="0" distB="0" distL="182880" distR="182880" simplePos="0" relativeHeight="251658248" behindDoc="1" locked="0" layoutInCell="1" allowOverlap="1" wp14:anchorId="52B2FE66" wp14:editId="37D67B07">
              <wp:simplePos x="0" y="0"/>
              <wp:positionH relativeFrom="rightMargin">
                <wp:align>left</wp:align>
              </wp:positionH>
              <mc:AlternateContent>
                <mc:Choice Requires="wp14">
                  <wp:positionV relativeFrom="page">
                    <wp14:pctPosVOffset>9500</wp14:pctPosVOffset>
                  </wp:positionV>
                </mc:Choice>
                <mc:Fallback>
                  <wp:positionV relativeFrom="page">
                    <wp:posOffset>1015365</wp:posOffset>
                  </wp:positionV>
                </mc:Fallback>
              </mc:AlternateContent>
              <wp:extent cx="457200" cy="8229600"/>
              <wp:effectExtent l="0" t="0" r="0" b="635"/>
              <wp:wrapNone/>
              <wp:docPr id="913536041" name="Grupo 50"/>
              <wp:cNvGraphicFramePr/>
              <a:graphic xmlns:a="http://schemas.openxmlformats.org/drawingml/2006/main">
                <a:graphicData uri="http://schemas.microsoft.com/office/word/2010/wordprocessingGroup">
                  <wpg:wgp>
                    <wpg:cNvGrpSpPr/>
                    <wpg:grpSpPr>
                      <a:xfrm>
                        <a:off x="0" y="0"/>
                        <a:ext cx="457200" cy="8229600"/>
                        <a:chOff x="0" y="0"/>
                        <a:chExt cx="457200" cy="8229600"/>
                      </a:xfrm>
                    </wpg:grpSpPr>
                    <wps:wsp>
                      <wps:cNvPr id="387302514" name="Rectángulo 387302514"/>
                      <wps:cNvSpPr/>
                      <wps:spPr>
                        <a:xfrm>
                          <a:off x="439387" y="0"/>
                          <a:ext cx="17813" cy="8229600"/>
                        </a:xfrm>
                        <a:prstGeom prst="rect">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139521903" name="Cuadro de texto 2139521903"/>
                      <wps:cNvSpPr txBox="1"/>
                      <wps:spPr>
                        <a:xfrm>
                          <a:off x="0" y="0"/>
                          <a:ext cx="457200" cy="82296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Arial" w:hAnsi="Arial" w:cs="Arial"/>
                                <w:b/>
                                <w:color w:val="7F7F7F" w:themeColor="text1" w:themeTint="80"/>
                              </w:rPr>
                              <w:alias w:val="Fecha"/>
                              <w:tag w:val=""/>
                              <w:id w:val="-2054139255"/>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56288879" w14:textId="2D1D4697" w:rsidR="0098753D" w:rsidRDefault="0098753D">
                                <w:pPr>
                                  <w:rPr>
                                    <w:color w:val="7F7F7F" w:themeColor="text1" w:themeTint="80"/>
                                  </w:rPr>
                                </w:pPr>
                                <w:r w:rsidRPr="0022229A">
                                  <w:rPr>
                                    <w:rFonts w:ascii="Arial" w:hAnsi="Arial" w:cs="Arial"/>
                                    <w:b/>
                                    <w:color w:val="7F7F7F" w:themeColor="text1" w:themeTint="80"/>
                                    <w:lang w:val="es-ES"/>
                                  </w:rPr>
                                  <w:t>CONCURSO PÚBLICO ABREVIADO PARA LA CONTRATACIÓN DE EXPERTOS Y GERENTES DE PROYECTOS</w:t>
                                </w:r>
                              </w:p>
                            </w:sdtContent>
                          </w:sdt>
                        </w:txbxContent>
                      </wps:txbx>
                      <wps:bodyPr rot="0" spcFirstLastPara="0" vertOverflow="overflow" horzOverflow="overflow" vert="vert270" wrap="square" lIns="182880" tIns="45720" rIns="91440" bIns="137160" numCol="1" spcCol="0" rtlCol="0" fromWordArt="0" anchor="b" anchorCtr="0" forceAA="0" compatLnSpc="1">
                        <a:prstTxWarp prst="textNoShape">
                          <a:avLst/>
                        </a:prstTxWarp>
                        <a:noAutofit/>
                      </wps:bodyPr>
                    </wps:wsp>
                  </wpg:wgp>
                </a:graphicData>
              </a:graphic>
              <wp14:sizeRelV relativeFrom="page">
                <wp14:pctHeight>82000</wp14:pctHeight>
              </wp14:sizeRelV>
            </wp:anchor>
          </w:drawing>
        </mc:Choice>
        <mc:Fallback>
          <w:pict>
            <v:group w14:anchorId="52B2FE66" id="_x0000_s1036" style="position:absolute;margin-left:0;margin-top:0;width:36pt;height:9in;z-index:-251658232;mso-height-percent:820;mso-top-percent:95;mso-wrap-distance-left:14.4pt;mso-wrap-distance-right:14.4pt;mso-position-horizontal:left;mso-position-horizontal-relative:right-margin-area;mso-position-vertical-relative:page;mso-height-percent:820;mso-top-percent:95" coordsize="4572,822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F2QhhQMAAJ0KAAAOAAAAZHJzL2Uyb0RvYy54bWzMVstu2zgU3Q/QfyC4b2TJdmwLUYo0nQQD&#10;BGnQdJA1TVGWUIqXQ9KR0r/pt8yPzSX1cBo7bZFBi2ahkLpPHt1zzJM3bS3JvTC2ApXR+GhCiVAc&#10;8kptMvr3x4vXS0qsYypnEpTI6IOw9M3pqz9OGp2KBEqQuTAEkyibNjqjpXM6jSLLS1EzewRaKDQW&#10;YGrmcGs2UW5Yg9lrGSWTyXHUgMm1AS6sxbfvOiM9DfmLQnD3viiscERmFHtz4WnCc+2f0ekJSzeG&#10;6bLifRvsBV3UrFJYdEz1jjlGtqbaS1VX3ICFwh1xqCMoioqLcAY8TTx5cppLA1sdzrJJm40eYUJo&#10;n+D04rT8+v7S6Ft9YxCJRm8Qi7DzZ2kLU/v/2CVpA2QPI2SidYTjy9l8gZ+BEo6mZZKsjnETMOUl&#10;Ar8Xxss/vx0YDWWjr5ppNI6H3SFg/x8CtyXTIgBrU0TgxpAqz+h0uZhOknk8o0SxGof1A47Pv1/U&#10;ZiuB7IwBqBA3wmZTiwgewGw2XWEgJfvAxYtlPN3DbTw+S7Wx7lJATfwiowZ7CRPG7q+swx7QdXDx&#10;hS3IKr+opAwbTx9xLg25Zzj4ro39R8GIr7yk8r4KfFRn9m8Q+OE4YeUepPB+Un0QBeKEHz0JjQSO&#10;7oowzoVycWcqWS662vMJ/g3Vh7ZCLyGhz1xg/TF3n2Dw7JIMubsue38fKgLFx+DJtxrrgseIUBmU&#10;G4PrSoE5lEDiqfrKnf8AUgeNR2kN+QNOkYFOYKzmFxV+titm3Q0zqChIEVRJ9x4fhYQmo9CvKCnB&#10;fD703vvjmKOVkgYVKqP2ny0zghL5l0ICrOLZzEta2AQeUmIeW9aPLWpbnwPOQox6rHlYYrBxclgW&#10;Buo7FNMzXxVNTHGsnVHuzLA5d51yohxzcXYW3FDGNHNX6lZzn9yj6sfyY3vHjO5n16FaXMNAOpY+&#10;GeHO10cqONs6KKow3ztce7xRALxG/QIlSOLpap7EqwkytJOC8y3LDRCcan8YII88cDR8U6gjXg+I&#10;a98CciSMjH//jDIgwvui8IyavlwVRnJ7/hIcu+PpvCPJaMHknRB0zOjFZdd5WB0QgR/g2mGG/0Dg&#10;r2Z4/um7DHftug2/EnOvBR6Un8d5z/xkgRNyiPbxMlku0fY93sfTRXyMfi8m/vp3on24DuAdKPxy&#10;9Pc1f8l6vA8ysbtVnv4HAAD//wMAUEsDBBQABgAIAAAAIQC8VDk22gAAAAUBAAAPAAAAZHJzL2Rv&#10;d25yZXYueG1sTI9BS8NAEIXvgv9hGcGL2I0Bq43ZFJUKXk3rwds0O02C2dmQ3aTpv3f0Yi8Dj/d4&#10;8718PbtOTTSE1rOBu0UCirjytuXawG77dvsIKkRki51nMnCiAOvi8iLHzPojf9BUxlpJCYcMDTQx&#10;9pnWoWrIYVj4nli8gx8cRpFDre2ARyl3nU6TZKkdtiwfGuzptaHquxydATttTofPleu34YvL8f5m&#10;8/Je7oy5vpqfn0BFmuN/GH7xBR0KYdr7kW1QnQEZEv+ueA+pqL1k0tUyAV3k+py++AEAAP//AwBQ&#10;SwECLQAUAAYACAAAACEAtoM4kv4AAADhAQAAEwAAAAAAAAAAAAAAAAAAAAAAW0NvbnRlbnRfVHlw&#10;ZXNdLnhtbFBLAQItABQABgAIAAAAIQA4/SH/1gAAAJQBAAALAAAAAAAAAAAAAAAAAC8BAABfcmVs&#10;cy8ucmVsc1BLAQItABQABgAIAAAAIQCwF2QhhQMAAJ0KAAAOAAAAAAAAAAAAAAAAAC4CAABkcnMv&#10;ZTJvRG9jLnhtbFBLAQItABQABgAIAAAAIQC8VDk22gAAAAUBAAAPAAAAAAAAAAAAAAAAAN8FAABk&#10;cnMvZG93bnJldi54bWxQSwUGAAAAAAQABADzAAAA5gYAAAAA&#10;">
              <v:rect id="Rectángulo 387302514" o:spid="_x0000_s1037" style="position:absolute;left:4393;width:179;height:822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e4LtywAAAOIAAAAPAAAAZHJzL2Rvd25yZXYueG1sRI/dasJA&#10;FITvBd9hOYI3ohujsRJdRVsF6Y1/fYBD9pgEs2dDdtX07buFQi+HmfmGWa5bU4knNa60rGA8ikAQ&#10;Z1aXnCv4uu6HcxDOI2usLJOCb3KwXnU7S0y1ffGZnhefiwBhl6KCwvs6ldJlBRl0I1sTB+9mG4M+&#10;yCaXusFXgJtKxlE0kwZLDgsF1vReUHa/PIyC6/E02+3LhOP6/rGZZsl2sPvcKtXvtZsFCE+t/w//&#10;tQ9awWT+NoniZDyF30vhDsjVDwAAAP//AwBQSwECLQAUAAYACAAAACEA2+H2y+4AAACFAQAAEwAA&#10;AAAAAAAAAAAAAAAAAAAAW0NvbnRlbnRfVHlwZXNdLnhtbFBLAQItABQABgAIAAAAIQBa9CxbvwAA&#10;ABUBAAALAAAAAAAAAAAAAAAAAB8BAABfcmVscy8ucmVsc1BLAQItABQABgAIAAAAIQBle4LtywAA&#10;AOIAAAAPAAAAAAAAAAAAAAAAAAcCAABkcnMvZG93bnJldi54bWxQSwUGAAAAAAMAAwC3AAAA/wIA&#10;AAAA&#10;" fillcolor="black [3213]" stroked="f" strokeweight="1pt"/>
              <v:shapetype id="_x0000_t202" coordsize="21600,21600" o:spt="202" path="m,l,21600r21600,l21600,xe">
                <v:stroke joinstyle="miter"/>
                <v:path gradientshapeok="t" o:connecttype="rect"/>
              </v:shapetype>
              <v:shape id="Cuadro de texto 2139521903" o:spid="_x0000_s1038" type="#_x0000_t202" style="position:absolute;width:4572;height:82296;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FkKuzAAAAOMAAAAPAAAAZHJzL2Rvd25yZXYueG1sRI9PS8NA&#10;FMTvgt9heUIvYjdJVUzstvQPLZ4E26IeH9lnEpJ9G3a3bfrtu4LgcZiZ3zDT+WA6cSLnG8sK0nEC&#10;gri0uuFKwWG/eXgB4QOyxs4yKbiQh/ns9maKhbZn/qDTLlQiQtgXqKAOoS+k9GVNBv3Y9sTR+7HO&#10;YIjSVVI7PEe46WSWJM/SYMNxocaeVjWV7e5oFCy71q3p8rXefuqDfr9vH4d8/63U6G5YvIIINIT/&#10;8F/7TSvI0kn+lKV5MoHfT/EPyNkVAAD//wMAUEsBAi0AFAAGAAgAAAAhANvh9svuAAAAhQEAABMA&#10;AAAAAAAAAAAAAAAAAAAAAFtDb250ZW50X1R5cGVzXS54bWxQSwECLQAUAAYACAAAACEAWvQsW78A&#10;AAAVAQAACwAAAAAAAAAAAAAAAAAfAQAAX3JlbHMvLnJlbHNQSwECLQAUAAYACAAAACEAUBZCrswA&#10;AADjAAAADwAAAAAAAAAAAAAAAAAHAgAAZHJzL2Rvd25yZXYueG1sUEsFBgAAAAADAAMAtwAAAAAD&#10;AAAAAA==&#10;" filled="f" stroked="f" strokeweight=".5pt">
                <v:textbox style="layout-flow:vertical;mso-layout-flow-alt:bottom-to-top" inset="14.4pt,,,10.8pt">
                  <w:txbxContent>
                    <w:sdt>
                      <w:sdtPr>
                        <w:rPr>
                          <w:rFonts w:ascii="Arial" w:hAnsi="Arial" w:cs="Arial"/>
                          <w:b/>
                          <w:color w:val="7F7F7F" w:themeColor="text1" w:themeTint="80"/>
                        </w:rPr>
                        <w:alias w:val="Fecha"/>
                        <w:tag w:val=""/>
                        <w:id w:val="-2054139255"/>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56288879" w14:textId="2D1D4697" w:rsidR="0098753D" w:rsidRDefault="0098753D">
                          <w:pPr>
                            <w:rPr>
                              <w:color w:val="7F7F7F" w:themeColor="text1" w:themeTint="80"/>
                            </w:rPr>
                          </w:pPr>
                          <w:r w:rsidRPr="0022229A">
                            <w:rPr>
                              <w:rFonts w:ascii="Arial" w:hAnsi="Arial" w:cs="Arial"/>
                              <w:b/>
                              <w:color w:val="7F7F7F" w:themeColor="text1" w:themeTint="80"/>
                              <w:lang w:val="es-ES"/>
                            </w:rPr>
                            <w:t>CONCURSO PÚBLICO ABREVIADO PARA LA CONTRATACIÓN DE EXPERTOS Y GERENTES DE PROYECTOS</w:t>
                          </w:r>
                        </w:p>
                      </w:sdtContent>
                    </w:sdt>
                  </w:txbxContent>
                </v:textbox>
              </v:shape>
              <w10:wrap anchorx="margin" anchory="page"/>
            </v:group>
          </w:pict>
        </mc:Fallback>
      </mc:AlternateContent>
    </w:r>
  </w:p>
  <w:p w14:paraId="257BAC34" w14:textId="77777777" w:rsidR="0098753D" w:rsidRDefault="0098753D">
    <w:pPr>
      <w:pStyle w:val="Piedepgina"/>
      <w:rPr>
        <w:sz w:val="2"/>
        <w:szCs w:val="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78B9D1" w14:textId="77777777" w:rsidR="0098753D" w:rsidRDefault="0098753D">
    <w:pPr>
      <w:pStyle w:val="Piedepgina"/>
      <w:tabs>
        <w:tab w:val="left" w:pos="5130"/>
      </w:tabs>
    </w:pPr>
    <w:r>
      <w:rPr>
        <w:noProof/>
        <w:color w:val="808080" w:themeColor="background1" w:themeShade="80"/>
      </w:rPr>
      <mc:AlternateContent>
        <mc:Choice Requires="wps">
          <w:drawing>
            <wp:anchor distT="0" distB="0" distL="182880" distR="182880" simplePos="0" relativeHeight="251658241" behindDoc="0" locked="0" layoutInCell="1" allowOverlap="1" wp14:anchorId="3F7CFF49" wp14:editId="395A7BE5">
              <wp:simplePos x="0" y="0"/>
              <wp:positionH relativeFrom="rightMargin">
                <wp:align>left</wp:align>
              </wp:positionH>
              <mc:AlternateContent>
                <mc:Choice Requires="wp14">
                  <wp:positionV relativeFrom="page">
                    <wp14:pctPosVOffset>91000</wp14:pctPosVOffset>
                  </wp:positionV>
                </mc:Choice>
                <mc:Fallback>
                  <wp:positionV relativeFrom="page">
                    <wp:posOffset>6880225</wp:posOffset>
                  </wp:positionV>
                </mc:Fallback>
              </mc:AlternateContent>
              <wp:extent cx="457200" cy="320634"/>
              <wp:effectExtent l="0" t="0" r="0" b="3810"/>
              <wp:wrapNone/>
              <wp:docPr id="47611889" name="Rectángulo 47"/>
              <wp:cNvGraphicFramePr/>
              <a:graphic xmlns:a="http://schemas.openxmlformats.org/drawingml/2006/main">
                <a:graphicData uri="http://schemas.microsoft.com/office/word/2010/wordprocessingShape">
                  <wps:wsp>
                    <wps:cNvSpPr/>
                    <wps:spPr>
                      <a:xfrm>
                        <a:off x="0" y="0"/>
                        <a:ext cx="457200" cy="320634"/>
                      </a:xfrm>
                      <a:prstGeom prst="rect">
                        <a:avLst/>
                      </a:prstGeom>
                      <a:solidFill>
                        <a:schemeClr val="tx1"/>
                      </a:solidFill>
                      <a:ln w="38100">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5B75420" w14:textId="77777777" w:rsidR="0098753D" w:rsidRDefault="0098753D">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anchor>
          </w:drawing>
        </mc:Choice>
        <mc:Fallback>
          <w:pict>
            <v:rect w14:anchorId="3F7CFF49" id="_x0000_s1039" style="position:absolute;margin-left:0;margin-top:0;width:36pt;height:25.25pt;z-index:251658241;visibility:visible;mso-wrap-style:square;mso-top-percent:910;mso-wrap-distance-left:14.4pt;mso-wrap-distance-top:0;mso-wrap-distance-right:14.4pt;mso-wrap-distance-bottom:0;mso-position-horizontal:left;mso-position-horizontal-relative:right-margin-area;mso-position-vertical-relative:page;mso-top-percent:910;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abUmigIAAHcFAAAOAAAAZHJzL2Uyb0RvYy54bWysVFFP2zAQfp+0/2D5faQphbGKFFUgpkkI&#10;EDDx7Do2seT4PNtt0v36ne0kZYy9TOuDe87dfXf3+e7OL/pWk51wXoGpaHk0o0QYDrUyLxX9/nT9&#10;6YwSH5ipmQYjKroXnl6sPn447+xSzKEBXQtHEMT4ZWcr2oRgl0XheSNa5o/ACoNKCa5lAa/upagd&#10;6xC91cV8NjstOnC1dcCF9/j1KivpKuFLKXi4k9KLQHRFMbeQTpfOTTyL1TlbvjhmG8WHNNg/ZNEy&#10;ZTDoBHXFAiNbp/6AahV34EGGIw5tAVIqLlINWE05e1PNY8OsSLUgOd5ONPn/B8tvd4/23iENnfVL&#10;j2Ksopeujf+YH+kTWfuJLNEHwvHj4uQzPgAlHFXH89np8SKSWRycrfPhq4CWRKGiDt8iUcR2Nz5k&#10;09EkxvKgVX2ttE6X+P7iUjuyY/hyoS8H8N+stCEdBj8rMY/oZSD6Z2htMJlDTUkKey2inTYPQhJV&#10;YxXz5Jja7RCOcS5MKLOqYbXIWZzM8DfmMSaYSk6AEVli/Al7ABgtM8iInbMc7KOrSN06OeeK/pJY&#10;dp48UmQwYXJulQH3XmUaqxoiZ/uRpExNZCn0mx65qehptIxfNlDv7x1xkKfHW36t8ElvmA/3zOG4&#10;YBfgCgh3eEgN+CQwSJQ04H6+9z3aYxejlpIOx6+i/seWOUGJ/mawv7+Ui0Wc13RJrUaJe63ZvNaY&#10;bXsJ2CclLhvLk4jOLuhRlA7aZ9wU6xgVVcxwjF3RzShehrwUcNNwsV4nI5xQy8KNebQ8QkeWY8M+&#10;9c/M2aGrA47DLYyDypZvmjvbRk8D620AqVLnH1gd+MfpTo00bKK4Pl7fk9VhX65+AQAA//8DAFBL&#10;AwQUAAYACAAAACEAvzmfXtoAAAADAQAADwAAAGRycy9kb3ducmV2LnhtbEyPwU7DMBBE70j8g7VI&#10;3KjTohYIcaqqUg8cQGqB+zbeJgF7HWK3CXw9Cxe4jDSa1czbYjl6p07UxzawgekkA0VcBdtybeDl&#10;eXN1CyomZIsuMBn4pAjL8vyswNyGgbd02qVaSQnHHA00KXW51rFqyGOchI5YskPoPSaxfa1tj4OU&#10;e6dnWbbQHluWhQY7WjdUve+O3sDqC98eh3U3vD59PBxcuHOb62FqzOXFuLoHlWhMf8fwgy/oUArT&#10;PhzZRuUMyCPpVyW7mYnbG5hnc9Blof+zl98AAAD//wMAUEsBAi0AFAAGAAgAAAAhALaDOJL+AAAA&#10;4QEAABMAAAAAAAAAAAAAAAAAAAAAAFtDb250ZW50X1R5cGVzXS54bWxQSwECLQAUAAYACAAAACEA&#10;OP0h/9YAAACUAQAACwAAAAAAAAAAAAAAAAAvAQAAX3JlbHMvLnJlbHNQSwECLQAUAAYACAAAACEA&#10;C2m1JooCAAB3BQAADgAAAAAAAAAAAAAAAAAuAgAAZHJzL2Uyb0RvYy54bWxQSwECLQAUAAYACAAA&#10;ACEAvzmfXtoAAAADAQAADwAAAAAAAAAAAAAAAADkBAAAZHJzL2Rvd25yZXYueG1sUEsFBgAAAAAE&#10;AAQA8wAAAOsFAAAAAA==&#10;" fillcolor="black [3213]" stroked="f" strokeweight="3pt">
              <v:textbox>
                <w:txbxContent>
                  <w:p w14:paraId="55B75420" w14:textId="77777777" w:rsidR="0098753D" w:rsidRDefault="0098753D">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v:textbox>
              <w10:wrap anchorx="margin" anchory="page"/>
            </v:rect>
          </w:pict>
        </mc:Fallback>
      </mc:AlternateContent>
    </w:r>
    <w:r>
      <w:rPr>
        <w:noProof/>
        <w:color w:val="808080" w:themeColor="background1" w:themeShade="80"/>
      </w:rPr>
      <mc:AlternateContent>
        <mc:Choice Requires="wpg">
          <w:drawing>
            <wp:anchor distT="0" distB="0" distL="182880" distR="182880" simplePos="0" relativeHeight="251658240" behindDoc="1" locked="0" layoutInCell="1" allowOverlap="1" wp14:anchorId="5F4FDB01" wp14:editId="159194E6">
              <wp:simplePos x="0" y="0"/>
              <wp:positionH relativeFrom="rightMargin">
                <wp:align>left</wp:align>
              </wp:positionH>
              <mc:AlternateContent>
                <mc:Choice Requires="wp14">
                  <wp:positionV relativeFrom="page">
                    <wp14:pctPosVOffset>9500</wp14:pctPosVOffset>
                  </wp:positionV>
                </mc:Choice>
                <mc:Fallback>
                  <wp:positionV relativeFrom="page">
                    <wp:posOffset>718185</wp:posOffset>
                  </wp:positionV>
                </mc:Fallback>
              </mc:AlternateContent>
              <wp:extent cx="457200" cy="8229600"/>
              <wp:effectExtent l="0" t="0" r="0" b="635"/>
              <wp:wrapNone/>
              <wp:docPr id="2077103118" name="Grupo 50"/>
              <wp:cNvGraphicFramePr/>
              <a:graphic xmlns:a="http://schemas.openxmlformats.org/drawingml/2006/main">
                <a:graphicData uri="http://schemas.microsoft.com/office/word/2010/wordprocessingGroup">
                  <wpg:wgp>
                    <wpg:cNvGrpSpPr/>
                    <wpg:grpSpPr>
                      <a:xfrm>
                        <a:off x="0" y="0"/>
                        <a:ext cx="457200" cy="8229600"/>
                        <a:chOff x="0" y="0"/>
                        <a:chExt cx="457200" cy="8229600"/>
                      </a:xfrm>
                    </wpg:grpSpPr>
                    <wps:wsp>
                      <wps:cNvPr id="126587745" name="Rectángulo 126587745"/>
                      <wps:cNvSpPr/>
                      <wps:spPr>
                        <a:xfrm>
                          <a:off x="439387" y="0"/>
                          <a:ext cx="17813" cy="8229600"/>
                        </a:xfrm>
                        <a:prstGeom prst="rect">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95453023" name="Cuadro de texto 795453023"/>
                      <wps:cNvSpPr txBox="1"/>
                      <wps:spPr>
                        <a:xfrm>
                          <a:off x="0" y="0"/>
                          <a:ext cx="457200" cy="82296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Arial" w:hAnsi="Arial" w:cs="Arial"/>
                                <w:b/>
                                <w:color w:val="7F7F7F" w:themeColor="text1" w:themeTint="80"/>
                                <w:sz w:val="18"/>
                                <w:szCs w:val="18"/>
                              </w:rPr>
                              <w:alias w:val="Fecha"/>
                              <w:tag w:val=""/>
                              <w:id w:val="-1062023460"/>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20AB3750" w14:textId="29803C42" w:rsidR="0098753D" w:rsidRDefault="0098753D">
                                <w:pPr>
                                  <w:rPr>
                                    <w:color w:val="7F7F7F" w:themeColor="text1" w:themeTint="80"/>
                                  </w:rPr>
                                </w:pPr>
                                <w:r w:rsidRPr="0022229A">
                                  <w:rPr>
                                    <w:rFonts w:ascii="Arial" w:hAnsi="Arial" w:cs="Arial"/>
                                    <w:b/>
                                    <w:color w:val="7F7F7F" w:themeColor="text1" w:themeTint="80"/>
                                    <w:sz w:val="18"/>
                                    <w:szCs w:val="18"/>
                                    <w:lang w:val="es-ES"/>
                                  </w:rPr>
                                  <w:t>CONCURSO PÚBLICO ABREVIADO PARA LA CONTRATACIÓN DE EXPERTOS Y GERENTES DE PROYECTOS</w:t>
                                </w:r>
                              </w:p>
                            </w:sdtContent>
                          </w:sdt>
                        </w:txbxContent>
                      </wps:txbx>
                      <wps:bodyPr rot="0" spcFirstLastPara="0" vertOverflow="overflow" horzOverflow="overflow" vert="vert270" wrap="square" lIns="182880" tIns="45720" rIns="91440" bIns="137160" numCol="1" spcCol="0" rtlCol="0" fromWordArt="0" anchor="b" anchorCtr="0" forceAA="0" compatLnSpc="1">
                        <a:prstTxWarp prst="textNoShape">
                          <a:avLst/>
                        </a:prstTxWarp>
                        <a:noAutofit/>
                      </wps:bodyPr>
                    </wps:wsp>
                  </wpg:wgp>
                </a:graphicData>
              </a:graphic>
              <wp14:sizeRelV relativeFrom="page">
                <wp14:pctHeight>82000</wp14:pctHeight>
              </wp14:sizeRelV>
            </wp:anchor>
          </w:drawing>
        </mc:Choice>
        <mc:Fallback>
          <w:pict>
            <v:group w14:anchorId="5F4FDB01" id="_x0000_s1040" style="position:absolute;margin-left:0;margin-top:0;width:36pt;height:9in;z-index:-251658240;mso-height-percent:820;mso-top-percent:95;mso-wrap-distance-left:14.4pt;mso-wrap-distance-right:14.4pt;mso-position-horizontal:left;mso-position-horizontal-relative:right-margin-area;mso-position-vertical-relative:page;mso-height-percent:820;mso-top-percent:95" coordsize="4572,822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EiXNhQMAAJsKAAAOAAAAZHJzL2Uyb0RvYy54bWzMVtlu3DYUfS+QfyD4HmukWTQWLAeOUxsF&#10;jMSIU+SZQ1EjIRQvS3IsuX/Tb+mP9ZJaxvFMFrhIED/IpO7Ko3vO8OxV10hyL4ytQeU0PplRIhSH&#10;olbbnP754erlmhLrmCqYBCVy+iAsfXX+4rezVmcigQpkIQzBJMpmrc5p5ZzOosjySjTMnoAWCo0l&#10;mIY53JptVBjWYvZGRslstopaMIU2wIW1+PZNb6TnIX9ZCu7elaUVjsicYm8uPE14bvwzOj9j2dYw&#10;XdV8aIM9o4uG1QqLTqneMMfIztQHqZqaG7BQuhMOTQRlWXMRzoCniWdPTnNtYKfDWbZZu9UTTAjt&#10;E5yenZa/vb82+k7fGkSi1VvEIuz8WbrSNP4/dkm6ANnDBJnoHOH4crFM8TNQwtG0TpLTFW4CprxC&#10;4A/CePX71wOjsWz0WTOtxvGwewTs/0PgrmJaBGBthgjcGlIXOL3JarlO08WSEsUaHNb3OD7//qO2&#10;OwlkbwxAhbgJNptZRPAIZov56XydUnIIXJyu4/kBbtPxWaaNddcCGuIXOTXYS5gwdn9jHfaArqOL&#10;L2xB1sVVLWXYePqIS2nIPcPBd13sPwpGfOYllfdV4KN6s3+DwI/HCSv3IIX3k+q9KBEn/OhJaCRw&#10;dF+EcS6Ui3tTxQrR117O8G+sPrYVegkJfeYS60+5hwSjZ59kzN13Ofj7UBEoPgXPvtZYHzxFhMqg&#10;3BTc1ArMsQQSTzVU7v1HkHpoPEobKB5wigz0AmM1v6rxs90w626ZQUVBiqBKunf4KCW0OYVhRUkF&#10;5u9j770/jjlaKWlRoXJq/9oxIyiRfygkwGm8WHhJC5vAQ0rMY8vmsUXtmkvAWYhRjzUPSww2To7L&#10;0kDzEcX0wldFE1Mca+eUOzNuLl2vnCjHXFxcBDeUMc3cjbrT3Cf3qPqx/NB9ZEYPs+tQLd7CSDqW&#10;PRnh3tdHKrjYOSjrMN97XAe8UQC8Rv0EJUhPl4vlfJYgQXsluNyxwgDBofZnAbJ3wMHwLaGKeDUg&#10;rnsNyJAwMP79F3QB8T2UhC9o6fM1YaK2Zy/BoVvNlz1FJgsm72Wg58UgLfvOw+qIBHwH047z+zsC&#10;fza/i0/f5LfrNl34jUi9EnhQfhzjPe+TFCfkGOnjdbJeo+1brI/nabxCv2fTfvMrkT5cBvAGFH43&#10;htuav2I93geR2N8pz/8DAAD//wMAUEsDBBQABgAIAAAAIQC8VDk22gAAAAUBAAAPAAAAZHJzL2Rv&#10;d25yZXYueG1sTI9BS8NAEIXvgv9hGcGL2I0Bq43ZFJUKXk3rwds0O02C2dmQ3aTpv3f0Yi8Dj/d4&#10;8718PbtOTTSE1rOBu0UCirjytuXawG77dvsIKkRki51nMnCiAOvi8iLHzPojf9BUxlpJCYcMDTQx&#10;9pnWoWrIYVj4nli8gx8cRpFDre2ARyl3nU6TZKkdtiwfGuzptaHquxydATttTofPleu34YvL8f5m&#10;8/Je7oy5vpqfn0BFmuN/GH7xBR0KYdr7kW1QnQEZEv+ueA+pqL1k0tUyAV3k+py++AEAAP//AwBQ&#10;SwECLQAUAAYACAAAACEAtoM4kv4AAADhAQAAEwAAAAAAAAAAAAAAAAAAAAAAW0NvbnRlbnRfVHlw&#10;ZXNdLnhtbFBLAQItABQABgAIAAAAIQA4/SH/1gAAAJQBAAALAAAAAAAAAAAAAAAAAC8BAABfcmVs&#10;cy8ucmVsc1BLAQItABQABgAIAAAAIQC7EiXNhQMAAJsKAAAOAAAAAAAAAAAAAAAAAC4CAABkcnMv&#10;ZTJvRG9jLnhtbFBLAQItABQABgAIAAAAIQC8VDk22gAAAAUBAAAPAAAAAAAAAAAAAAAAAN8FAABk&#10;cnMvZG93bnJldi54bWxQSwUGAAAAAAQABADzAAAA5gYAAAAA&#10;">
              <v:rect id="Rectángulo 126587745" o:spid="_x0000_s1041" style="position:absolute;left:4393;width:179;height:822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DU81xwAAAOIAAAAPAAAAZHJzL2Rvd25yZXYueG1sRE/dasIw&#10;FL4f7B3CEXYzNF1pq1Sj6KYg3mz+PMChObbF5qQ0mda3N8Jglx/f/2zRm0ZcqXO1ZQUfowgEcWF1&#10;zaWC03EznIBwHlljY5kU3MnBYv76MsNc2xvv6XrwpQgh7HJUUHnf5lK6oiKDbmRb4sCdbWfQB9iV&#10;Und4C+GmkXEUZdJgzaGhwpY+Kyouh1+j4Pj9k603dcpxe/laJkW6el/vVkq9DfrlFISn3v+L/9xb&#10;HebHWToZj5MUnpcCBjl/AAAA//8DAFBLAQItABQABgAIAAAAIQDb4fbL7gAAAIUBAAATAAAAAAAA&#10;AAAAAAAAAAAAAABbQ29udGVudF9UeXBlc10ueG1sUEsBAi0AFAAGAAgAAAAhAFr0LFu/AAAAFQEA&#10;AAsAAAAAAAAAAAAAAAAAHwEAAF9yZWxzLy5yZWxzUEsBAi0AFAAGAAgAAAAhAGENTzXHAAAA4gAA&#10;AA8AAAAAAAAAAAAAAAAABwIAAGRycy9kb3ducmV2LnhtbFBLBQYAAAAAAwADALcAAAD7AgAAAAA=&#10;" fillcolor="black [3213]" stroked="f" strokeweight="1pt"/>
              <v:shapetype id="_x0000_t202" coordsize="21600,21600" o:spt="202" path="m,l,21600r21600,l21600,xe">
                <v:stroke joinstyle="miter"/>
                <v:path gradientshapeok="t" o:connecttype="rect"/>
              </v:shapetype>
              <v:shape id="Cuadro de texto 795453023" o:spid="_x0000_s1042" type="#_x0000_t202" style="position:absolute;width:4572;height:82296;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7izzAAAAOIAAAAPAAAAZHJzL2Rvd25yZXYueG1sRI9PawIx&#10;FMTvhX6H8ApepGbrn7auRqkViyehKtXjY/PcXXbzsiRR129vCoUeh5n5DTOdt6YWF3K+tKzgpZeA&#10;IM6sLjlXsN+tnt9B+ICssbZMCm7kYT57fJhiqu2Vv+myDbmIEPYpKihCaFIpfVaQQd+zDXH0TtYZ&#10;DFG6XGqH1wg3tewnyas0WHJcKLChz4Kyans2ChZ15ZZ0Oyy/fvReb7rVsB3vjkp1ntqPCYhAbfgP&#10;/7XXWsHbeDQcDZL+AH4vxTsgZ3cAAAD//wMAUEsBAi0AFAAGAAgAAAAhANvh9svuAAAAhQEAABMA&#10;AAAAAAAAAAAAAAAAAAAAAFtDb250ZW50X1R5cGVzXS54bWxQSwECLQAUAAYACAAAACEAWvQsW78A&#10;AAAVAQAACwAAAAAAAAAAAAAAAAAfAQAAX3JlbHMvLnJlbHNQSwECLQAUAAYACAAAACEAf4u4s8wA&#10;AADiAAAADwAAAAAAAAAAAAAAAAAHAgAAZHJzL2Rvd25yZXYueG1sUEsFBgAAAAADAAMAtwAAAAAD&#10;AAAAAA==&#10;" filled="f" stroked="f" strokeweight=".5pt">
                <v:textbox style="layout-flow:vertical;mso-layout-flow-alt:bottom-to-top" inset="14.4pt,,,10.8pt">
                  <w:txbxContent>
                    <w:sdt>
                      <w:sdtPr>
                        <w:rPr>
                          <w:rFonts w:ascii="Arial" w:hAnsi="Arial" w:cs="Arial"/>
                          <w:b/>
                          <w:color w:val="7F7F7F" w:themeColor="text1" w:themeTint="80"/>
                          <w:sz w:val="18"/>
                          <w:szCs w:val="18"/>
                        </w:rPr>
                        <w:alias w:val="Fecha"/>
                        <w:tag w:val=""/>
                        <w:id w:val="-1062023460"/>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20AB3750" w14:textId="29803C42" w:rsidR="0098753D" w:rsidRDefault="0098753D">
                          <w:pPr>
                            <w:rPr>
                              <w:color w:val="7F7F7F" w:themeColor="text1" w:themeTint="80"/>
                            </w:rPr>
                          </w:pPr>
                          <w:r w:rsidRPr="0022229A">
                            <w:rPr>
                              <w:rFonts w:ascii="Arial" w:hAnsi="Arial" w:cs="Arial"/>
                              <w:b/>
                              <w:color w:val="7F7F7F" w:themeColor="text1" w:themeTint="80"/>
                              <w:sz w:val="18"/>
                              <w:szCs w:val="18"/>
                              <w:lang w:val="es-ES"/>
                            </w:rPr>
                            <w:t>CONCURSO PÚBLICO ABREVIADO PARA LA CONTRATACIÓN DE EXPERTOS Y GERENTES DE PROYECTOS</w:t>
                          </w:r>
                        </w:p>
                      </w:sdtContent>
                    </w:sdt>
                  </w:txbxContent>
                </v:textbox>
              </v:shape>
              <w10:wrap anchorx="margin" anchory="page"/>
            </v:group>
          </w:pict>
        </mc:Fallback>
      </mc:AlternateContent>
    </w:r>
  </w:p>
  <w:p w14:paraId="2D7D6AF5" w14:textId="77777777" w:rsidR="0098753D" w:rsidRDefault="0098753D">
    <w:pPr>
      <w:pStyle w:val="Piedepgina"/>
      <w:rPr>
        <w:sz w:val="2"/>
        <w:szCs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F70A73" w14:textId="27B5219F" w:rsidR="0098753D" w:rsidRDefault="0098753D">
    <w:pPr>
      <w:pStyle w:val="Piedepgina"/>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EFB6BB" w14:textId="77777777" w:rsidR="0098753D" w:rsidRDefault="0098753D">
    <w:pPr>
      <w:pStyle w:val="Piedepgina"/>
      <w:tabs>
        <w:tab w:val="left" w:pos="5130"/>
      </w:tabs>
    </w:pPr>
    <w:r>
      <w:rPr>
        <w:noProof/>
        <w:color w:val="808080" w:themeColor="background1" w:themeShade="80"/>
      </w:rPr>
      <mc:AlternateContent>
        <mc:Choice Requires="wps">
          <w:drawing>
            <wp:anchor distT="0" distB="0" distL="182880" distR="182880" simplePos="0" relativeHeight="251658249" behindDoc="0" locked="0" layoutInCell="1" allowOverlap="1" wp14:anchorId="74421273" wp14:editId="25CAC2E9">
              <wp:simplePos x="0" y="0"/>
              <wp:positionH relativeFrom="rightMargin">
                <wp:align>left</wp:align>
              </wp:positionH>
              <mc:AlternateContent>
                <mc:Choice Requires="wp14">
                  <wp:positionV relativeFrom="page">
                    <wp14:pctPosVOffset>91000</wp14:pctPosVOffset>
                  </wp:positionV>
                </mc:Choice>
                <mc:Fallback>
                  <wp:positionV relativeFrom="page">
                    <wp:posOffset>9730105</wp:posOffset>
                  </wp:positionV>
                </mc:Fallback>
              </mc:AlternateContent>
              <wp:extent cx="457200" cy="320634"/>
              <wp:effectExtent l="0" t="0" r="0" b="3810"/>
              <wp:wrapNone/>
              <wp:docPr id="1488574767" name="Rectángulo 47"/>
              <wp:cNvGraphicFramePr/>
              <a:graphic xmlns:a="http://schemas.openxmlformats.org/drawingml/2006/main">
                <a:graphicData uri="http://schemas.microsoft.com/office/word/2010/wordprocessingShape">
                  <wps:wsp>
                    <wps:cNvSpPr/>
                    <wps:spPr>
                      <a:xfrm>
                        <a:off x="0" y="0"/>
                        <a:ext cx="457200" cy="320634"/>
                      </a:xfrm>
                      <a:prstGeom prst="rect">
                        <a:avLst/>
                      </a:prstGeom>
                      <a:solidFill>
                        <a:schemeClr val="tx1"/>
                      </a:solidFill>
                      <a:ln w="38100">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DF6D964" w14:textId="77777777" w:rsidR="0098753D" w:rsidRDefault="0098753D">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anchor>
          </w:drawing>
        </mc:Choice>
        <mc:Fallback>
          <w:pict>
            <v:rect w14:anchorId="74421273" id="_x0000_s1043" style="position:absolute;margin-left:0;margin-top:0;width:36pt;height:25.25pt;z-index:251658249;visibility:visible;mso-wrap-style:square;mso-top-percent:910;mso-wrap-distance-left:14.4pt;mso-wrap-distance-top:0;mso-wrap-distance-right:14.4pt;mso-wrap-distance-bottom:0;mso-position-horizontal:left;mso-position-horizontal-relative:right-margin-area;mso-position-vertical-relative:page;mso-top-percent:910;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Qk+oigIAAHcFAAAOAAAAZHJzL2Uyb0RvYy54bWysVFFP2zAQfp+0/2D5faQphbGKFFUgpkkI&#10;EDDx7Do2seT4PNtt0v36ne0kZYy9TOuDe87dfXf3+e7OL/pWk51wXoGpaHk0o0QYDrUyLxX9/nT9&#10;6YwSH5ipmQYjKroXnl6sPn447+xSzKEBXQtHEMT4ZWcr2oRgl0XheSNa5o/ACoNKCa5lAa/upagd&#10;6xC91cV8NjstOnC1dcCF9/j1KivpKuFLKXi4k9KLQHRFMbeQTpfOTTyL1TlbvjhmG8WHNNg/ZNEy&#10;ZTDoBHXFAiNbp/6AahV34EGGIw5tAVIqLlINWE05e1PNY8OsSLUgOd5ONPn/B8tvd4/23iENnfVL&#10;j2Ksopeujf+YH+kTWfuJLNEHwvHj4uQzPgAlHFXH89np8SKSWRycrfPhq4CWRKGiDt8iUcR2Nz5k&#10;09EkxvKgVX2ttE6X+P7iUjuyY/hyoS8H8N+stCEdBj8rMY/oZSD6Z2htMJlDTUkKey2inTYPQhJV&#10;YxXz5Jja7RCOcS5MKLOqYbXIWZzM8DfmMSaYSk6AEVli/Al7ABgtM8iInbMc7KOrSN06OeeK/pJY&#10;dp48UmQwYXJulQH3XmUaqxoiZ/uRpExNZCn0mx65qehZtIxfNlDv7x1xkKfHW36t8ElvmA/3zOG4&#10;YBfgCgh3eEgN+CQwSJQ04H6+9z3aYxejlpIOx6+i/seWOUGJ/mawv7+Ui0Wc13RJrUaJe63ZvNaY&#10;bXsJ2CclLhvLk4jOLuhRlA7aZ9wU6xgVVcxwjF3RzShehrwUcNNwsV4nI5xQy8KNebQ8QkeWY8M+&#10;9c/M2aGrA47DLYyDypZvmjvbRk8D620AqVLnH1gd+MfpTo00bKK4Pl7fk9VhX65+AQAA//8DAFBL&#10;AwQUAAYACAAAACEAvzmfXtoAAAADAQAADwAAAGRycy9kb3ducmV2LnhtbEyPwU7DMBBE70j8g7VI&#10;3KjTohYIcaqqUg8cQGqB+zbeJgF7HWK3CXw9Cxe4jDSa1czbYjl6p07UxzawgekkA0VcBdtybeDl&#10;eXN1CyomZIsuMBn4pAjL8vyswNyGgbd02qVaSQnHHA00KXW51rFqyGOchI5YskPoPSaxfa1tj4OU&#10;e6dnWbbQHluWhQY7WjdUve+O3sDqC98eh3U3vD59PBxcuHOb62FqzOXFuLoHlWhMf8fwgy/oUArT&#10;PhzZRuUMyCPpVyW7mYnbG5hnc9Blof+zl98AAAD//wMAUEsBAi0AFAAGAAgAAAAhALaDOJL+AAAA&#10;4QEAABMAAAAAAAAAAAAAAAAAAAAAAFtDb250ZW50X1R5cGVzXS54bWxQSwECLQAUAAYACAAAACEA&#10;OP0h/9YAAACUAQAACwAAAAAAAAAAAAAAAAAvAQAAX3JlbHMvLnJlbHNQSwECLQAUAAYACAAAACEA&#10;d0JPqIoCAAB3BQAADgAAAAAAAAAAAAAAAAAuAgAAZHJzL2Uyb0RvYy54bWxQSwECLQAUAAYACAAA&#10;ACEAvzmfXtoAAAADAQAADwAAAAAAAAAAAAAAAADkBAAAZHJzL2Rvd25yZXYueG1sUEsFBgAAAAAE&#10;AAQA8wAAAOsFAAAAAA==&#10;" fillcolor="black [3213]" stroked="f" strokeweight="3pt">
              <v:textbox>
                <w:txbxContent>
                  <w:p w14:paraId="2DF6D964" w14:textId="77777777" w:rsidR="0098753D" w:rsidRDefault="0098753D">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v:textbox>
              <w10:wrap anchorx="margin" anchory="page"/>
            </v:rect>
          </w:pict>
        </mc:Fallback>
      </mc:AlternateContent>
    </w:r>
    <w:r>
      <w:rPr>
        <w:noProof/>
        <w:color w:val="808080" w:themeColor="background1" w:themeShade="80"/>
      </w:rPr>
      <mc:AlternateContent>
        <mc:Choice Requires="wpg">
          <w:drawing>
            <wp:anchor distT="0" distB="0" distL="182880" distR="182880" simplePos="0" relativeHeight="251658250" behindDoc="1" locked="0" layoutInCell="1" allowOverlap="1" wp14:anchorId="6EA4254E" wp14:editId="2A38182D">
              <wp:simplePos x="0" y="0"/>
              <wp:positionH relativeFrom="rightMargin">
                <wp:align>left</wp:align>
              </wp:positionH>
              <mc:AlternateContent>
                <mc:Choice Requires="wp14">
                  <wp:positionV relativeFrom="page">
                    <wp14:pctPosVOffset>9500</wp14:pctPosVOffset>
                  </wp:positionV>
                </mc:Choice>
                <mc:Fallback>
                  <wp:positionV relativeFrom="page">
                    <wp:posOffset>1015365</wp:posOffset>
                  </wp:positionV>
                </mc:Fallback>
              </mc:AlternateContent>
              <wp:extent cx="457200" cy="8229600"/>
              <wp:effectExtent l="0" t="0" r="0" b="635"/>
              <wp:wrapNone/>
              <wp:docPr id="1327867520" name="Grupo 50"/>
              <wp:cNvGraphicFramePr/>
              <a:graphic xmlns:a="http://schemas.openxmlformats.org/drawingml/2006/main">
                <a:graphicData uri="http://schemas.microsoft.com/office/word/2010/wordprocessingGroup">
                  <wpg:wgp>
                    <wpg:cNvGrpSpPr/>
                    <wpg:grpSpPr>
                      <a:xfrm>
                        <a:off x="0" y="0"/>
                        <a:ext cx="457200" cy="8229600"/>
                        <a:chOff x="0" y="0"/>
                        <a:chExt cx="457200" cy="8229600"/>
                      </a:xfrm>
                    </wpg:grpSpPr>
                    <wps:wsp>
                      <wps:cNvPr id="1972568135" name="Rectángulo 1972568135"/>
                      <wps:cNvSpPr/>
                      <wps:spPr>
                        <a:xfrm>
                          <a:off x="439387" y="0"/>
                          <a:ext cx="17813" cy="8229600"/>
                        </a:xfrm>
                        <a:prstGeom prst="rect">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27240885" name="Cuadro de texto 827240885"/>
                      <wps:cNvSpPr txBox="1"/>
                      <wps:spPr>
                        <a:xfrm>
                          <a:off x="0" y="0"/>
                          <a:ext cx="457200" cy="82296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Arial" w:hAnsi="Arial" w:cs="Arial"/>
                                <w:b/>
                                <w:color w:val="7F7F7F" w:themeColor="text1" w:themeTint="80"/>
                              </w:rPr>
                              <w:alias w:val="Fecha"/>
                              <w:tag w:val=""/>
                              <w:id w:val="-1672101892"/>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4045D693" w14:textId="72ABF4E0" w:rsidR="0098753D" w:rsidRDefault="0098753D">
                                <w:pPr>
                                  <w:rPr>
                                    <w:color w:val="7F7F7F" w:themeColor="text1" w:themeTint="80"/>
                                  </w:rPr>
                                </w:pPr>
                                <w:r w:rsidRPr="0022229A">
                                  <w:rPr>
                                    <w:rFonts w:ascii="Arial" w:hAnsi="Arial" w:cs="Arial"/>
                                    <w:b/>
                                    <w:color w:val="7F7F7F" w:themeColor="text1" w:themeTint="80"/>
                                    <w:lang w:val="es-ES"/>
                                  </w:rPr>
                                  <w:t>CONCURSO PÚBLICO ABREVIADO PARA LA CONTRATACIÓN DE EXPERTOS Y GERENTES DE PROYECTOS</w:t>
                                </w:r>
                              </w:p>
                            </w:sdtContent>
                          </w:sdt>
                        </w:txbxContent>
                      </wps:txbx>
                      <wps:bodyPr rot="0" spcFirstLastPara="0" vertOverflow="overflow" horzOverflow="overflow" vert="vert270" wrap="square" lIns="182880" tIns="45720" rIns="91440" bIns="137160" numCol="1" spcCol="0" rtlCol="0" fromWordArt="0" anchor="b" anchorCtr="0" forceAA="0" compatLnSpc="1">
                        <a:prstTxWarp prst="textNoShape">
                          <a:avLst/>
                        </a:prstTxWarp>
                        <a:noAutofit/>
                      </wps:bodyPr>
                    </wps:wsp>
                  </wpg:wgp>
                </a:graphicData>
              </a:graphic>
              <wp14:sizeRelV relativeFrom="page">
                <wp14:pctHeight>82000</wp14:pctHeight>
              </wp14:sizeRelV>
            </wp:anchor>
          </w:drawing>
        </mc:Choice>
        <mc:Fallback>
          <w:pict>
            <v:group w14:anchorId="6EA4254E" id="_x0000_s1044" style="position:absolute;margin-left:0;margin-top:0;width:36pt;height:9in;z-index:-251658230;mso-height-percent:820;mso-top-percent:95;mso-wrap-distance-left:14.4pt;mso-wrap-distance-right:14.4pt;mso-position-horizontal:left;mso-position-horizontal-relative:right-margin-area;mso-position-vertical-relative:page;mso-height-percent:820;mso-top-percent:95" coordsize="4572,822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yAG2gwMAAJ0KAAAOAAAAZHJzL2Uyb0RvYy54bWzMVtlu3DYUfS/QfyD4Xmuk2TSC5cB1aqOA&#10;kRhxijxzKGoklOJlSY4l92/6Lf2xXlLLOJ7JAhcJ4geZ1F15dM8Znr/qGkkehLE1qJzGZzNKhOJQ&#10;1GqX0z/eX/+SUmIdUwWToEROH4Wlry5+/um81ZlIoAJZCEMwibJZq3NaOaezKLK8Eg2zZ6CFQmMJ&#10;pmEOt2YXFYa1mL2RUTKbraIWTKENcGEtvn3dG+lFyF+Wgru3ZWmFIzKn2JsLTxOeW/+MLs5ZtjNM&#10;VzUf2mAv6KJhtcKiU6rXzDGyN/VRqqbmBiyU7oxDE0FZ1lyEM+Bp4tmz09wY2Otwll3W7vQEE0L7&#10;DKcXp+VvHm6Mvtd3BpFo9Q6xCDt/lq40jf+PXZIuQPY4QSY6Rzi+XCzX+Bko4WhKk2Szwk3AlFcI&#10;/FEYr377fGA0lo0+aqbVOB72gID9fwjcV0yLAKzNEIE7Q+oCp3ezTparNJ4vKVGswWl9h/Pz7z9q&#10;t5dAnlgDVCFyAs5mFjE8gdpivpmna0qOoYvXWOoIuQkAlmlj3Y2AhvhFTg02E2aMPdxahz2g6+ji&#10;C1uQdXFdSxk2nkDiShrywHD0XRf7z4IRH3lJ5X0V+Kje7N8g9ONxwso9SuH9pHonSkQKP3sSGgks&#10;PRRhnAvl4t5UsUL0tZcz/Burj22FXkJCn7nE+lPuIcHo2ScZc/ddDv4+VASST8GzzzXWB08RoTIo&#10;NwU3tQJzKoHEUw2Ve/8RpB4aj9IWikecIwO9xFjNr2v8bLfMujtmUFOQJKiT7i0+SgltTmFYUVKB&#10;+fvUe++Pg45WSlrUqJzav/bMCErk7wopsIkXCy9qYROYSIl5atk+tah9cwU4CzEqsuZhicHGyXFZ&#10;Gmg+oJxe+qpoYopj7ZxyZ8bNleu1EwWZi8vL4IZCppm7Vfea++QeVT+W77sPzOhhdh3qxRsYacey&#10;ZyPc+/pIBZd7B2Ud5vuA64A3SoBXqe+gBWmyThazNJ2k4GrPCgMEh9qfBcjBAQfDt4Q64tWAuO5X&#10;QIaEgfHvP6ELiO+xJHxCTV+uCRO1PXsJDt1qvuwpMlkweS8DPS8GaTl0HlYnJOArmHaa318R+L35&#10;Xfz5RX67btuFX4mNVwIPyrdjvOd9ssYJOUX6OE3SFG1fYn08X8cr9Hsx7bc/EunDdQDvQOF3Y7iv&#10;+UvW030QicOt8uI/AAAA//8DAFBLAwQUAAYACAAAACEAvFQ5NtoAAAAFAQAADwAAAGRycy9kb3du&#10;cmV2LnhtbEyPQUvDQBCF74L/YRnBi9iNAauN2RSVCl5N68HbNDtNgtnZkN2k6b939GIvA4/3ePO9&#10;fD27Tk00hNazgbtFAoq48rbl2sBu+3b7CCpEZIudZzJwogDr4vIix8z6I3/QVMZaSQmHDA00MfaZ&#10;1qFqyGFY+J5YvIMfHEaRQ63tgEcpd51Ok2SpHbYsHxrs6bWh6rscnQE7bU6Hz5Xrt+GLy/H+ZvPy&#10;Xu6Mub6an59ARZrjfxh+8QUdCmHa+5FtUJ0BGRL/rngPqai9ZNLVMgFd5PqcvvgBAAD//wMAUEsB&#10;Ai0AFAAGAAgAAAAhALaDOJL+AAAA4QEAABMAAAAAAAAAAAAAAAAAAAAAAFtDb250ZW50X1R5cGVz&#10;XS54bWxQSwECLQAUAAYACAAAACEAOP0h/9YAAACUAQAACwAAAAAAAAAAAAAAAAAvAQAAX3JlbHMv&#10;LnJlbHNQSwECLQAUAAYACAAAACEAdMgBtoMDAACdCgAADgAAAAAAAAAAAAAAAAAuAgAAZHJzL2Uy&#10;b0RvYy54bWxQSwECLQAUAAYACAAAACEAvFQ5NtoAAAAFAQAADwAAAAAAAAAAAAAAAADdBQAAZHJz&#10;L2Rvd25yZXYueG1sUEsFBgAAAAAEAAQA8wAAAOQGAAAAAA==&#10;">
              <v:rect id="Rectángulo 1972568135" o:spid="_x0000_s1045" style="position:absolute;left:4393;width:179;height:822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oL7oyQAAAOMAAAAPAAAAZHJzL2Rvd25yZXYueG1sRE/NasJA&#10;EL4LfYdlCr1I3RhNalNX0aogXtpqH2DITpNgdjZktxrf3hUEj/P9z3TemVqcqHWVZQXDQQSCOLe6&#10;4kLB72HzOgHhPLLG2jIpuJCD+eypN8VM2zP/0GnvCxFC2GWooPS+yaR0eUkG3cA2xIH7s61BH862&#10;kLrFcwg3tYyjKJUGKw4NJTb0WVJ+3P8bBYev73S9qRKOm+NqMc6TZX+9Wyr18twtPkB46vxDfHdv&#10;dZj//hYn6WQ4SuD2UwBAzq4AAAD//wMAUEsBAi0AFAAGAAgAAAAhANvh9svuAAAAhQEAABMAAAAA&#10;AAAAAAAAAAAAAAAAAFtDb250ZW50X1R5cGVzXS54bWxQSwECLQAUAAYACAAAACEAWvQsW78AAAAV&#10;AQAACwAAAAAAAAAAAAAAAAAfAQAAX3JlbHMvLnJlbHNQSwECLQAUAAYACAAAACEAiqC+6MkAAADj&#10;AAAADwAAAAAAAAAAAAAAAAAHAgAAZHJzL2Rvd25yZXYueG1sUEsFBgAAAAADAAMAtwAAAP0CAAAA&#10;AA==&#10;" fillcolor="black [3213]" stroked="f" strokeweight="1pt"/>
              <v:shapetype id="_x0000_t202" coordsize="21600,21600" o:spt="202" path="m,l,21600r21600,l21600,xe">
                <v:stroke joinstyle="miter"/>
                <v:path gradientshapeok="t" o:connecttype="rect"/>
              </v:shapetype>
              <v:shape id="Cuadro de texto 827240885" o:spid="_x0000_s1046" type="#_x0000_t202" style="position:absolute;width:4572;height:82296;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mh6ezAAAAOIAAAAPAAAAZHJzL2Rvd25yZXYueG1sRI9Pa8JA&#10;FMTvhX6H5RW8FN00WI2pq7RKiyfBP2iPj+xrEpJ9G3a3Gr99t1DocZiZ3zDzZW9acSHna8sKnkYJ&#10;COLC6ppLBcfD+zAD4QOyxtYyKbiRh+Xi/m6OubZX3tFlH0oRIexzVFCF0OVS+qIig35kO+LofVln&#10;METpSqkdXiPctDJNkok0WHNcqLCjVUVFs/82Ct7axq3pdl5/nPRRbx+bcT87fCo1eOhfX0AE6sN/&#10;+K+90QqydJqOkyx7ht9L8Q7IxQ8AAAD//wMAUEsBAi0AFAAGAAgAAAAhANvh9svuAAAAhQEAABMA&#10;AAAAAAAAAAAAAAAAAAAAAFtDb250ZW50X1R5cGVzXS54bWxQSwECLQAUAAYACAAAACEAWvQsW78A&#10;AAAVAQAACwAAAAAAAAAAAAAAAAAfAQAAX3JlbHMvLnJlbHNQSwECLQAUAAYACAAAACEA4ZoenswA&#10;AADiAAAADwAAAAAAAAAAAAAAAAAHAgAAZHJzL2Rvd25yZXYueG1sUEsFBgAAAAADAAMAtwAAAAAD&#10;AAAAAA==&#10;" filled="f" stroked="f" strokeweight=".5pt">
                <v:textbox style="layout-flow:vertical;mso-layout-flow-alt:bottom-to-top" inset="14.4pt,,,10.8pt">
                  <w:txbxContent>
                    <w:sdt>
                      <w:sdtPr>
                        <w:rPr>
                          <w:rFonts w:ascii="Arial" w:hAnsi="Arial" w:cs="Arial"/>
                          <w:b/>
                          <w:color w:val="7F7F7F" w:themeColor="text1" w:themeTint="80"/>
                        </w:rPr>
                        <w:alias w:val="Fecha"/>
                        <w:tag w:val=""/>
                        <w:id w:val="-1672101892"/>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4045D693" w14:textId="72ABF4E0" w:rsidR="0098753D" w:rsidRDefault="0098753D">
                          <w:pPr>
                            <w:rPr>
                              <w:color w:val="7F7F7F" w:themeColor="text1" w:themeTint="80"/>
                            </w:rPr>
                          </w:pPr>
                          <w:r w:rsidRPr="0022229A">
                            <w:rPr>
                              <w:rFonts w:ascii="Arial" w:hAnsi="Arial" w:cs="Arial"/>
                              <w:b/>
                              <w:color w:val="7F7F7F" w:themeColor="text1" w:themeTint="80"/>
                              <w:lang w:val="es-ES"/>
                            </w:rPr>
                            <w:t>CONCURSO PÚBLICO ABREVIADO PARA LA CONTRATACIÓN DE EXPERTOS Y GERENTES DE PROYECTOS</w:t>
                          </w:r>
                        </w:p>
                      </w:sdtContent>
                    </w:sdt>
                  </w:txbxContent>
                </v:textbox>
              </v:shape>
              <w10:wrap anchorx="margin" anchory="page"/>
            </v:group>
          </w:pict>
        </mc:Fallback>
      </mc:AlternateContent>
    </w:r>
  </w:p>
  <w:p w14:paraId="3EA6DE10" w14:textId="77777777" w:rsidR="0098753D" w:rsidRDefault="0098753D">
    <w:pPr>
      <w:pStyle w:val="Piedepgina"/>
      <w:rPr>
        <w:sz w:val="2"/>
        <w:szCs w:val="2"/>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94F956" w14:textId="77777777" w:rsidR="0022229A" w:rsidRDefault="0022229A">
    <w:pPr>
      <w:pStyle w:val="Piedepgina"/>
      <w:tabs>
        <w:tab w:val="left" w:pos="5130"/>
      </w:tabs>
    </w:pPr>
    <w:r>
      <w:rPr>
        <w:noProof/>
        <w:color w:val="808080" w:themeColor="background1" w:themeShade="80"/>
      </w:rPr>
      <mc:AlternateContent>
        <mc:Choice Requires="wps">
          <w:drawing>
            <wp:anchor distT="0" distB="0" distL="182880" distR="182880" simplePos="0" relativeHeight="251658251" behindDoc="0" locked="0" layoutInCell="1" allowOverlap="1" wp14:anchorId="41FCC710" wp14:editId="196D984B">
              <wp:simplePos x="0" y="0"/>
              <wp:positionH relativeFrom="rightMargin">
                <wp:align>left</wp:align>
              </wp:positionH>
              <mc:AlternateContent>
                <mc:Choice Requires="wp14">
                  <wp:positionV relativeFrom="page">
                    <wp14:pctPosVOffset>91000</wp14:pctPosVOffset>
                  </wp:positionV>
                </mc:Choice>
                <mc:Fallback>
                  <wp:positionV relativeFrom="page">
                    <wp:posOffset>6880225</wp:posOffset>
                  </wp:positionV>
                </mc:Fallback>
              </mc:AlternateContent>
              <wp:extent cx="457200" cy="320634"/>
              <wp:effectExtent l="0" t="0" r="0" b="3810"/>
              <wp:wrapNone/>
              <wp:docPr id="185291666" name="Rectángulo 47"/>
              <wp:cNvGraphicFramePr/>
              <a:graphic xmlns:a="http://schemas.openxmlformats.org/drawingml/2006/main">
                <a:graphicData uri="http://schemas.microsoft.com/office/word/2010/wordprocessingShape">
                  <wps:wsp>
                    <wps:cNvSpPr/>
                    <wps:spPr>
                      <a:xfrm>
                        <a:off x="0" y="0"/>
                        <a:ext cx="457200" cy="320634"/>
                      </a:xfrm>
                      <a:prstGeom prst="rect">
                        <a:avLst/>
                      </a:prstGeom>
                      <a:solidFill>
                        <a:schemeClr val="tx1"/>
                      </a:solidFill>
                      <a:ln w="38100">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FDDA6F9" w14:textId="77777777" w:rsidR="0022229A" w:rsidRDefault="0022229A">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anchor>
          </w:drawing>
        </mc:Choice>
        <mc:Fallback>
          <w:pict>
            <v:rect w14:anchorId="41FCC710" id="_x0000_s1047" style="position:absolute;margin-left:0;margin-top:0;width:36pt;height:25.25pt;z-index:251658251;visibility:visible;mso-wrap-style:square;mso-top-percent:910;mso-wrap-distance-left:14.4pt;mso-wrap-distance-top:0;mso-wrap-distance-right:14.4pt;mso-wrap-distance-bottom:0;mso-position-horizontal:left;mso-position-horizontal-relative:right-margin-area;mso-position-vertical-relative:page;mso-top-percent:910;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g2wxiAIAAHgFAAAOAAAAZHJzL2Uyb0RvYy54bWysVF9P2zAQf5+072D5faQphbGKFFUgpkkI&#10;EDDx7Do2seT4PNtt0n36ne0kZYy9TMuDc/bd/e7/nV/0rSY74bwCU9HyaEaJMBxqZV4q+v3p+tMZ&#10;JT4wUzMNRlR0Lzy9WH38cN7ZpZhDA7oWjiCI8cvOVrQJwS6LwvNGtMwfgRUGmRJcywJe3UtRO9Yh&#10;equL+Wx2WnTgauuAC+/x9Soz6SrhSyl4uJPSi0B0RdG3kE6Xzk08i9U5W744ZhvFBzfYP3jRMmXQ&#10;6AR1xQIjW6f+gGoVd+BBhiMObQFSKi5SDBhNOXsTzWPDrEixYHK8ndLk/x8sv9092nuHaeisX3ok&#10;YxS9dG38o3+kT8naT8kSfSAcHxcnn7EAlHBkHc9np8eLmMzioGydD18FtCQSFXVYi5QitrvxIYuO&#10;ItGWB63qa6V1usT6i0vtyI5h5UJfDuC/SWlDOjR+VqIfUctA1M/Q2qAzh5gSFfZaRDltHoQkqsYo&#10;5kkxtdvBHONcmFBmVsNqkb04meE3+jE6mEJOgBFZov0JewAYJTPIiJ29HOSjqkjdOinniP7iWFae&#10;NJJlMGFSbpUB915kGqMaLGf5MUk5NTFLod/0mBsc5hRrfNpAvb93xEEeH2/5tcKa3jAf7pnDecE2&#10;wB0Q7vCQGrAmMFCUNOB+vvce5bGNkUtJh/NXUf9jy5ygRH8z2OBfysUiDmy6pF6jxL3mbF5zzLa9&#10;BGyUEreN5YlEZRf0SEoH7TOuinW0iixmONqu6GYkL0PeCrhquFivkxCOqGXhxjxaHqFjmmPHPvXP&#10;zNmhrQPOwy2Mk8qWb7o7y0ZNA+ttAKlS6x+yOhQAxzt10rCK4v54fU9Sh4W5+gUAAP//AwBQSwME&#10;FAAGAAgAAAAhAL85n17aAAAAAwEAAA8AAABkcnMvZG93bnJldi54bWxMj8FOwzAQRO9I/IO1SNyo&#10;06IWCHGqqlIPHEBqgfs23iYBex1itwl8PQsXuIw0mtXM22I5eqdO1Mc2sIHpJANFXAXbcm3g5Xlz&#10;dQsqJmSLLjAZ+KQIy/L8rMDchoG3dNqlWkkJxxwNNCl1udaxashjnISOWLJD6D0msX2tbY+DlHun&#10;Z1m20B5bloUGO1o3VL3vjt7A6gvfHod1N7w+fTwcXLhzm+thaszlxbi6B5VoTH/H8IMv6FAK0z4c&#10;2UblDMgj6Vclu5mJ2xuYZ3PQZaH/s5ffAAAA//8DAFBLAQItABQABgAIAAAAIQC2gziS/gAAAOEB&#10;AAATAAAAAAAAAAAAAAAAAAAAAABbQ29udGVudF9UeXBlc10ueG1sUEsBAi0AFAAGAAgAAAAhADj9&#10;If/WAAAAlAEAAAsAAAAAAAAAAAAAAAAALwEAAF9yZWxzLy5yZWxzUEsBAi0AFAAGAAgAAAAhAPeD&#10;bDGIAgAAeAUAAA4AAAAAAAAAAAAAAAAALgIAAGRycy9lMm9Eb2MueG1sUEsBAi0AFAAGAAgAAAAh&#10;AL85n17aAAAAAwEAAA8AAAAAAAAAAAAAAAAA4gQAAGRycy9kb3ducmV2LnhtbFBLBQYAAAAABAAE&#10;APMAAADpBQAAAAA=&#10;" fillcolor="black [3213]" stroked="f" strokeweight="3pt">
              <v:textbox>
                <w:txbxContent>
                  <w:p w14:paraId="6FDDA6F9" w14:textId="77777777" w:rsidR="0022229A" w:rsidRDefault="0022229A">
                    <w:pPr>
                      <w:jc w:val="right"/>
                      <w:rPr>
                        <w:color w:val="FFFFFF" w:themeColor="background1"/>
                        <w:sz w:val="28"/>
                        <w:szCs w:val="28"/>
                      </w:rPr>
                    </w:pPr>
                    <w:r>
                      <w:rPr>
                        <w:color w:val="FFFFFF" w:themeColor="background1"/>
                        <w:sz w:val="28"/>
                        <w:szCs w:val="28"/>
                      </w:rPr>
                      <w:fldChar w:fldCharType="begin"/>
                    </w:r>
                    <w:r>
                      <w:rPr>
                        <w:color w:val="FFFFFF" w:themeColor="background1"/>
                        <w:sz w:val="28"/>
                        <w:szCs w:val="28"/>
                      </w:rPr>
                      <w:instrText>PAGE   \* MERGEFORMAT</w:instrText>
                    </w:r>
                    <w:r>
                      <w:rPr>
                        <w:color w:val="FFFFFF" w:themeColor="background1"/>
                        <w:sz w:val="28"/>
                        <w:szCs w:val="28"/>
                      </w:rPr>
                      <w:fldChar w:fldCharType="separate"/>
                    </w:r>
                    <w:r>
                      <w:rPr>
                        <w:color w:val="FFFFFF" w:themeColor="background1"/>
                        <w:sz w:val="28"/>
                        <w:szCs w:val="28"/>
                        <w:lang w:val="es-ES"/>
                      </w:rPr>
                      <w:t>2</w:t>
                    </w:r>
                    <w:r>
                      <w:rPr>
                        <w:color w:val="FFFFFF" w:themeColor="background1"/>
                        <w:sz w:val="28"/>
                        <w:szCs w:val="28"/>
                      </w:rPr>
                      <w:fldChar w:fldCharType="end"/>
                    </w:r>
                  </w:p>
                </w:txbxContent>
              </v:textbox>
              <w10:wrap anchorx="margin" anchory="page"/>
            </v:rect>
          </w:pict>
        </mc:Fallback>
      </mc:AlternateContent>
    </w:r>
    <w:r>
      <w:rPr>
        <w:noProof/>
        <w:color w:val="808080" w:themeColor="background1" w:themeShade="80"/>
      </w:rPr>
      <mc:AlternateContent>
        <mc:Choice Requires="wpg">
          <w:drawing>
            <wp:anchor distT="0" distB="0" distL="182880" distR="182880" simplePos="0" relativeHeight="251658252" behindDoc="1" locked="0" layoutInCell="1" allowOverlap="1" wp14:anchorId="1C7822CE" wp14:editId="47DBFD18">
              <wp:simplePos x="0" y="0"/>
              <wp:positionH relativeFrom="rightMargin">
                <wp:align>left</wp:align>
              </wp:positionH>
              <mc:AlternateContent>
                <mc:Choice Requires="wp14">
                  <wp:positionV relativeFrom="page">
                    <wp14:pctPosVOffset>9500</wp14:pctPosVOffset>
                  </wp:positionV>
                </mc:Choice>
                <mc:Fallback>
                  <wp:positionV relativeFrom="page">
                    <wp:posOffset>718185</wp:posOffset>
                  </wp:positionV>
                </mc:Fallback>
              </mc:AlternateContent>
              <wp:extent cx="457200" cy="8229600"/>
              <wp:effectExtent l="0" t="0" r="0" b="635"/>
              <wp:wrapNone/>
              <wp:docPr id="73554448" name="Grupo 50"/>
              <wp:cNvGraphicFramePr/>
              <a:graphic xmlns:a="http://schemas.openxmlformats.org/drawingml/2006/main">
                <a:graphicData uri="http://schemas.microsoft.com/office/word/2010/wordprocessingGroup">
                  <wpg:wgp>
                    <wpg:cNvGrpSpPr/>
                    <wpg:grpSpPr>
                      <a:xfrm>
                        <a:off x="0" y="0"/>
                        <a:ext cx="457200" cy="8229600"/>
                        <a:chOff x="0" y="0"/>
                        <a:chExt cx="457200" cy="8229600"/>
                      </a:xfrm>
                    </wpg:grpSpPr>
                    <wps:wsp>
                      <wps:cNvPr id="2029384610" name="Rectángulo 2029384610"/>
                      <wps:cNvSpPr/>
                      <wps:spPr>
                        <a:xfrm>
                          <a:off x="439387" y="0"/>
                          <a:ext cx="17813" cy="8229600"/>
                        </a:xfrm>
                        <a:prstGeom prst="rect">
                          <a:avLst/>
                        </a:prstGeom>
                        <a:solidFill>
                          <a:schemeClr val="tx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50107748" name="Cuadro de texto 450107748"/>
                      <wps:cNvSpPr txBox="1"/>
                      <wps:spPr>
                        <a:xfrm>
                          <a:off x="0" y="0"/>
                          <a:ext cx="457200" cy="82296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Arial" w:hAnsi="Arial" w:cs="Arial"/>
                                <w:b/>
                                <w:bCs/>
                                <w:color w:val="7F7F7F" w:themeColor="text1" w:themeTint="80"/>
                                <w:sz w:val="18"/>
                                <w:szCs w:val="18"/>
                              </w:rPr>
                              <w:alias w:val="Fecha"/>
                              <w:tag w:val=""/>
                              <w:id w:val="-1910456114"/>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7941CA08" w14:textId="77777777" w:rsidR="0022229A" w:rsidRDefault="0022229A">
                                <w:pPr>
                                  <w:rPr>
                                    <w:color w:val="7F7F7F" w:themeColor="text1" w:themeTint="80"/>
                                  </w:rPr>
                                </w:pPr>
                                <w:r w:rsidRPr="0022229A">
                                  <w:rPr>
                                    <w:rFonts w:ascii="Arial" w:hAnsi="Arial" w:cs="Arial"/>
                                    <w:b/>
                                    <w:bCs/>
                                    <w:color w:val="7F7F7F" w:themeColor="text1" w:themeTint="80"/>
                                    <w:sz w:val="18"/>
                                    <w:szCs w:val="18"/>
                                    <w:lang w:val="es-ES"/>
                                  </w:rPr>
                                  <w:t>CONCURSO PÚBLICO ABREVIADO PARA LA CONTRATACIÓN DE EXPERTOS Y GERENTES DE PROYECTOS</w:t>
                                </w:r>
                              </w:p>
                            </w:sdtContent>
                          </w:sdt>
                        </w:txbxContent>
                      </wps:txbx>
                      <wps:bodyPr rot="0" spcFirstLastPara="0" vertOverflow="overflow" horzOverflow="overflow" vert="vert270" wrap="square" lIns="182880" tIns="45720" rIns="91440" bIns="137160" numCol="1" spcCol="0" rtlCol="0" fromWordArt="0" anchor="b" anchorCtr="0" forceAA="0" compatLnSpc="1">
                        <a:prstTxWarp prst="textNoShape">
                          <a:avLst/>
                        </a:prstTxWarp>
                        <a:noAutofit/>
                      </wps:bodyPr>
                    </wps:wsp>
                  </wpg:wgp>
                </a:graphicData>
              </a:graphic>
              <wp14:sizeRelV relativeFrom="page">
                <wp14:pctHeight>82000</wp14:pctHeight>
              </wp14:sizeRelV>
            </wp:anchor>
          </w:drawing>
        </mc:Choice>
        <mc:Fallback>
          <w:pict>
            <v:group w14:anchorId="1C7822CE" id="_x0000_s1048" style="position:absolute;margin-left:0;margin-top:0;width:36pt;height:9in;z-index:-251658228;mso-height-percent:820;mso-top-percent:95;mso-wrap-distance-left:14.4pt;mso-wrap-distance-right:14.4pt;mso-position-horizontal:left;mso-position-horizontal-relative:right-margin-area;mso-position-vertical-relative:page;mso-height-percent:820;mso-top-percent:95" coordsize="4572,822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YItvgwMAAJ4KAAAOAAAAZHJzL2Uyb0RvYy54bWzMVt1u2zYYvR+wdyB4v8iSHdsRohRZugQD&#10;gjZoOvSapihLmERyJB0pe5s9y15sh9SP09j9QYYW9YVM6vvl0XeOdP6qa2ryIIytlMxofDKjREiu&#10;8kpuM/rH++tf1pRYx2TOaiVFRh+Fpa8ufv7pvNWpSFSp6lwYgiTSpq3OaOmcTqPI8lI0zJ4oLSSM&#10;hTINc9iabZQb1iJ7U0fJbLaMWmVybRQX1uLu695IL0L+ohDcvS0KKxypM4reXLiacN34a3RxztKt&#10;Ybqs+NAGe0EXDaskik6pXjPHyM5UB6maihtlVeFOuGoiVRQVF+EMOE08e3aaG6N2Opxlm7ZbPcEE&#10;aJ/h9OK0/M3DjdH3+s4AiVZvgUXY+bN0hWn8P7okXYDscYJMdI5w3FycrvAYKOEwrZPkbIlNwJSX&#10;AP4gjJe/fT4wGstGHzXTaoyH3SNg/x8C9yXTIgBrUyBwZ0iVZzSZJWfz9WIZ4zySNZjWd5iff/+R&#10;212tyBNrgCpETsDZ1ALDI6gt5si5ouQQuni1jucHyE0AsFQb626EaohfZNSgmTBj7OHWOvQA19HF&#10;F7aqrvLrqq7DxhNIXNWGPDCMvuti/1gQ8ZFXLb2vVD6qN/s7gH48Tli5x1p4v1q+EwWQwmNPQiOB&#10;pfsijHMhXdybSpaLvvbpDL+x+thW6CUk9JkL1J9yDwlGzz7JmLvvcvD3oSKQfAqefa6xPniKCJWV&#10;dFNwU0lljiWocaqhcu8/gtRD41HaqPwRc2RULzFW8+sKj+2WWXfHDDQFQwWddG9xKWrVZlQNK0pK&#10;Zf4+dt/7Y9BhpaSFRmXU/rVjRlBS/y5BgbN4sfCiFjaBiZSYp5bNU4vcNVcKsxBDkTUPSwQbV4/L&#10;wqjmA+T00leFiUmO2hnlzoybK9drJwSZi8vL4AYh08zdynvNfXKPqh/L990HZvQwuw568UaNtGPp&#10;sxHufX2kVJc7p4oqzPce1wFvSIBXqe+gBYtTyPFqtcDrq5eCqx3LjSIYan8WRfYOGAzfEnTEqwFx&#10;3a8KDAkD4+9/QheA76EkfEJNX64JE7U9ewmGbjk/7SkyWZC8l4GeF4O07DsPqyMS8BVMO87vrwj8&#10;3vzO//wiv1236cJbIp6e7LejvCd+ssKIHGN9vE7Wa9i+RPt4voqX8Hsx7zc/EuvD9wA+gsKLY/hg&#10;819ZT/dBJfaflRf/AQAA//8DAFBLAwQUAAYACAAAACEAvFQ5NtoAAAAFAQAADwAAAGRycy9kb3du&#10;cmV2LnhtbEyPQUvDQBCF74L/YRnBi9iNAauN2RSVCl5N68HbNDtNgtnZkN2k6b939GIvA4/3ePO9&#10;fD27Tk00hNazgbtFAoq48rbl2sBu+3b7CCpEZIudZzJwogDr4vIix8z6I3/QVMZaSQmHDA00MfaZ&#10;1qFqyGFY+J5YvIMfHEaRQ63tgEcpd51Ok2SpHbYsHxrs6bWh6rscnQE7bU6Hz5Xrt+GLy/H+ZvPy&#10;Xu6Mub6an59ARZrjfxh+8QUdCmHa+5FtUJ0BGRL/rngPqai9ZNLVMgFd5PqcvvgBAAD//wMAUEsB&#10;Ai0AFAAGAAgAAAAhALaDOJL+AAAA4QEAABMAAAAAAAAAAAAAAAAAAAAAAFtDb250ZW50X1R5cGVz&#10;XS54bWxQSwECLQAUAAYACAAAACEAOP0h/9YAAACUAQAACwAAAAAAAAAAAAAAAAAvAQAAX3JlbHMv&#10;LnJlbHNQSwECLQAUAAYACAAAACEAm2CLb4MDAACeCgAADgAAAAAAAAAAAAAAAAAuAgAAZHJzL2Uy&#10;b0RvYy54bWxQSwECLQAUAAYACAAAACEAvFQ5NtoAAAAFAQAADwAAAAAAAAAAAAAAAADdBQAAZHJz&#10;L2Rvd25yZXYueG1sUEsFBgAAAAAEAAQA8wAAAOQGAAAAAA==&#10;">
              <v:rect id="Rectángulo 2029384610" o:spid="_x0000_s1049" style="position:absolute;left:4393;width:179;height:822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sTD3yQAAAOMAAAAPAAAAZHJzL2Rvd25yZXYueG1sRI/LisIw&#10;FIb3A75DOANuRFOrFq1G8Qoym/H2AIfmTFtsTkoTtfP2k4Uwy5//xrdYtaYST2pcaVnBcBCBIM6s&#10;LjlXcLse+lMQziNrrCyTgl9ysFp2PhaYavviMz0vPhdhhF2KCgrv61RKlxVk0A1sTRy8H9sY9EE2&#10;udQNvsK4qWQcRYk0WHJ4KLCmbUHZ/fIwCq7fp2R/KCcc1/fdepxNNr3910ap7me7noPw1Pr/8Lt9&#10;1AriKJ6NpuNkGCgCU+ABufwDAAD//wMAUEsBAi0AFAAGAAgAAAAhANvh9svuAAAAhQEAABMAAAAA&#10;AAAAAAAAAAAAAAAAAFtDb250ZW50X1R5cGVzXS54bWxQSwECLQAUAAYACAAAACEAWvQsW78AAAAV&#10;AQAACwAAAAAAAAAAAAAAAAAfAQAAX3JlbHMvLnJlbHNQSwECLQAUAAYACAAAACEAlbEw98kAAADj&#10;AAAADwAAAAAAAAAAAAAAAAAHAgAAZHJzL2Rvd25yZXYueG1sUEsFBgAAAAADAAMAtwAAAP0CAAAA&#10;AA==&#10;" fillcolor="black [3213]" stroked="f" strokeweight="1pt"/>
              <v:shapetype id="_x0000_t202" coordsize="21600,21600" o:spt="202" path="m,l,21600r21600,l21600,xe">
                <v:stroke joinstyle="miter"/>
                <v:path gradientshapeok="t" o:connecttype="rect"/>
              </v:shapetype>
              <v:shape id="Cuadro de texto 450107748" o:spid="_x0000_s1050" type="#_x0000_t202" style="position:absolute;width:4572;height:82296;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MhOoyAAAAOIAAAAPAAAAZHJzL2Rvd25yZXYueG1sRE/LagIx&#10;FN0X+g/hFtwUTZSp2qlRWqWlq4IPtMvL5HZmmMnNkEQd/75ZFLo8nPdi1dtWXMiH2rGG8UiBIC6c&#10;qbnUcNi/D+cgQkQ22DomDTcKsFre3y0wN+7KW7rsYilSCIccNVQxdrmUoajIYhi5jjhxP85bjAn6&#10;UhqP1xRuWzlRaiot1pwaKuxoXVHR7M5Ww1vb+A3dTpuPozmYr8cm65/331oPHvrXFxCR+vgv/nN/&#10;Gg3Zkxqr2SxLm9OldAfk8hcAAP//AwBQSwECLQAUAAYACAAAACEA2+H2y+4AAACFAQAAEwAAAAAA&#10;AAAAAAAAAAAAAAAAW0NvbnRlbnRfVHlwZXNdLnhtbFBLAQItABQABgAIAAAAIQBa9CxbvwAAABUB&#10;AAALAAAAAAAAAAAAAAAAAB8BAABfcmVscy8ucmVsc1BLAQItABQABgAIAAAAIQDfMhOoyAAAAOIA&#10;AAAPAAAAAAAAAAAAAAAAAAcCAABkcnMvZG93bnJldi54bWxQSwUGAAAAAAMAAwC3AAAA/AIAAAAA&#10;" filled="f" stroked="f" strokeweight=".5pt">
                <v:textbox style="layout-flow:vertical;mso-layout-flow-alt:bottom-to-top" inset="14.4pt,,,10.8pt">
                  <w:txbxContent>
                    <w:sdt>
                      <w:sdtPr>
                        <w:rPr>
                          <w:rFonts w:ascii="Arial" w:hAnsi="Arial" w:cs="Arial"/>
                          <w:b/>
                          <w:bCs/>
                          <w:color w:val="7F7F7F" w:themeColor="text1" w:themeTint="80"/>
                          <w:sz w:val="18"/>
                          <w:szCs w:val="18"/>
                        </w:rPr>
                        <w:alias w:val="Fecha"/>
                        <w:tag w:val=""/>
                        <w:id w:val="-1910456114"/>
                        <w:dataBinding w:prefixMappings="xmlns:ns0='http://schemas.microsoft.com/office/2006/coverPageProps' " w:xpath="/ns0:CoverPageProperties[1]/ns0:PublishDate[1]" w:storeItemID="{55AF091B-3C7A-41E3-B477-F2FDAA23CFDA}"/>
                        <w:date>
                          <w:dateFormat w:val="d-M-yyyy"/>
                          <w:lid w:val="es-ES"/>
                          <w:storeMappedDataAs w:val="dateTime"/>
                          <w:calendar w:val="gregorian"/>
                        </w:date>
                      </w:sdtPr>
                      <w:sdtContent>
                        <w:p w14:paraId="7941CA08" w14:textId="77777777" w:rsidR="0022229A" w:rsidRDefault="0022229A">
                          <w:pPr>
                            <w:rPr>
                              <w:color w:val="7F7F7F" w:themeColor="text1" w:themeTint="80"/>
                            </w:rPr>
                          </w:pPr>
                          <w:r w:rsidRPr="0022229A">
                            <w:rPr>
                              <w:rFonts w:ascii="Arial" w:hAnsi="Arial" w:cs="Arial"/>
                              <w:b/>
                              <w:bCs/>
                              <w:color w:val="7F7F7F" w:themeColor="text1" w:themeTint="80"/>
                              <w:sz w:val="18"/>
                              <w:szCs w:val="18"/>
                              <w:lang w:val="es-ES"/>
                            </w:rPr>
                            <w:t>CONCURSO PÚBLICO ABREVIADO PARA LA CONTRATACIÓN DE EXPERTOS Y GERENTES DE PROYECTOS</w:t>
                          </w:r>
                        </w:p>
                      </w:sdtContent>
                    </w:sdt>
                  </w:txbxContent>
                </v:textbox>
              </v:shape>
              <w10:wrap anchorx="margin" anchory="page"/>
            </v:group>
          </w:pict>
        </mc:Fallback>
      </mc:AlternateContent>
    </w:r>
  </w:p>
  <w:p w14:paraId="562E1C33" w14:textId="77777777" w:rsidR="00242D33" w:rsidRDefault="00242D33">
    <w:pPr>
      <w:pStyle w:val="Piedep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247DEF8" w14:textId="77777777" w:rsidR="00F554D1" w:rsidRDefault="00F554D1">
      <w:r>
        <w:separator/>
      </w:r>
    </w:p>
  </w:footnote>
  <w:footnote w:type="continuationSeparator" w:id="0">
    <w:p w14:paraId="00A30FB8" w14:textId="77777777" w:rsidR="00F554D1" w:rsidRDefault="00F554D1">
      <w:r>
        <w:continuationSeparator/>
      </w:r>
    </w:p>
  </w:footnote>
  <w:footnote w:type="continuationNotice" w:id="1">
    <w:p w14:paraId="087FD636" w14:textId="77777777" w:rsidR="00F554D1" w:rsidRDefault="00F554D1"/>
  </w:footnote>
  <w:footnote w:id="2">
    <w:p w14:paraId="44E22BF2" w14:textId="1ADA95E4" w:rsidR="00111570" w:rsidRDefault="00111570" w:rsidP="009E0804">
      <w:pPr>
        <w:pStyle w:val="Textonotapie"/>
        <w:ind w:left="284" w:hanging="284"/>
        <w:jc w:val="both"/>
      </w:pPr>
      <w:r w:rsidRPr="009E0804">
        <w:rPr>
          <w:rStyle w:val="Refdenotaalpie"/>
          <w:rFonts w:ascii="Arial" w:hAnsi="Arial" w:cs="Arial"/>
          <w:sz w:val="16"/>
          <w:szCs w:val="16"/>
          <w:vertAlign w:val="baseline"/>
        </w:rPr>
        <w:footnoteRef/>
      </w:r>
      <w:r w:rsidRPr="009E0804">
        <w:rPr>
          <w:rStyle w:val="Refdenotaalpie"/>
          <w:rFonts w:ascii="Arial" w:hAnsi="Arial" w:cs="Arial"/>
          <w:sz w:val="16"/>
          <w:szCs w:val="16"/>
          <w:vertAlign w:val="baseline"/>
        </w:rPr>
        <w:t xml:space="preserve"> </w:t>
      </w:r>
      <w:r w:rsidR="009E0804">
        <w:rPr>
          <w:rFonts w:ascii="Arial" w:hAnsi="Arial" w:cs="Arial"/>
          <w:sz w:val="16"/>
          <w:szCs w:val="16"/>
        </w:rPr>
        <w:t xml:space="preserve">   </w:t>
      </w:r>
      <w:r w:rsidR="009E0804" w:rsidRPr="009E0804">
        <w:rPr>
          <w:rFonts w:ascii="Arial" w:hAnsi="Arial" w:cs="Arial"/>
          <w:sz w:val="16"/>
          <w:szCs w:val="16"/>
        </w:rPr>
        <w:t>De conformidad con el numeral 27.1 del artículo 27 de la Ley, la facultad para actuar discrecionalmente se fundamenta en el rigor técnico empleado por los funcionarios y servidores, dependencias y unidades de organización encargadas de las contrataciones públicas para optar por la mejor decisión debidamente sustentada que permita el cumplimiento oportuno de los fines públicos.</w:t>
      </w:r>
    </w:p>
  </w:footnote>
  <w:footnote w:id="3">
    <w:p w14:paraId="4F01FF5C" w14:textId="6A77575F" w:rsidR="0098753D" w:rsidRPr="00F93F4A" w:rsidRDefault="0098753D" w:rsidP="00133E93">
      <w:pPr>
        <w:pStyle w:val="Textonotapie"/>
        <w:ind w:left="284" w:hanging="284"/>
        <w:jc w:val="both"/>
        <w:rPr>
          <w:rFonts w:ascii="Arial" w:hAnsi="Arial" w:cs="Arial"/>
          <w:sz w:val="16"/>
          <w:szCs w:val="16"/>
          <w:lang w:val="es-MX"/>
        </w:rPr>
      </w:pPr>
      <w:r w:rsidRPr="00AF5FDF">
        <w:rPr>
          <w:rStyle w:val="Refdenotaalpie"/>
          <w:rFonts w:ascii="Arial" w:hAnsi="Arial" w:cs="Arial"/>
          <w:sz w:val="16"/>
          <w:szCs w:val="16"/>
          <w:vertAlign w:val="baseline"/>
        </w:rPr>
        <w:footnoteRef/>
      </w:r>
      <w:r w:rsidRPr="00F93F4A">
        <w:rPr>
          <w:rFonts w:ascii="Arial" w:hAnsi="Arial" w:cs="Arial"/>
          <w:sz w:val="16"/>
          <w:szCs w:val="16"/>
        </w:rPr>
        <w:t xml:space="preserve"> </w:t>
      </w:r>
      <w:r w:rsidR="00133E93">
        <w:rPr>
          <w:rFonts w:ascii="Arial" w:hAnsi="Arial" w:cs="Arial"/>
          <w:sz w:val="16"/>
          <w:szCs w:val="16"/>
        </w:rPr>
        <w:tab/>
      </w:r>
      <w:r w:rsidRPr="00F93F4A">
        <w:rPr>
          <w:rFonts w:ascii="Arial" w:hAnsi="Arial" w:cs="Arial"/>
          <w:sz w:val="16"/>
          <w:szCs w:val="16"/>
        </w:rPr>
        <w:t>Los formularios electrónicos del SEACE de la Pladicop que los participantes deben registrar para presentar sus ofertas, tienen carácter de declaración jurada. </w:t>
      </w:r>
    </w:p>
  </w:footnote>
  <w:footnote w:id="4">
    <w:p w14:paraId="43246138" w14:textId="0AD8D8DC" w:rsidR="0098753D" w:rsidRPr="00D50A42" w:rsidRDefault="0098753D" w:rsidP="00D50A42">
      <w:pPr>
        <w:pStyle w:val="Textonotapie"/>
        <w:ind w:left="284" w:hanging="284"/>
        <w:jc w:val="both"/>
        <w:rPr>
          <w:rFonts w:ascii="Arial" w:hAnsi="Arial" w:cs="Arial"/>
          <w:sz w:val="16"/>
          <w:szCs w:val="16"/>
          <w:lang w:val="es-ES"/>
        </w:rPr>
      </w:pPr>
      <w:r w:rsidRPr="00AF5FDF">
        <w:rPr>
          <w:rStyle w:val="Refdenotaalpie"/>
          <w:rFonts w:ascii="Arial" w:hAnsi="Arial" w:cs="Arial"/>
          <w:sz w:val="16"/>
          <w:szCs w:val="16"/>
          <w:vertAlign w:val="baseline"/>
        </w:rPr>
        <w:footnoteRef/>
      </w:r>
      <w:r w:rsidRPr="00D50A42">
        <w:rPr>
          <w:rFonts w:ascii="Arial" w:hAnsi="Arial" w:cs="Arial"/>
          <w:sz w:val="16"/>
          <w:szCs w:val="16"/>
        </w:rPr>
        <w:t xml:space="preserve"> </w:t>
      </w:r>
      <w:r w:rsidR="00D50A42">
        <w:rPr>
          <w:rFonts w:ascii="Arial" w:hAnsi="Arial" w:cs="Arial"/>
          <w:sz w:val="16"/>
          <w:szCs w:val="16"/>
        </w:rPr>
        <w:tab/>
      </w:r>
      <w:r w:rsidR="00D405F8" w:rsidRPr="00D50A42">
        <w:rPr>
          <w:rFonts w:ascii="Arial" w:hAnsi="Arial" w:cs="Arial"/>
          <w:sz w:val="16"/>
          <w:szCs w:val="16"/>
        </w:rPr>
        <w:t>Conforme al artículo 23 del Reglamento de la Ley N° 27269, Ley de Firmas y Certificados Digitales, aprobado mediante Decreto Supremo N° 052-2008-PCM y sus normas modificatorias, l</w:t>
      </w:r>
      <w:r w:rsidR="00D405F8" w:rsidRPr="00D50A42">
        <w:rPr>
          <w:rFonts w:ascii="Arial" w:eastAsia="Arial" w:hAnsi="Arial" w:cs="Arial"/>
          <w:sz w:val="16"/>
          <w:szCs w:val="16"/>
        </w:rPr>
        <w:t>os Prestadores de Servicios de Certificación Digital (PSC) pueden</w:t>
      </w:r>
      <w:r w:rsidR="00D405F8" w:rsidRPr="00D50A42">
        <w:rPr>
          <w:rFonts w:ascii="Arial" w:hAnsi="Arial" w:cs="Arial"/>
          <w:sz w:val="16"/>
          <w:szCs w:val="16"/>
        </w:rPr>
        <w:t xml:space="preserve"> ser: a) Entidad de Certificación, b) Entidad de Registro o Verificación, y c) Prestador de Servicios de Valor Añadido. En el siguiente link pueden consultarse el </w:t>
      </w:r>
      <w:r w:rsidR="00D405F8" w:rsidRPr="00D50A42">
        <w:rPr>
          <w:rFonts w:ascii="Arial" w:eastAsia="Arial" w:hAnsi="Arial" w:cs="Arial"/>
          <w:sz w:val="16"/>
          <w:szCs w:val="16"/>
        </w:rPr>
        <w:t>Registro Oficial de Prestadores de Servicios de Certificación Digital (ROPS) administrado por el INDECOPI:</w:t>
      </w:r>
      <w:hyperlink r:id="rId1" w:history="1">
        <w:r w:rsidR="00D405F8" w:rsidRPr="00D50A42">
          <w:rPr>
            <w:rStyle w:val="Hipervnculo"/>
            <w:rFonts w:ascii="Arial" w:hAnsi="Arial" w:cs="Arial"/>
            <w:color w:val="auto"/>
            <w:sz w:val="16"/>
            <w:szCs w:val="16"/>
          </w:rPr>
          <w:t>https://www.gob.pe/institucion/indecopi/informes-publicaciones/5447866-registro-oficial-de-prestadores-de-servicios-de-certificacio-digital-rops</w:t>
        </w:r>
      </w:hyperlink>
    </w:p>
  </w:footnote>
  <w:footnote w:id="5">
    <w:p w14:paraId="27FF3201" w14:textId="5DF58DFC" w:rsidR="0098753D" w:rsidRPr="0020208D" w:rsidRDefault="0098753D" w:rsidP="001F46BF">
      <w:pPr>
        <w:pStyle w:val="Textonotapie"/>
        <w:ind w:left="284" w:hanging="284"/>
        <w:jc w:val="both"/>
        <w:rPr>
          <w:rFonts w:ascii="Arial" w:hAnsi="Arial" w:cs="Arial"/>
          <w:sz w:val="16"/>
          <w:szCs w:val="16"/>
          <w:lang w:val="es-ES_tradnl"/>
        </w:rPr>
      </w:pPr>
      <w:r w:rsidRPr="0020208D">
        <w:rPr>
          <w:rStyle w:val="Refdenotaalpie"/>
          <w:rFonts w:ascii="Arial" w:hAnsi="Arial" w:cs="Arial"/>
          <w:sz w:val="16"/>
          <w:szCs w:val="16"/>
        </w:rPr>
        <w:footnoteRef/>
      </w:r>
      <w:r w:rsidRPr="0020208D">
        <w:rPr>
          <w:rFonts w:ascii="Arial" w:hAnsi="Arial" w:cs="Arial"/>
          <w:sz w:val="16"/>
          <w:szCs w:val="16"/>
        </w:rPr>
        <w:t xml:space="preserve"> </w:t>
      </w:r>
      <w:r w:rsidR="001F46BF">
        <w:rPr>
          <w:rFonts w:ascii="Arial" w:hAnsi="Arial" w:cs="Arial"/>
          <w:sz w:val="16"/>
          <w:szCs w:val="16"/>
        </w:rPr>
        <w:tab/>
      </w:r>
      <w:r w:rsidRPr="0020208D">
        <w:rPr>
          <w:rFonts w:ascii="Arial" w:hAnsi="Arial" w:cs="Arial"/>
          <w:sz w:val="16"/>
          <w:szCs w:val="16"/>
          <w:lang w:val="es-MX"/>
        </w:rPr>
        <w:t>De conformidad con el numeral 84.1 del artículo 84 de la Ley, el arbitraje puede ser ad</w:t>
      </w:r>
      <w:r>
        <w:rPr>
          <w:rFonts w:ascii="Arial" w:hAnsi="Arial" w:cs="Arial"/>
          <w:sz w:val="16"/>
          <w:szCs w:val="16"/>
          <w:lang w:val="es-MX"/>
        </w:rPr>
        <w:t xml:space="preserve"> </w:t>
      </w:r>
      <w:r w:rsidRPr="0020208D">
        <w:rPr>
          <w:rFonts w:ascii="Arial" w:hAnsi="Arial" w:cs="Arial"/>
          <w:sz w:val="16"/>
          <w:szCs w:val="16"/>
          <w:lang w:val="es-MX"/>
        </w:rPr>
        <w:t xml:space="preserve">hoc solo en los casos en los que el monto de la controversia no supere las </w:t>
      </w:r>
      <w:r>
        <w:rPr>
          <w:rFonts w:ascii="Arial" w:hAnsi="Arial" w:cs="Arial"/>
          <w:sz w:val="16"/>
          <w:szCs w:val="16"/>
          <w:lang w:val="es-MX"/>
        </w:rPr>
        <w:t>10</w:t>
      </w:r>
      <w:r w:rsidRPr="0020208D">
        <w:rPr>
          <w:rFonts w:ascii="Arial" w:hAnsi="Arial" w:cs="Arial"/>
          <w:sz w:val="16"/>
          <w:szCs w:val="16"/>
          <w:lang w:val="es-MX"/>
        </w:rPr>
        <w:t xml:space="preserve"> UIT.</w:t>
      </w:r>
    </w:p>
  </w:footnote>
  <w:footnote w:id="6">
    <w:p w14:paraId="0E4799E5" w14:textId="108C62D4" w:rsidR="0098753D" w:rsidRPr="00154A20" w:rsidRDefault="0098753D" w:rsidP="000533DF">
      <w:pPr>
        <w:pStyle w:val="Textonotapie"/>
        <w:widowControl w:val="0"/>
        <w:ind w:left="142" w:hanging="232"/>
        <w:jc w:val="both"/>
        <w:rPr>
          <w:rFonts w:ascii="Arial" w:hAnsi="Arial" w:cs="Arial"/>
          <w:sz w:val="16"/>
          <w:szCs w:val="16"/>
          <w:lang w:val="es-ES"/>
        </w:rPr>
      </w:pPr>
      <w:r w:rsidRPr="00AE77EE">
        <w:rPr>
          <w:rStyle w:val="Refdenotaalpie"/>
          <w:rFonts w:ascii="Arial" w:hAnsi="Arial" w:cs="Arial"/>
          <w:sz w:val="16"/>
          <w:szCs w:val="16"/>
        </w:rPr>
        <w:footnoteRef/>
      </w:r>
      <w:r w:rsidRPr="00AE77EE">
        <w:rPr>
          <w:rFonts w:ascii="Arial" w:hAnsi="Arial" w:cs="Arial"/>
          <w:sz w:val="16"/>
          <w:szCs w:val="16"/>
        </w:rPr>
        <w:t xml:space="preserve"> </w:t>
      </w:r>
      <w:r w:rsidR="000533DF" w:rsidRPr="00AE77EE">
        <w:rPr>
          <w:rFonts w:ascii="Arial" w:hAnsi="Arial" w:cs="Arial"/>
          <w:sz w:val="16"/>
          <w:szCs w:val="16"/>
        </w:rPr>
        <w:tab/>
      </w:r>
      <w:r w:rsidR="00EA6375" w:rsidRPr="00AE77EE">
        <w:rPr>
          <w:rFonts w:ascii="Arial" w:hAnsi="Arial" w:cs="Arial"/>
          <w:sz w:val="16"/>
          <w:szCs w:val="16"/>
          <w:lang w:val="es-ES"/>
        </w:rPr>
        <w:t>La</w:t>
      </w:r>
      <w:r w:rsidRPr="00AE77EE">
        <w:rPr>
          <w:rFonts w:ascii="Arial" w:hAnsi="Arial" w:cs="Arial"/>
          <w:sz w:val="16"/>
          <w:szCs w:val="16"/>
          <w:lang w:val="es-ES"/>
        </w:rPr>
        <w:t xml:space="preserve"> cuantía de la contratación indicad</w:t>
      </w:r>
      <w:r w:rsidR="00F416A7" w:rsidRPr="00AE77EE">
        <w:rPr>
          <w:rFonts w:ascii="Arial" w:hAnsi="Arial" w:cs="Arial"/>
          <w:sz w:val="16"/>
          <w:szCs w:val="16"/>
          <w:lang w:val="es-ES"/>
        </w:rPr>
        <w:t>a</w:t>
      </w:r>
      <w:r w:rsidRPr="00AE77EE">
        <w:rPr>
          <w:rFonts w:ascii="Arial" w:hAnsi="Arial" w:cs="Arial"/>
          <w:sz w:val="16"/>
          <w:szCs w:val="16"/>
          <w:lang w:val="es-ES"/>
        </w:rPr>
        <w:t xml:space="preserve"> en esta sección de las bases no debe diferir de la cuantía de la contratación consignad</w:t>
      </w:r>
      <w:r w:rsidR="00F416A7" w:rsidRPr="00AE77EE">
        <w:rPr>
          <w:rFonts w:ascii="Arial" w:hAnsi="Arial" w:cs="Arial"/>
          <w:sz w:val="16"/>
          <w:szCs w:val="16"/>
          <w:lang w:val="es-ES"/>
        </w:rPr>
        <w:t>a</w:t>
      </w:r>
      <w:r w:rsidRPr="00AE77EE">
        <w:rPr>
          <w:rFonts w:ascii="Arial" w:hAnsi="Arial" w:cs="Arial"/>
          <w:sz w:val="16"/>
          <w:szCs w:val="16"/>
          <w:lang w:val="es-ES"/>
        </w:rPr>
        <w:t xml:space="preserve"> en la ficha del procedimiento de selección en el SEACE de la Pladicop. No obstante, de existir contradicción, prima la cuantía de la contratación indicad</w:t>
      </w:r>
      <w:r w:rsidR="009F5EA8" w:rsidRPr="00AE77EE">
        <w:rPr>
          <w:rFonts w:ascii="Arial" w:hAnsi="Arial" w:cs="Arial"/>
          <w:sz w:val="16"/>
          <w:szCs w:val="16"/>
          <w:lang w:val="es-ES"/>
        </w:rPr>
        <w:t>a</w:t>
      </w:r>
      <w:r w:rsidRPr="00AE77EE">
        <w:rPr>
          <w:rFonts w:ascii="Arial" w:hAnsi="Arial" w:cs="Arial"/>
          <w:sz w:val="16"/>
          <w:szCs w:val="16"/>
          <w:lang w:val="es-ES"/>
        </w:rPr>
        <w:t xml:space="preserve"> en las bases.</w:t>
      </w:r>
      <w:r w:rsidRPr="00154A20">
        <w:rPr>
          <w:rFonts w:ascii="Arial" w:hAnsi="Arial" w:cs="Arial"/>
          <w:sz w:val="16"/>
          <w:szCs w:val="16"/>
          <w:lang w:val="es-ES"/>
        </w:rPr>
        <w:t xml:space="preserve"> </w:t>
      </w:r>
    </w:p>
    <w:p w14:paraId="6BE79000" w14:textId="77777777" w:rsidR="0098753D" w:rsidRPr="00665642" w:rsidRDefault="0098753D" w:rsidP="00F66926">
      <w:pPr>
        <w:pStyle w:val="Textonotapie"/>
        <w:rPr>
          <w:rFonts w:ascii="Arial" w:hAnsi="Arial" w:cs="Arial"/>
          <w:sz w:val="18"/>
          <w:szCs w:val="18"/>
          <w:lang w:val="es-MX"/>
        </w:rPr>
      </w:pPr>
    </w:p>
  </w:footnote>
  <w:footnote w:id="7">
    <w:p w14:paraId="658A9D0B" w14:textId="2FD7B61F" w:rsidR="0098753D" w:rsidRPr="00AE77EE" w:rsidRDefault="0098753D" w:rsidP="00943E7E">
      <w:pPr>
        <w:pStyle w:val="Textonotapie"/>
        <w:ind w:left="284" w:hanging="284"/>
        <w:jc w:val="both"/>
        <w:rPr>
          <w:rFonts w:ascii="Arial" w:hAnsi="Arial" w:cs="Arial"/>
          <w:sz w:val="16"/>
          <w:szCs w:val="16"/>
          <w:lang w:val="es-MX"/>
        </w:rPr>
      </w:pPr>
      <w:r w:rsidRPr="00AE77EE">
        <w:rPr>
          <w:rStyle w:val="Refdenotaalpie"/>
          <w:rFonts w:ascii="Arial" w:hAnsi="Arial" w:cs="Arial"/>
          <w:sz w:val="16"/>
          <w:szCs w:val="16"/>
        </w:rPr>
        <w:footnoteRef/>
      </w:r>
      <w:r w:rsidRPr="00AE77EE">
        <w:rPr>
          <w:rFonts w:ascii="Arial" w:hAnsi="Arial" w:cs="Arial"/>
          <w:sz w:val="16"/>
          <w:szCs w:val="16"/>
        </w:rPr>
        <w:t xml:space="preserve"> </w:t>
      </w:r>
      <w:r w:rsidRPr="00AE77EE">
        <w:rPr>
          <w:rFonts w:ascii="Arial" w:hAnsi="Arial" w:cs="Arial"/>
          <w:sz w:val="16"/>
          <w:szCs w:val="16"/>
        </w:rPr>
        <w:tab/>
      </w:r>
      <w:r w:rsidR="000537CC" w:rsidRPr="00AE77EE">
        <w:rPr>
          <w:rFonts w:ascii="Arial" w:hAnsi="Arial" w:cs="Arial"/>
          <w:color w:val="000000" w:themeColor="text1"/>
          <w:sz w:val="16"/>
          <w:szCs w:val="16"/>
        </w:rPr>
        <w:t xml:space="preserve">De acuerdo con el “Manual de Usuario para Proveedores del Estado”, emitido por el OECE, actualmente los postores pueden presentar hasta 10 archivos en los formatos .doc, .docx, .xls, .xlsx, .pdf, .zip, .7z, .rar. (para documentos de texto, hojas de cálculo y carpetas comprimidas); ya sean archivos con firmas digitales y otros con firmas manuales, sin que se perjudique la validez de las firmas digitales. Para consultar el referido manual, </w:t>
      </w:r>
      <w:r w:rsidR="00A67562" w:rsidRPr="00AE77EE">
        <w:rPr>
          <w:rFonts w:ascii="Arial" w:hAnsi="Arial" w:cs="Arial"/>
          <w:color w:val="000000" w:themeColor="text1"/>
          <w:sz w:val="16"/>
          <w:szCs w:val="16"/>
        </w:rPr>
        <w:t xml:space="preserve">se </w:t>
      </w:r>
      <w:r w:rsidR="000537CC" w:rsidRPr="00AE77EE">
        <w:rPr>
          <w:rFonts w:ascii="Arial" w:hAnsi="Arial" w:cs="Arial"/>
          <w:color w:val="000000" w:themeColor="text1"/>
          <w:sz w:val="16"/>
          <w:szCs w:val="16"/>
        </w:rPr>
        <w:t>puede ingresar a:  </w:t>
      </w:r>
      <w:hyperlink r:id="rId2" w:tgtFrame="_blank" w:history="1">
        <w:r w:rsidR="000537CC" w:rsidRPr="00AE77EE">
          <w:rPr>
            <w:rStyle w:val="Hipervnculo"/>
            <w:rFonts w:ascii="Arial" w:hAnsi="Arial" w:cs="Arial"/>
            <w:sz w:val="16"/>
            <w:szCs w:val="16"/>
          </w:rPr>
          <w:t>https://www.gob.pe/institucion/oece/colecciones/66426-manuales-de-usuario-de-la-ley-n-32069-en-el-seace</w:t>
        </w:r>
      </w:hyperlink>
      <w:r w:rsidR="000537CC" w:rsidRPr="00AE77EE">
        <w:rPr>
          <w:rFonts w:ascii="Arial" w:hAnsi="Arial" w:cs="Arial"/>
          <w:color w:val="000000" w:themeColor="text1"/>
          <w:sz w:val="16"/>
          <w:szCs w:val="16"/>
        </w:rPr>
        <w:t> </w:t>
      </w:r>
    </w:p>
  </w:footnote>
  <w:footnote w:id="8">
    <w:p w14:paraId="77391750" w14:textId="393B021C" w:rsidR="0098753D" w:rsidRPr="00AE77EE" w:rsidRDefault="0098753D" w:rsidP="00F92CF0">
      <w:pPr>
        <w:pStyle w:val="Textonotapie"/>
        <w:tabs>
          <w:tab w:val="left" w:pos="300"/>
        </w:tabs>
        <w:ind w:left="300" w:hanging="300"/>
        <w:jc w:val="both"/>
        <w:rPr>
          <w:rFonts w:ascii="Arial" w:hAnsi="Arial" w:cs="Arial"/>
          <w:sz w:val="16"/>
          <w:szCs w:val="16"/>
        </w:rPr>
      </w:pPr>
      <w:r w:rsidRPr="00AE77EE">
        <w:rPr>
          <w:rStyle w:val="Refdenotaalpie"/>
          <w:rFonts w:ascii="Arial" w:hAnsi="Arial" w:cs="Arial"/>
          <w:sz w:val="16"/>
          <w:szCs w:val="16"/>
        </w:rPr>
        <w:footnoteRef/>
      </w:r>
      <w:r w:rsidRPr="00AE77EE">
        <w:rPr>
          <w:rFonts w:ascii="Arial" w:hAnsi="Arial" w:cs="Arial"/>
          <w:sz w:val="16"/>
          <w:szCs w:val="16"/>
        </w:rPr>
        <w:t xml:space="preserve"> </w:t>
      </w:r>
      <w:r w:rsidRPr="00AE77EE">
        <w:rPr>
          <w:rFonts w:ascii="Arial" w:hAnsi="Arial" w:cs="Arial"/>
          <w:sz w:val="16"/>
          <w:szCs w:val="16"/>
        </w:rPr>
        <w:tab/>
        <w:t>La omisión del índice no determina la no admisión de la oferta.</w:t>
      </w:r>
    </w:p>
  </w:footnote>
  <w:footnote w:id="9">
    <w:p w14:paraId="644049A7" w14:textId="4B386B14" w:rsidR="0098753D" w:rsidRPr="00154A20" w:rsidRDefault="0098753D" w:rsidP="00F66926">
      <w:pPr>
        <w:pStyle w:val="Textonotapie"/>
        <w:tabs>
          <w:tab w:val="left" w:pos="284"/>
        </w:tabs>
        <w:ind w:left="284" w:hanging="284"/>
        <w:jc w:val="both"/>
        <w:rPr>
          <w:rFonts w:ascii="Arial" w:eastAsia="MS Mincho" w:hAnsi="Arial" w:cs="Arial"/>
          <w:sz w:val="16"/>
          <w:szCs w:val="16"/>
        </w:rPr>
      </w:pPr>
      <w:r w:rsidRPr="00AE77EE">
        <w:rPr>
          <w:rStyle w:val="Refdenotaalpie"/>
          <w:rFonts w:ascii="Arial" w:hAnsi="Arial" w:cs="Arial"/>
          <w:sz w:val="16"/>
          <w:szCs w:val="16"/>
        </w:rPr>
        <w:footnoteRef/>
      </w:r>
      <w:r w:rsidRPr="00AE77EE">
        <w:rPr>
          <w:rFonts w:ascii="Arial" w:hAnsi="Arial" w:cs="Arial"/>
          <w:sz w:val="16"/>
          <w:szCs w:val="16"/>
        </w:rPr>
        <w:t xml:space="preserve"> </w:t>
      </w:r>
      <w:r w:rsidRPr="00AE77EE">
        <w:rPr>
          <w:rFonts w:ascii="Arial" w:hAnsi="Arial" w:cs="Arial"/>
          <w:sz w:val="16"/>
          <w:szCs w:val="16"/>
        </w:rPr>
        <w:tab/>
      </w:r>
      <w:r w:rsidRPr="00AE77EE">
        <w:rPr>
          <w:rFonts w:ascii="Arial" w:eastAsia="MS Mincho" w:hAnsi="Arial" w:cs="Arial"/>
          <w:sz w:val="16"/>
          <w:szCs w:val="16"/>
        </w:rPr>
        <w:t>Para mayor información de las entidades usuarias y del Catálogo de Servicios de la Plataforma de Interoperabilidad del Estado – PIDE ingresar al siguiente enlace</w:t>
      </w:r>
      <w:r w:rsidR="00EE794F" w:rsidRPr="00AE77EE">
        <w:rPr>
          <w:rFonts w:ascii="Arial" w:eastAsia="MS Mincho" w:hAnsi="Arial" w:cs="Arial"/>
          <w:sz w:val="16"/>
          <w:szCs w:val="16"/>
        </w:rPr>
        <w:t>:</w:t>
      </w:r>
      <w:r w:rsidRPr="00AE77EE">
        <w:rPr>
          <w:rFonts w:ascii="Arial" w:hAnsi="Arial" w:cs="Arial"/>
          <w:sz w:val="16"/>
          <w:szCs w:val="16"/>
        </w:rPr>
        <w:t xml:space="preserve"> </w:t>
      </w:r>
      <w:r w:rsidR="00EE794F" w:rsidRPr="00AE77EE">
        <w:rPr>
          <w:rFonts w:ascii="Arial" w:eastAsia="MS Mincho" w:hAnsi="Arial" w:cs="Arial"/>
          <w:sz w:val="16"/>
          <w:szCs w:val="16"/>
        </w:rPr>
        <w:t>https://www.gob.pe/741-plataforma-nacional-de-interoperabilidad</w:t>
      </w:r>
    </w:p>
  </w:footnote>
  <w:footnote w:id="10">
    <w:p w14:paraId="56BBD93D" w14:textId="6B489285" w:rsidR="00012CEF" w:rsidRPr="00E442EF" w:rsidRDefault="00012CEF" w:rsidP="00E442EF">
      <w:pPr>
        <w:pStyle w:val="Textonotapie"/>
        <w:ind w:left="284" w:hanging="284"/>
        <w:rPr>
          <w:rFonts w:ascii="Arial" w:hAnsi="Arial" w:cs="Arial"/>
          <w:sz w:val="16"/>
          <w:szCs w:val="16"/>
          <w:lang w:val="es-ES"/>
        </w:rPr>
      </w:pPr>
      <w:r w:rsidRPr="00E442EF">
        <w:rPr>
          <w:rStyle w:val="Refdenotaalpie"/>
          <w:rFonts w:ascii="Arial" w:hAnsi="Arial" w:cs="Arial"/>
          <w:sz w:val="16"/>
          <w:szCs w:val="16"/>
        </w:rPr>
        <w:footnoteRef/>
      </w:r>
      <w:r w:rsidRPr="00E442EF">
        <w:rPr>
          <w:rFonts w:ascii="Arial" w:hAnsi="Arial" w:cs="Arial"/>
          <w:sz w:val="16"/>
          <w:szCs w:val="16"/>
        </w:rPr>
        <w:t xml:space="preserve"> </w:t>
      </w:r>
      <w:r w:rsidR="00E442EF" w:rsidRPr="00E442EF">
        <w:rPr>
          <w:rFonts w:ascii="Arial" w:hAnsi="Arial" w:cs="Arial"/>
          <w:sz w:val="16"/>
          <w:szCs w:val="16"/>
        </w:rPr>
        <w:tab/>
      </w:r>
      <w:r w:rsidR="00C927A1" w:rsidRPr="00E442EF">
        <w:rPr>
          <w:rFonts w:ascii="Arial" w:hAnsi="Arial" w:cs="Arial"/>
          <w:sz w:val="16"/>
          <w:szCs w:val="16"/>
        </w:rPr>
        <w:t>La evaluación económica es posterior de conformidad con el artículo 94 del Reglamento.</w:t>
      </w:r>
    </w:p>
  </w:footnote>
  <w:footnote w:id="11">
    <w:p w14:paraId="584CD397" w14:textId="5C0E95B8" w:rsidR="00405E31" w:rsidRPr="00405E31" w:rsidRDefault="00405E31" w:rsidP="00E442EF">
      <w:pPr>
        <w:pStyle w:val="Textonotapie"/>
        <w:ind w:left="284" w:hanging="284"/>
        <w:jc w:val="both"/>
        <w:rPr>
          <w:lang w:val="es-ES"/>
        </w:rPr>
      </w:pPr>
      <w:r w:rsidRPr="00E442EF">
        <w:rPr>
          <w:rStyle w:val="Refdenotaalpie"/>
          <w:rFonts w:ascii="Arial" w:hAnsi="Arial" w:cs="Arial"/>
          <w:sz w:val="16"/>
          <w:szCs w:val="16"/>
        </w:rPr>
        <w:footnoteRef/>
      </w:r>
      <w:r w:rsidRPr="00E442EF">
        <w:rPr>
          <w:rFonts w:ascii="Arial" w:hAnsi="Arial" w:cs="Arial"/>
          <w:sz w:val="16"/>
          <w:szCs w:val="16"/>
        </w:rPr>
        <w:t xml:space="preserve"> </w:t>
      </w:r>
      <w:r w:rsidR="00E442EF" w:rsidRPr="00E442EF">
        <w:rPr>
          <w:rFonts w:ascii="Arial" w:hAnsi="Arial" w:cs="Arial"/>
          <w:sz w:val="16"/>
          <w:szCs w:val="16"/>
        </w:rPr>
        <w:tab/>
      </w:r>
      <w:r w:rsidRPr="00E442EF">
        <w:rPr>
          <w:rFonts w:ascii="Arial" w:hAnsi="Arial" w:cs="Arial"/>
          <w:sz w:val="16"/>
          <w:szCs w:val="16"/>
        </w:rPr>
        <w:t>De acuerdo con el numeral 8 de la D</w:t>
      </w:r>
      <w:r w:rsidR="00761BA6" w:rsidRPr="00E442EF">
        <w:rPr>
          <w:rFonts w:ascii="Arial" w:hAnsi="Arial" w:cs="Arial"/>
          <w:sz w:val="16"/>
          <w:szCs w:val="16"/>
        </w:rPr>
        <w:t>e</w:t>
      </w:r>
      <w:r w:rsidRPr="00E442EF">
        <w:rPr>
          <w:rFonts w:ascii="Arial" w:hAnsi="Arial" w:cs="Arial"/>
          <w:sz w:val="16"/>
          <w:szCs w:val="16"/>
        </w:rPr>
        <w:t>cimotercera Disposición Complementaria Transitoria</w:t>
      </w:r>
      <w:r w:rsidR="00DB6A9F">
        <w:rPr>
          <w:rFonts w:ascii="Arial" w:hAnsi="Arial" w:cs="Arial"/>
          <w:sz w:val="16"/>
          <w:szCs w:val="16"/>
        </w:rPr>
        <w:t xml:space="preserve"> </w:t>
      </w:r>
      <w:r w:rsidR="00DB6A9F" w:rsidRPr="00AE77EE">
        <w:rPr>
          <w:rFonts w:ascii="Arial" w:hAnsi="Arial" w:cs="Arial"/>
          <w:sz w:val="16"/>
          <w:szCs w:val="16"/>
        </w:rPr>
        <w:t>del Reglamento</w:t>
      </w:r>
      <w:r w:rsidR="00602C40" w:rsidRPr="00AE77EE">
        <w:rPr>
          <w:rFonts w:ascii="Arial" w:hAnsi="Arial" w:cs="Arial"/>
          <w:sz w:val="16"/>
          <w:szCs w:val="16"/>
        </w:rPr>
        <w:t>,</w:t>
      </w:r>
      <w:r w:rsidRPr="00AE77EE">
        <w:rPr>
          <w:rFonts w:ascii="Arial" w:hAnsi="Arial" w:cs="Arial"/>
          <w:sz w:val="16"/>
          <w:szCs w:val="16"/>
        </w:rPr>
        <w:t xml:space="preserve"> en tanto se implemente el sorteo en la Pladicop, la entidad contratante elige la Institución Arbitral de la lista consolidada de seis instituciones arbitrales, siendo esta la institución arbitral definitiva.</w:t>
      </w:r>
    </w:p>
  </w:footnote>
  <w:footnote w:id="12">
    <w:p w14:paraId="7FC9D814" w14:textId="0DF152AF" w:rsidR="0098753D" w:rsidRPr="00154A20" w:rsidRDefault="0098753D" w:rsidP="00102D5B">
      <w:pPr>
        <w:pStyle w:val="Textonotapie"/>
        <w:tabs>
          <w:tab w:val="left" w:pos="284"/>
        </w:tabs>
        <w:ind w:left="284" w:hanging="284"/>
        <w:jc w:val="both"/>
        <w:rPr>
          <w:rFonts w:ascii="Arial" w:eastAsia="MS Mincho" w:hAnsi="Arial" w:cs="Arial"/>
          <w:sz w:val="16"/>
          <w:szCs w:val="16"/>
        </w:rPr>
      </w:pPr>
      <w:r w:rsidRPr="00154A20">
        <w:rPr>
          <w:rStyle w:val="Refdenotaalpie"/>
          <w:rFonts w:ascii="Arial" w:hAnsi="Arial" w:cs="Arial"/>
          <w:sz w:val="16"/>
          <w:szCs w:val="16"/>
        </w:rPr>
        <w:footnoteRef/>
      </w:r>
      <w:r w:rsidRPr="00154A20">
        <w:rPr>
          <w:rFonts w:ascii="Arial" w:hAnsi="Arial" w:cs="Arial"/>
          <w:sz w:val="16"/>
          <w:szCs w:val="16"/>
        </w:rPr>
        <w:t xml:space="preserve"> </w:t>
      </w:r>
      <w:r w:rsidRPr="00154A20">
        <w:rPr>
          <w:rFonts w:ascii="Arial" w:hAnsi="Arial" w:cs="Arial"/>
          <w:sz w:val="16"/>
          <w:szCs w:val="16"/>
        </w:rPr>
        <w:tab/>
      </w:r>
      <w:r w:rsidRPr="00154A20">
        <w:rPr>
          <w:rFonts w:ascii="Arial" w:eastAsia="MS Mincho" w:hAnsi="Arial" w:cs="Arial"/>
          <w:sz w:val="16"/>
          <w:szCs w:val="16"/>
        </w:rPr>
        <w:t>Para mayor información de las entidades usuarias y del Catálogo de Servicios de la Plataforma de Interoperabilidad del Estado – PIDE ingresar al siguiente enlace https://www.gob.pe/741-plataforma-nacional-de-interoperabilidad</w:t>
      </w:r>
    </w:p>
    <w:p w14:paraId="7D7375AB" w14:textId="77777777" w:rsidR="0098753D" w:rsidRPr="00665642" w:rsidRDefault="0098753D" w:rsidP="00102D5B">
      <w:pPr>
        <w:pStyle w:val="Textonotapie"/>
        <w:tabs>
          <w:tab w:val="left" w:pos="284"/>
        </w:tabs>
        <w:ind w:left="284" w:hanging="284"/>
        <w:jc w:val="both"/>
        <w:rPr>
          <w:rFonts w:ascii="Arial" w:eastAsia="MS Mincho" w:hAnsi="Arial" w:cs="Arial"/>
          <w:sz w:val="18"/>
          <w:szCs w:val="18"/>
        </w:rPr>
      </w:pPr>
    </w:p>
  </w:footnote>
  <w:footnote w:id="13">
    <w:p w14:paraId="2099C97F" w14:textId="33986AED" w:rsidR="0098753D" w:rsidRPr="00B528B8" w:rsidRDefault="0098753D" w:rsidP="00CB207F">
      <w:pPr>
        <w:pStyle w:val="Textonotapie"/>
        <w:ind w:left="284" w:hanging="284"/>
        <w:jc w:val="both"/>
        <w:rPr>
          <w:rFonts w:ascii="Arial" w:hAnsi="Arial" w:cs="Arial"/>
          <w:sz w:val="16"/>
          <w:szCs w:val="16"/>
          <w:lang w:val="es-MX"/>
        </w:rPr>
      </w:pPr>
      <w:r w:rsidRPr="00B528B8">
        <w:rPr>
          <w:rStyle w:val="Refdenotaalpie"/>
          <w:rFonts w:ascii="Arial" w:hAnsi="Arial" w:cs="Arial"/>
          <w:sz w:val="16"/>
          <w:szCs w:val="16"/>
        </w:rPr>
        <w:footnoteRef/>
      </w:r>
      <w:r w:rsidRPr="00B528B8">
        <w:rPr>
          <w:rFonts w:ascii="Arial" w:hAnsi="Arial" w:cs="Arial"/>
          <w:sz w:val="16"/>
          <w:szCs w:val="16"/>
        </w:rPr>
        <w:t xml:space="preserve"> </w:t>
      </w:r>
      <w:r w:rsidR="00CB207F">
        <w:rPr>
          <w:rFonts w:ascii="Arial" w:hAnsi="Arial" w:cs="Arial"/>
          <w:sz w:val="16"/>
          <w:szCs w:val="16"/>
        </w:rPr>
        <w:tab/>
      </w:r>
      <w:r w:rsidRPr="00B528B8">
        <w:rPr>
          <w:rFonts w:ascii="Arial" w:hAnsi="Arial" w:cs="Arial"/>
          <w:sz w:val="16"/>
          <w:szCs w:val="16"/>
        </w:rPr>
        <w:t>De acuerdo con el artículo 16 de la Ley N° 30512, Ley de Institutos y Escuelas de Educación Superior y de la Carrera Pública de sus Docentes, los títulos que se otorgan de acuerdo al nivel del programa formativo son título profesional, título profesional técnico y Titulo de segunda especialidad.</w:t>
      </w:r>
    </w:p>
  </w:footnote>
  <w:footnote w:id="14">
    <w:p w14:paraId="43E6D03E" w14:textId="77777777" w:rsidR="0098753D" w:rsidRPr="00154A20" w:rsidRDefault="0098753D" w:rsidP="001130EC">
      <w:pPr>
        <w:pStyle w:val="Textonotapie"/>
        <w:jc w:val="both"/>
        <w:rPr>
          <w:rFonts w:ascii="Arial" w:hAnsi="Arial" w:cs="Arial"/>
          <w:sz w:val="16"/>
          <w:szCs w:val="16"/>
        </w:rPr>
      </w:pPr>
      <w:r w:rsidRPr="00154A20">
        <w:rPr>
          <w:rStyle w:val="Refdenotaalpie"/>
          <w:rFonts w:ascii="Arial" w:hAnsi="Arial" w:cs="Arial"/>
          <w:sz w:val="16"/>
          <w:szCs w:val="16"/>
        </w:rPr>
        <w:footnoteRef/>
      </w:r>
      <w:r w:rsidRPr="00154A20">
        <w:rPr>
          <w:rFonts w:ascii="Arial" w:hAnsi="Arial" w:cs="Arial"/>
          <w:sz w:val="16"/>
          <w:szCs w:val="16"/>
        </w:rPr>
        <w:t xml:space="preserve">    Es la suma de los puntajes de todos los factores de evaluación.</w:t>
      </w:r>
    </w:p>
  </w:footnote>
  <w:footnote w:id="15">
    <w:p w14:paraId="2D1C1CAA" w14:textId="6E8DCD15" w:rsidR="0098753D" w:rsidRPr="00154A20" w:rsidRDefault="0098753D" w:rsidP="00510E7A">
      <w:pPr>
        <w:pStyle w:val="Textonotapie"/>
        <w:ind w:left="284" w:hanging="284"/>
        <w:jc w:val="both"/>
        <w:rPr>
          <w:rFonts w:ascii="Arial" w:hAnsi="Arial" w:cs="Arial"/>
          <w:sz w:val="16"/>
          <w:szCs w:val="16"/>
        </w:rPr>
      </w:pPr>
      <w:r w:rsidRPr="00154A20">
        <w:rPr>
          <w:rStyle w:val="Refdenotaalpie"/>
          <w:rFonts w:ascii="Arial" w:hAnsi="Arial" w:cs="Arial"/>
          <w:sz w:val="16"/>
          <w:szCs w:val="16"/>
        </w:rPr>
        <w:footnoteRef/>
      </w:r>
      <w:r w:rsidRPr="00154A20">
        <w:rPr>
          <w:rFonts w:ascii="Arial" w:hAnsi="Arial" w:cs="Arial"/>
          <w:sz w:val="16"/>
          <w:szCs w:val="16"/>
        </w:rPr>
        <w:t xml:space="preserve">    En cada caso concreto, dependiendo de la naturaleza del contrato, puede adicionarse la información que resulte pertinente a efectos de generar el pago.</w:t>
      </w:r>
    </w:p>
  </w:footnote>
  <w:footnote w:id="16">
    <w:p w14:paraId="1BB1D59D" w14:textId="782E42BE" w:rsidR="0098753D" w:rsidRPr="00154A20" w:rsidRDefault="0098753D" w:rsidP="00296F91">
      <w:pPr>
        <w:pStyle w:val="Textonotapie"/>
        <w:ind w:left="284" w:hanging="284"/>
        <w:jc w:val="both"/>
        <w:rPr>
          <w:rFonts w:ascii="Arial" w:hAnsi="Arial" w:cs="Arial"/>
          <w:sz w:val="16"/>
          <w:szCs w:val="16"/>
          <w:lang w:val="es-MX"/>
        </w:rPr>
      </w:pPr>
      <w:r w:rsidRPr="00154A20">
        <w:rPr>
          <w:rStyle w:val="Refdenotaalpie"/>
          <w:rFonts w:ascii="Arial" w:hAnsi="Arial" w:cs="Arial"/>
          <w:sz w:val="16"/>
          <w:szCs w:val="16"/>
        </w:rPr>
        <w:footnoteRef/>
      </w:r>
      <w:r w:rsidRPr="00154A20">
        <w:rPr>
          <w:rFonts w:ascii="Arial" w:hAnsi="Arial" w:cs="Arial"/>
          <w:sz w:val="16"/>
          <w:szCs w:val="16"/>
        </w:rPr>
        <w:t xml:space="preserve"> </w:t>
      </w:r>
      <w:r w:rsidR="00296F91">
        <w:rPr>
          <w:rFonts w:ascii="Arial" w:hAnsi="Arial" w:cs="Arial"/>
          <w:sz w:val="16"/>
          <w:szCs w:val="16"/>
        </w:rPr>
        <w:tab/>
      </w:r>
      <w:r w:rsidRPr="00154A20">
        <w:rPr>
          <w:rFonts w:ascii="Arial" w:hAnsi="Arial" w:cs="Arial"/>
          <w:sz w:val="16"/>
          <w:szCs w:val="16"/>
        </w:rPr>
        <w:t>En caso de que el</w:t>
      </w:r>
      <w:r w:rsidRPr="00154A20">
        <w:rPr>
          <w:rFonts w:ascii="Arial" w:eastAsia="Arial" w:hAnsi="Arial" w:cs="Arial"/>
          <w:sz w:val="16"/>
          <w:szCs w:val="16"/>
        </w:rPr>
        <w:t xml:space="preserve"> plazo obtenido como resultado de la aplicación del porcentaje sea una cifra decimal, corresponde que la entidad contratante efectúe el redondeo a favor del contratista, computándose como un día completo adicional en dicho supuesto.  </w:t>
      </w:r>
    </w:p>
  </w:footnote>
  <w:footnote w:id="17">
    <w:p w14:paraId="59E05470" w14:textId="023174F1" w:rsidR="0098753D" w:rsidRPr="002F3C4E" w:rsidRDefault="0098753D" w:rsidP="0039218C">
      <w:pPr>
        <w:pStyle w:val="Textonotapie"/>
        <w:ind w:left="284" w:hanging="284"/>
        <w:rPr>
          <w:rFonts w:ascii="Arial" w:hAnsi="Arial" w:cs="Arial"/>
          <w:sz w:val="16"/>
          <w:szCs w:val="16"/>
          <w:lang w:val="es-ES"/>
        </w:rPr>
      </w:pPr>
      <w:r w:rsidRPr="002F3C4E">
        <w:rPr>
          <w:rStyle w:val="Refdenotaalpie"/>
          <w:rFonts w:ascii="Arial" w:hAnsi="Arial" w:cs="Arial"/>
          <w:sz w:val="16"/>
          <w:szCs w:val="16"/>
        </w:rPr>
        <w:footnoteRef/>
      </w:r>
      <w:r w:rsidRPr="002F3C4E">
        <w:rPr>
          <w:rFonts w:ascii="Arial" w:hAnsi="Arial" w:cs="Arial"/>
          <w:sz w:val="16"/>
          <w:szCs w:val="16"/>
        </w:rPr>
        <w:t xml:space="preserve"> </w:t>
      </w:r>
      <w:r w:rsidR="0039218C">
        <w:rPr>
          <w:rFonts w:ascii="Arial" w:hAnsi="Arial" w:cs="Arial"/>
          <w:sz w:val="16"/>
          <w:szCs w:val="16"/>
        </w:rPr>
        <w:tab/>
      </w:r>
      <w:r w:rsidR="00622B46">
        <w:rPr>
          <w:rFonts w:ascii="Arial" w:hAnsi="Arial" w:cs="Arial"/>
          <w:sz w:val="16"/>
          <w:szCs w:val="16"/>
        </w:rPr>
        <w:t>De acuerdo con el a</w:t>
      </w:r>
      <w:r w:rsidRPr="002F3C4E">
        <w:rPr>
          <w:rFonts w:ascii="Arial" w:hAnsi="Arial" w:cs="Arial"/>
          <w:sz w:val="16"/>
          <w:szCs w:val="16"/>
        </w:rPr>
        <w:t>rtículo 9 de la Ley N°32069, Ley General de Contrataciones Públicas.</w:t>
      </w:r>
    </w:p>
  </w:footnote>
  <w:footnote w:id="18">
    <w:p w14:paraId="0E143BA9" w14:textId="42333171" w:rsidR="0098753D" w:rsidRPr="002F3C4E" w:rsidRDefault="0098753D" w:rsidP="0039218C">
      <w:pPr>
        <w:pStyle w:val="Textonotapie"/>
        <w:ind w:left="284" w:hanging="284"/>
        <w:rPr>
          <w:rFonts w:ascii="Arial" w:hAnsi="Arial" w:cs="Arial"/>
          <w:sz w:val="16"/>
          <w:szCs w:val="16"/>
        </w:rPr>
      </w:pPr>
      <w:r w:rsidRPr="002F3C4E">
        <w:rPr>
          <w:rStyle w:val="Refdenotaalpie"/>
          <w:rFonts w:ascii="Arial" w:hAnsi="Arial" w:cs="Arial"/>
          <w:sz w:val="16"/>
          <w:szCs w:val="16"/>
        </w:rPr>
        <w:footnoteRef/>
      </w:r>
      <w:r w:rsidRPr="002F3C4E">
        <w:rPr>
          <w:rFonts w:ascii="Arial" w:hAnsi="Arial" w:cs="Arial"/>
          <w:sz w:val="16"/>
          <w:szCs w:val="16"/>
        </w:rPr>
        <w:t xml:space="preserve"> </w:t>
      </w:r>
      <w:r w:rsidR="0039218C">
        <w:rPr>
          <w:rFonts w:ascii="Arial" w:hAnsi="Arial" w:cs="Arial"/>
          <w:sz w:val="16"/>
          <w:szCs w:val="16"/>
        </w:rPr>
        <w:tab/>
      </w:r>
      <w:r w:rsidR="009D0F0F">
        <w:rPr>
          <w:rFonts w:ascii="Arial" w:hAnsi="Arial" w:cs="Arial"/>
          <w:sz w:val="16"/>
          <w:szCs w:val="16"/>
        </w:rPr>
        <w:t>De acuerdo con el l</w:t>
      </w:r>
      <w:r w:rsidRPr="002F3C4E">
        <w:rPr>
          <w:rFonts w:ascii="Arial" w:hAnsi="Arial" w:cs="Arial"/>
          <w:sz w:val="16"/>
          <w:szCs w:val="16"/>
        </w:rPr>
        <w:t xml:space="preserve">iteral d) del </w:t>
      </w:r>
      <w:r>
        <w:rPr>
          <w:rFonts w:ascii="Arial" w:hAnsi="Arial" w:cs="Arial"/>
          <w:sz w:val="16"/>
          <w:szCs w:val="16"/>
        </w:rPr>
        <w:t>n</w:t>
      </w:r>
      <w:r w:rsidRPr="002F3C4E">
        <w:rPr>
          <w:rFonts w:ascii="Arial" w:hAnsi="Arial" w:cs="Arial"/>
          <w:sz w:val="16"/>
          <w:szCs w:val="16"/>
        </w:rPr>
        <w:t xml:space="preserve">umeral 68.1 del </w:t>
      </w:r>
      <w:r>
        <w:rPr>
          <w:rFonts w:ascii="Arial" w:hAnsi="Arial" w:cs="Arial"/>
          <w:sz w:val="16"/>
          <w:szCs w:val="16"/>
        </w:rPr>
        <w:t>a</w:t>
      </w:r>
      <w:r w:rsidRPr="002F3C4E">
        <w:rPr>
          <w:rFonts w:ascii="Arial" w:hAnsi="Arial" w:cs="Arial"/>
          <w:sz w:val="16"/>
          <w:szCs w:val="16"/>
        </w:rPr>
        <w:t>rtículo 68 de la Ley N°32069, Ley General de Contrataciones Públicas.</w:t>
      </w:r>
    </w:p>
  </w:footnote>
  <w:footnote w:id="19">
    <w:p w14:paraId="3941763F" w14:textId="590C1E8C" w:rsidR="0098753D" w:rsidRPr="002F3C4E" w:rsidRDefault="0098753D" w:rsidP="0039218C">
      <w:pPr>
        <w:ind w:left="284" w:hanging="284"/>
        <w:jc w:val="both"/>
        <w:rPr>
          <w:rFonts w:ascii="Arial" w:hAnsi="Arial" w:cs="Arial"/>
          <w:sz w:val="16"/>
          <w:szCs w:val="16"/>
          <w:lang w:val="es-MX"/>
        </w:rPr>
      </w:pPr>
      <w:r w:rsidRPr="002F3C4E">
        <w:rPr>
          <w:rStyle w:val="Refdenotaalpie"/>
          <w:rFonts w:ascii="Arial" w:hAnsi="Arial" w:cs="Arial"/>
          <w:sz w:val="16"/>
          <w:szCs w:val="16"/>
        </w:rPr>
        <w:footnoteRef/>
      </w:r>
      <w:r w:rsidRPr="002F3C4E">
        <w:rPr>
          <w:rFonts w:ascii="Arial" w:hAnsi="Arial" w:cs="Arial"/>
          <w:sz w:val="16"/>
          <w:szCs w:val="16"/>
        </w:rPr>
        <w:t xml:space="preserve"> </w:t>
      </w:r>
      <w:r w:rsidR="0039218C">
        <w:rPr>
          <w:rFonts w:ascii="Arial" w:hAnsi="Arial" w:cs="Arial"/>
          <w:sz w:val="16"/>
          <w:szCs w:val="16"/>
        </w:rPr>
        <w:tab/>
      </w:r>
      <w:r w:rsidR="009D0F0F">
        <w:rPr>
          <w:rFonts w:ascii="Arial" w:hAnsi="Arial" w:cs="Arial"/>
          <w:sz w:val="16"/>
          <w:szCs w:val="16"/>
        </w:rPr>
        <w:t>De acuerdo con el l</w:t>
      </w:r>
      <w:r w:rsidRPr="002F3C4E">
        <w:rPr>
          <w:rFonts w:ascii="Arial" w:hAnsi="Arial" w:cs="Arial"/>
          <w:sz w:val="16"/>
          <w:szCs w:val="16"/>
        </w:rPr>
        <w:t>iteral d) del artículo 274 del Reglamento de la Ley N°32069, Ley General de Contrataciones Públicas</w:t>
      </w:r>
    </w:p>
  </w:footnote>
  <w:footnote w:id="20">
    <w:p w14:paraId="1F621D0A" w14:textId="3232BDEF" w:rsidR="0098753D" w:rsidRPr="001574AF" w:rsidRDefault="0098753D" w:rsidP="0039218C">
      <w:pPr>
        <w:ind w:left="284" w:hanging="284"/>
        <w:jc w:val="both"/>
        <w:rPr>
          <w:lang w:val="es-MX"/>
        </w:rPr>
      </w:pPr>
      <w:r w:rsidRPr="002F3C4E">
        <w:rPr>
          <w:rStyle w:val="Refdenotaalpie"/>
          <w:rFonts w:ascii="Arial" w:hAnsi="Arial" w:cs="Arial"/>
          <w:sz w:val="16"/>
          <w:szCs w:val="16"/>
        </w:rPr>
        <w:footnoteRef/>
      </w:r>
      <w:r w:rsidRPr="002F3C4E">
        <w:rPr>
          <w:rFonts w:ascii="Arial" w:hAnsi="Arial" w:cs="Arial"/>
          <w:sz w:val="16"/>
          <w:szCs w:val="16"/>
        </w:rPr>
        <w:t xml:space="preserve"> </w:t>
      </w:r>
      <w:r w:rsidR="0039218C">
        <w:rPr>
          <w:rFonts w:ascii="Arial" w:hAnsi="Arial" w:cs="Arial"/>
          <w:sz w:val="16"/>
          <w:szCs w:val="16"/>
        </w:rPr>
        <w:tab/>
      </w:r>
      <w:r w:rsidR="00622B46">
        <w:rPr>
          <w:rFonts w:ascii="Arial" w:hAnsi="Arial" w:cs="Arial"/>
          <w:sz w:val="16"/>
          <w:szCs w:val="16"/>
        </w:rPr>
        <w:t>De acuerdo el n</w:t>
      </w:r>
      <w:r w:rsidRPr="002F3C4E">
        <w:rPr>
          <w:rFonts w:ascii="Arial" w:hAnsi="Arial" w:cs="Arial"/>
          <w:sz w:val="16"/>
          <w:szCs w:val="16"/>
        </w:rPr>
        <w:t>umeral 122.6 del artículo 122 del Reglamento de la Ley N°32069, Ley General de Contrataciones Públicas.</w:t>
      </w:r>
    </w:p>
  </w:footnote>
  <w:footnote w:id="21">
    <w:p w14:paraId="65A3C4CC" w14:textId="27067396" w:rsidR="0098753D" w:rsidRPr="008F4654" w:rsidRDefault="0098753D" w:rsidP="008F4654">
      <w:pPr>
        <w:pStyle w:val="Textonotapie"/>
        <w:widowControl w:val="0"/>
        <w:ind w:left="284" w:hanging="284"/>
        <w:jc w:val="both"/>
        <w:rPr>
          <w:rFonts w:ascii="Arial" w:eastAsia="Arial" w:hAnsi="Arial" w:cs="Arial"/>
          <w:color w:val="000000" w:themeColor="text1"/>
          <w:sz w:val="16"/>
          <w:szCs w:val="16"/>
        </w:rPr>
      </w:pPr>
      <w:r w:rsidRPr="008F4654">
        <w:rPr>
          <w:rStyle w:val="Refdenotaalpie"/>
          <w:rFonts w:ascii="Arial" w:hAnsi="Arial" w:cs="Arial"/>
          <w:sz w:val="16"/>
          <w:szCs w:val="16"/>
        </w:rPr>
        <w:footnoteRef/>
      </w:r>
      <w:r w:rsidRPr="008F4654">
        <w:rPr>
          <w:rFonts w:ascii="Arial" w:hAnsi="Arial" w:cs="Arial"/>
          <w:sz w:val="16"/>
          <w:szCs w:val="16"/>
        </w:rPr>
        <w:t xml:space="preserve"> </w:t>
      </w:r>
      <w:r w:rsidR="008F4654" w:rsidRPr="008F4654">
        <w:rPr>
          <w:rFonts w:ascii="Arial" w:hAnsi="Arial" w:cs="Arial"/>
          <w:sz w:val="16"/>
          <w:szCs w:val="16"/>
        </w:rPr>
        <w:tab/>
      </w:r>
      <w:r w:rsidRPr="008F4654">
        <w:rPr>
          <w:rFonts w:ascii="Arial" w:eastAsia="Arial" w:hAnsi="Arial" w:cs="Arial"/>
          <w:color w:val="000000" w:themeColor="text1"/>
          <w:sz w:val="16"/>
          <w:szCs w:val="16"/>
        </w:rPr>
        <w:t>De acuerdo con el numeral 84.1 del artículo 84 de la Ley General de Contrataciones Públicas, las partes pueden recurrir al arbitraje ad hoc solo cuando el monto de la controversia no supere las 10 UIT.</w:t>
      </w:r>
    </w:p>
  </w:footnote>
  <w:footnote w:id="22">
    <w:p w14:paraId="4D992160" w14:textId="145987C6" w:rsidR="006970FB" w:rsidRPr="006970FB" w:rsidRDefault="006970FB" w:rsidP="00D7323E">
      <w:pPr>
        <w:pStyle w:val="Textonotapie"/>
        <w:ind w:left="284" w:hanging="284"/>
        <w:jc w:val="both"/>
        <w:rPr>
          <w:lang w:val="es-ES"/>
        </w:rPr>
      </w:pPr>
      <w:r>
        <w:rPr>
          <w:rStyle w:val="Refdenotaalpie"/>
        </w:rPr>
        <w:footnoteRef/>
      </w:r>
      <w:r>
        <w:t xml:space="preserve"> </w:t>
      </w:r>
      <w:r w:rsidR="001E671D">
        <w:t xml:space="preserve"> </w:t>
      </w:r>
      <w:r w:rsidR="001E671D" w:rsidRPr="001E671D">
        <w:rPr>
          <w:rFonts w:ascii="Arial" w:eastAsia="Arial" w:hAnsi="Arial" w:cs="Arial"/>
          <w:color w:val="000000" w:themeColor="text1"/>
          <w:sz w:val="16"/>
          <w:szCs w:val="16"/>
        </w:rPr>
        <w:t>De acuerdo con el numeral 8 de la Decimotercera Dispo</w:t>
      </w:r>
      <w:r w:rsidR="001E671D" w:rsidRPr="00AE77EE">
        <w:rPr>
          <w:rFonts w:ascii="Arial" w:eastAsia="Arial" w:hAnsi="Arial" w:cs="Arial"/>
          <w:color w:val="000000" w:themeColor="text1"/>
          <w:sz w:val="16"/>
          <w:szCs w:val="16"/>
        </w:rPr>
        <w:t>sición Complementaria Transitoria</w:t>
      </w:r>
      <w:r w:rsidR="00487E0F" w:rsidRPr="00AE77EE">
        <w:rPr>
          <w:rFonts w:ascii="Arial" w:eastAsia="Arial" w:hAnsi="Arial" w:cs="Arial"/>
          <w:color w:val="000000" w:themeColor="text1"/>
          <w:sz w:val="16"/>
          <w:szCs w:val="16"/>
        </w:rPr>
        <w:t xml:space="preserve"> del Reglamento de la Ley N° 32069, Ley General de Contrataciones Públicas, aprobado por Decreto Supremo N° 009-2025-EF</w:t>
      </w:r>
      <w:r w:rsidR="001E671D" w:rsidRPr="00AE77EE">
        <w:rPr>
          <w:rFonts w:ascii="Arial" w:eastAsia="Arial" w:hAnsi="Arial" w:cs="Arial"/>
          <w:color w:val="000000" w:themeColor="text1"/>
          <w:sz w:val="16"/>
          <w:szCs w:val="16"/>
        </w:rPr>
        <w:t>, en tanto se implemente el sorteo en la Pladicop, la entidad contratante elige la Institución Arbitral de la lista consolidada de seis instituciones arbitrales, siendo esta la institución arbitral definitiva.</w:t>
      </w:r>
    </w:p>
  </w:footnote>
  <w:footnote w:id="23">
    <w:p w14:paraId="1DF146D6" w14:textId="0F81068D" w:rsidR="0098753D" w:rsidRPr="00154A20" w:rsidRDefault="0098753D" w:rsidP="00C902E4">
      <w:pPr>
        <w:pStyle w:val="Textonotapie"/>
        <w:ind w:left="284" w:hanging="284"/>
        <w:jc w:val="both"/>
        <w:rPr>
          <w:rFonts w:ascii="Arial" w:hAnsi="Arial" w:cs="Arial"/>
          <w:sz w:val="16"/>
          <w:szCs w:val="16"/>
          <w:lang w:val="es-MX"/>
        </w:rPr>
      </w:pPr>
      <w:r w:rsidRPr="00154A20">
        <w:rPr>
          <w:rStyle w:val="Refdenotaalpie"/>
          <w:rFonts w:ascii="Arial" w:hAnsi="Arial" w:cs="Arial"/>
          <w:sz w:val="16"/>
          <w:szCs w:val="16"/>
        </w:rPr>
        <w:footnoteRef/>
      </w:r>
      <w:r w:rsidRPr="00154A20">
        <w:rPr>
          <w:rFonts w:ascii="Arial" w:hAnsi="Arial" w:cs="Arial"/>
          <w:sz w:val="16"/>
          <w:szCs w:val="16"/>
        </w:rPr>
        <w:t xml:space="preserve"> </w:t>
      </w:r>
      <w:r w:rsidR="00C902E4">
        <w:rPr>
          <w:rFonts w:ascii="Arial" w:hAnsi="Arial" w:cs="Arial"/>
          <w:sz w:val="16"/>
          <w:szCs w:val="16"/>
        </w:rPr>
        <w:tab/>
      </w:r>
      <w:r w:rsidRPr="00154A20">
        <w:rPr>
          <w:rFonts w:ascii="Arial" w:hAnsi="Arial" w:cs="Arial"/>
          <w:sz w:val="16"/>
          <w:szCs w:val="16"/>
        </w:rPr>
        <w:t xml:space="preserve">De conformidad con el literal b del numeral 69.1 del artículo 69 y el numeral 57 del Anexo I Definiciones del Reglamento de la Ley N° 32069, Ley General de Contrataciones Públicas, aprobado por Decreto Supremo N° 009-2025-EF.  </w:t>
      </w:r>
    </w:p>
  </w:footnote>
  <w:footnote w:id="24">
    <w:p w14:paraId="6E8CD3B6" w14:textId="63E5053E" w:rsidR="0098753D" w:rsidRPr="00154A20" w:rsidRDefault="0098753D" w:rsidP="00C902E4">
      <w:pPr>
        <w:pStyle w:val="Textonotapie"/>
        <w:ind w:left="284" w:hanging="284"/>
        <w:jc w:val="both"/>
        <w:rPr>
          <w:rFonts w:ascii="Arial" w:hAnsi="Arial" w:cs="Arial"/>
          <w:sz w:val="16"/>
          <w:szCs w:val="16"/>
          <w:lang w:val="es-MX"/>
        </w:rPr>
      </w:pPr>
      <w:r w:rsidRPr="00154A20">
        <w:rPr>
          <w:rStyle w:val="Refdenotaalpie"/>
          <w:rFonts w:ascii="Arial" w:hAnsi="Arial" w:cs="Arial"/>
          <w:sz w:val="16"/>
          <w:szCs w:val="16"/>
        </w:rPr>
        <w:footnoteRef/>
      </w:r>
      <w:r w:rsidRPr="00154A20">
        <w:rPr>
          <w:rFonts w:ascii="Arial" w:hAnsi="Arial" w:cs="Arial"/>
          <w:sz w:val="16"/>
          <w:szCs w:val="16"/>
        </w:rPr>
        <w:t xml:space="preserve"> </w:t>
      </w:r>
      <w:r w:rsidR="00C902E4">
        <w:rPr>
          <w:rFonts w:ascii="Arial" w:hAnsi="Arial" w:cs="Arial"/>
          <w:sz w:val="16"/>
          <w:szCs w:val="16"/>
        </w:rPr>
        <w:tab/>
      </w:r>
      <w:r w:rsidRPr="00154A20">
        <w:rPr>
          <w:rFonts w:ascii="Arial" w:hAnsi="Arial" w:cs="Arial"/>
          <w:sz w:val="16"/>
          <w:szCs w:val="16"/>
        </w:rPr>
        <w:t>Decreto Legislativo N° 1327, Decreto Legislativo que establece medidas de protección para el denunciante de actos de corrupción y sanciona las denuncias realizadas de mala fe, y su Reglamento aprobado por Decreto Supremo N.° 010-2017-JUS, modificado por Decreto Supremo N° 002-2020-JUS, en concordancia con la Directiva N° 002-2023-PCM-SIP Directiva para la gestión de denuncias y solicitudes de medidas de protección al denunciante de actos de corrupción recibidas a través de la plataforma digital única de denuncias del ciudadano, aprobada por aprobada por Resolución de Secretaría de Integridad Pública N° 005-2023-PCM-SIP.</w:t>
      </w:r>
    </w:p>
  </w:footnote>
  <w:footnote w:id="25">
    <w:p w14:paraId="487B410D" w14:textId="64071A4D" w:rsidR="0098753D" w:rsidRPr="007F1343" w:rsidRDefault="0098753D" w:rsidP="00C902E4">
      <w:pPr>
        <w:pStyle w:val="Textonotapie"/>
        <w:ind w:left="284" w:hanging="284"/>
        <w:jc w:val="both"/>
        <w:rPr>
          <w:rFonts w:ascii="Arial" w:hAnsi="Arial" w:cs="Arial"/>
          <w:sz w:val="16"/>
          <w:szCs w:val="16"/>
        </w:rPr>
      </w:pPr>
      <w:r w:rsidRPr="00154A20">
        <w:rPr>
          <w:rStyle w:val="Refdenotaalpie"/>
          <w:rFonts w:ascii="Arial" w:hAnsi="Arial" w:cs="Arial"/>
          <w:sz w:val="16"/>
          <w:szCs w:val="16"/>
        </w:rPr>
        <w:footnoteRef/>
      </w:r>
      <w:r w:rsidRPr="00154A20">
        <w:rPr>
          <w:rFonts w:ascii="Arial" w:hAnsi="Arial" w:cs="Arial"/>
          <w:sz w:val="16"/>
          <w:szCs w:val="16"/>
        </w:rPr>
        <w:t xml:space="preserve"> </w:t>
      </w:r>
      <w:r w:rsidR="00C902E4">
        <w:rPr>
          <w:rFonts w:ascii="Arial" w:hAnsi="Arial" w:cs="Arial"/>
          <w:sz w:val="16"/>
          <w:szCs w:val="16"/>
        </w:rPr>
        <w:tab/>
      </w:r>
      <w:r w:rsidRPr="007F1343">
        <w:rPr>
          <w:rFonts w:ascii="Arial" w:hAnsi="Arial" w:cs="Arial"/>
          <w:sz w:val="16"/>
          <w:szCs w:val="16"/>
        </w:rPr>
        <w:t>Reglamento de la Ley N° 31564</w:t>
      </w:r>
    </w:p>
    <w:p w14:paraId="2BA2F0D8" w14:textId="49A13501" w:rsidR="0098753D" w:rsidRPr="00154A20" w:rsidRDefault="0098753D" w:rsidP="00C902E4">
      <w:pPr>
        <w:pStyle w:val="Textonotapie"/>
        <w:ind w:left="284"/>
        <w:jc w:val="both"/>
        <w:rPr>
          <w:rFonts w:ascii="Arial" w:hAnsi="Arial" w:cs="Arial"/>
          <w:b/>
          <w:sz w:val="16"/>
          <w:szCs w:val="16"/>
        </w:rPr>
      </w:pPr>
      <w:r w:rsidRPr="00154A20">
        <w:rPr>
          <w:rFonts w:ascii="Arial" w:hAnsi="Arial" w:cs="Arial"/>
          <w:b/>
          <w:sz w:val="16"/>
          <w:szCs w:val="16"/>
        </w:rPr>
        <w:t>Artículo 24.- Inhabilitación de ex funcionarios, ex servidores públicos, empresas e instituciones privadas</w:t>
      </w:r>
    </w:p>
    <w:p w14:paraId="4B179CDC" w14:textId="7212A65F" w:rsidR="0098753D" w:rsidRPr="00154A20" w:rsidRDefault="0098753D" w:rsidP="00C902E4">
      <w:pPr>
        <w:pStyle w:val="Textonotapie"/>
        <w:ind w:left="284"/>
        <w:jc w:val="both"/>
        <w:rPr>
          <w:rFonts w:ascii="Arial" w:hAnsi="Arial" w:cs="Arial"/>
          <w:sz w:val="16"/>
          <w:szCs w:val="16"/>
          <w:lang w:val="es-MX"/>
        </w:rPr>
      </w:pPr>
      <w:r w:rsidRPr="00154A20">
        <w:rPr>
          <w:rFonts w:ascii="Arial" w:hAnsi="Arial" w:cs="Arial"/>
          <w:sz w:val="16"/>
          <w:szCs w:val="16"/>
        </w:rPr>
        <w:t>El incumplimiento de los impedimentos señalados en el numeral 4.2 del artículo 4 de la Ley por parte de las personas, las empresas e instituciones privadas involucradas en dicho incumplimiento, es sancionado con la inhabilitación por cinco años para contratar o prestar servicios al Estado, bajo cualquier modalidad, sin perjuicio de las acciones civiles y penales a que hubiera lugar conforme al numeral 7.7 del artículo 7 de la Ley. En caso de ex funcionarios y ex servidores públicos se aplica el procedimiento administrativo disciplinario sujeto a la Ley N° 30057, Ley del Servicio Civil o normas específicas. (…)</w:t>
      </w:r>
    </w:p>
  </w:footnote>
  <w:footnote w:id="26">
    <w:p w14:paraId="566EBF56" w14:textId="3CCDF92C" w:rsidR="0098753D" w:rsidRPr="00154A20" w:rsidRDefault="0098753D" w:rsidP="00C902E4">
      <w:pPr>
        <w:pStyle w:val="Textonotapie"/>
        <w:ind w:left="284" w:hanging="284"/>
        <w:jc w:val="both"/>
        <w:rPr>
          <w:rFonts w:ascii="Arial" w:hAnsi="Arial" w:cs="Arial"/>
          <w:sz w:val="16"/>
          <w:szCs w:val="16"/>
          <w:lang w:val="es-MX"/>
        </w:rPr>
      </w:pPr>
      <w:r w:rsidRPr="00154A20">
        <w:rPr>
          <w:rStyle w:val="Refdenotaalpie"/>
          <w:rFonts w:ascii="Arial" w:hAnsi="Arial" w:cs="Arial"/>
          <w:sz w:val="16"/>
          <w:szCs w:val="16"/>
        </w:rPr>
        <w:footnoteRef/>
      </w:r>
      <w:r w:rsidRPr="00154A20">
        <w:rPr>
          <w:rFonts w:ascii="Arial" w:hAnsi="Arial" w:cs="Arial"/>
          <w:sz w:val="16"/>
          <w:szCs w:val="16"/>
        </w:rPr>
        <w:t xml:space="preserve"> </w:t>
      </w:r>
      <w:r w:rsidR="00C902E4">
        <w:rPr>
          <w:rFonts w:ascii="Arial" w:hAnsi="Arial" w:cs="Arial"/>
          <w:sz w:val="16"/>
          <w:szCs w:val="16"/>
        </w:rPr>
        <w:tab/>
      </w:r>
      <w:r w:rsidRPr="00154A20">
        <w:rPr>
          <w:rFonts w:ascii="Arial" w:hAnsi="Arial" w:cs="Arial"/>
          <w:sz w:val="16"/>
          <w:szCs w:val="16"/>
          <w:lang w:val="es-MX"/>
        </w:rPr>
        <w:t xml:space="preserve">Conforme a lo establecido en </w:t>
      </w:r>
      <w:r w:rsidR="00574D49">
        <w:rPr>
          <w:rFonts w:ascii="Arial" w:hAnsi="Arial" w:cs="Arial"/>
          <w:sz w:val="16"/>
          <w:szCs w:val="16"/>
          <w:lang w:val="es-MX"/>
        </w:rPr>
        <w:t>literal d)</w:t>
      </w:r>
      <w:r w:rsidR="00574D49" w:rsidRPr="0048250C">
        <w:rPr>
          <w:rFonts w:ascii="Arial" w:hAnsi="Arial" w:cs="Arial"/>
          <w:sz w:val="16"/>
          <w:szCs w:val="16"/>
          <w:lang w:val="es-MX"/>
        </w:rPr>
        <w:t xml:space="preserve"> </w:t>
      </w:r>
      <w:r w:rsidR="00574D49">
        <w:rPr>
          <w:rFonts w:ascii="Arial" w:hAnsi="Arial" w:cs="Arial"/>
          <w:sz w:val="16"/>
          <w:szCs w:val="16"/>
          <w:lang w:val="es-MX"/>
        </w:rPr>
        <w:t>d</w:t>
      </w:r>
      <w:r w:rsidR="00574D49" w:rsidRPr="0048250C">
        <w:rPr>
          <w:rFonts w:ascii="Arial" w:hAnsi="Arial" w:cs="Arial"/>
          <w:sz w:val="16"/>
          <w:szCs w:val="16"/>
          <w:lang w:val="es-MX"/>
        </w:rPr>
        <w:t>el</w:t>
      </w:r>
      <w:r w:rsidR="00574D49">
        <w:rPr>
          <w:rFonts w:ascii="Arial" w:hAnsi="Arial" w:cs="Arial"/>
          <w:sz w:val="16"/>
          <w:szCs w:val="16"/>
          <w:lang w:val="es-MX"/>
        </w:rPr>
        <w:t xml:space="preserve"> numeral 68.1 del</w:t>
      </w:r>
      <w:r w:rsidRPr="00154A20">
        <w:rPr>
          <w:rFonts w:ascii="Arial" w:hAnsi="Arial" w:cs="Arial"/>
          <w:sz w:val="16"/>
          <w:szCs w:val="16"/>
          <w:lang w:val="es-MX"/>
        </w:rPr>
        <w:t xml:space="preserve"> artículo 68 de la </w:t>
      </w:r>
      <w:r w:rsidRPr="0048250C">
        <w:rPr>
          <w:rFonts w:ascii="Arial" w:hAnsi="Arial" w:cs="Arial"/>
          <w:sz w:val="16"/>
          <w:szCs w:val="16"/>
        </w:rPr>
        <w:t xml:space="preserve">Ley </w:t>
      </w:r>
      <w:r w:rsidR="00574D49" w:rsidRPr="0048250C">
        <w:rPr>
          <w:rFonts w:ascii="Arial" w:hAnsi="Arial" w:cs="Arial"/>
          <w:sz w:val="16"/>
          <w:szCs w:val="16"/>
        </w:rPr>
        <w:t xml:space="preserve">N° 32069, Ley </w:t>
      </w:r>
      <w:r w:rsidRPr="0048250C">
        <w:rPr>
          <w:rFonts w:ascii="Arial" w:hAnsi="Arial" w:cs="Arial"/>
          <w:sz w:val="16"/>
          <w:szCs w:val="16"/>
        </w:rPr>
        <w:t>General de Contrataciones Públicas</w:t>
      </w:r>
      <w:r w:rsidRPr="00154A20">
        <w:rPr>
          <w:rFonts w:ascii="Arial" w:hAnsi="Arial" w:cs="Arial"/>
          <w:sz w:val="16"/>
          <w:szCs w:val="16"/>
          <w:lang w:val="es-MX"/>
        </w:rPr>
        <w:t xml:space="preserve">, así como en el </w:t>
      </w:r>
      <w:r w:rsidR="00574D49" w:rsidRPr="00752232">
        <w:rPr>
          <w:rFonts w:ascii="Arial" w:hAnsi="Arial" w:cs="Arial"/>
          <w:sz w:val="16"/>
          <w:szCs w:val="16"/>
          <w:lang w:val="es-MX"/>
        </w:rPr>
        <w:t xml:space="preserve">literal d) del </w:t>
      </w:r>
      <w:r w:rsidRPr="00154A20">
        <w:rPr>
          <w:rFonts w:ascii="Arial" w:hAnsi="Arial" w:cs="Arial"/>
          <w:sz w:val="16"/>
          <w:szCs w:val="16"/>
          <w:lang w:val="es-MX"/>
        </w:rPr>
        <w:t>artículo 274 de su Reglamento:</w:t>
      </w:r>
    </w:p>
    <w:p w14:paraId="71AF3BA7" w14:textId="77777777" w:rsidR="0098753D" w:rsidRPr="00154A20" w:rsidRDefault="0098753D" w:rsidP="00C902E4">
      <w:pPr>
        <w:pStyle w:val="Textonotapie"/>
        <w:ind w:left="284"/>
        <w:rPr>
          <w:rFonts w:ascii="Arial" w:hAnsi="Arial" w:cs="Arial"/>
          <w:sz w:val="16"/>
          <w:szCs w:val="16"/>
        </w:rPr>
      </w:pPr>
      <w:r w:rsidRPr="00154A20">
        <w:rPr>
          <w:rFonts w:ascii="Arial" w:hAnsi="Arial" w:cs="Arial"/>
          <w:b/>
          <w:sz w:val="16"/>
          <w:szCs w:val="16"/>
        </w:rPr>
        <w:t>Artículo 68. Resolución del contrato</w:t>
      </w:r>
    </w:p>
    <w:p w14:paraId="6A9067B5" w14:textId="77777777" w:rsidR="0098753D" w:rsidRPr="00154A20" w:rsidRDefault="0098753D" w:rsidP="00C902E4">
      <w:pPr>
        <w:pStyle w:val="Textonotapie"/>
        <w:ind w:left="284"/>
        <w:rPr>
          <w:rFonts w:ascii="Arial" w:hAnsi="Arial" w:cs="Arial"/>
          <w:sz w:val="16"/>
          <w:szCs w:val="16"/>
        </w:rPr>
      </w:pPr>
      <w:r w:rsidRPr="00154A20">
        <w:rPr>
          <w:rFonts w:ascii="Arial" w:hAnsi="Arial" w:cs="Arial"/>
          <w:sz w:val="16"/>
          <w:szCs w:val="16"/>
        </w:rPr>
        <w:t xml:space="preserve">68.1. Cualquiera de las partes puede resolver, total o parcialmente, el contrato en los siguientes supuestos: </w:t>
      </w:r>
    </w:p>
    <w:p w14:paraId="40E77647" w14:textId="77777777" w:rsidR="0098753D" w:rsidRPr="00154A20" w:rsidRDefault="0098753D" w:rsidP="00C902E4">
      <w:pPr>
        <w:pStyle w:val="Textonotapie"/>
        <w:ind w:left="284"/>
        <w:rPr>
          <w:rFonts w:ascii="Arial" w:hAnsi="Arial" w:cs="Arial"/>
          <w:sz w:val="16"/>
          <w:szCs w:val="16"/>
        </w:rPr>
      </w:pPr>
      <w:r w:rsidRPr="00154A20">
        <w:rPr>
          <w:rFonts w:ascii="Arial" w:hAnsi="Arial" w:cs="Arial"/>
          <w:sz w:val="16"/>
          <w:szCs w:val="16"/>
        </w:rPr>
        <w:t>d) Por incumplimiento de la cláusula anticorrupción.</w:t>
      </w:r>
    </w:p>
    <w:p w14:paraId="0AB14E60" w14:textId="77777777" w:rsidR="0098753D" w:rsidRPr="00154A20" w:rsidRDefault="0098753D" w:rsidP="00C902E4">
      <w:pPr>
        <w:pStyle w:val="Textonotapie"/>
        <w:ind w:left="284"/>
        <w:jc w:val="both"/>
        <w:rPr>
          <w:rFonts w:ascii="Arial" w:hAnsi="Arial" w:cs="Arial"/>
          <w:sz w:val="16"/>
          <w:szCs w:val="16"/>
        </w:rPr>
      </w:pPr>
      <w:r w:rsidRPr="00154A20">
        <w:rPr>
          <w:rFonts w:ascii="Arial" w:hAnsi="Arial" w:cs="Arial"/>
          <w:b/>
          <w:sz w:val="16"/>
          <w:szCs w:val="16"/>
        </w:rPr>
        <w:t>Artículo 274. Causales de exclusión de proveedores adjudicatarios de los catálogos electrónicos de acuerdo marco</w:t>
      </w:r>
      <w:r w:rsidRPr="00154A20">
        <w:rPr>
          <w:rFonts w:ascii="Arial" w:hAnsi="Arial" w:cs="Arial"/>
          <w:sz w:val="16"/>
          <w:szCs w:val="16"/>
        </w:rPr>
        <w:t xml:space="preserve"> </w:t>
      </w:r>
    </w:p>
    <w:p w14:paraId="4F185E6A" w14:textId="77777777" w:rsidR="0098753D" w:rsidRPr="00154A20" w:rsidRDefault="0098753D" w:rsidP="000F3ED9">
      <w:pPr>
        <w:pStyle w:val="Textonotapie"/>
        <w:ind w:left="426" w:hanging="142"/>
        <w:jc w:val="both"/>
        <w:rPr>
          <w:rFonts w:ascii="Arial" w:hAnsi="Arial" w:cs="Arial"/>
          <w:sz w:val="16"/>
          <w:szCs w:val="16"/>
        </w:rPr>
      </w:pPr>
      <w:r w:rsidRPr="00154A20">
        <w:rPr>
          <w:rFonts w:ascii="Arial" w:hAnsi="Arial" w:cs="Arial"/>
          <w:sz w:val="16"/>
          <w:szCs w:val="16"/>
        </w:rPr>
        <w:t>Un proveedor adjudicatario es excluido de los Catálogos Electrónicos de Acuerdo Marco, en los siguientes casos:</w:t>
      </w:r>
    </w:p>
    <w:p w14:paraId="74EAE26B" w14:textId="77777777" w:rsidR="0098753D" w:rsidRPr="00154A20" w:rsidRDefault="0098753D" w:rsidP="000F3ED9">
      <w:pPr>
        <w:pStyle w:val="Textonotapie"/>
        <w:ind w:left="426" w:hanging="142"/>
        <w:jc w:val="both"/>
        <w:rPr>
          <w:rFonts w:ascii="Arial" w:hAnsi="Arial" w:cs="Arial"/>
          <w:sz w:val="16"/>
          <w:szCs w:val="16"/>
          <w:lang w:val="es-MX"/>
        </w:rPr>
      </w:pPr>
      <w:r w:rsidRPr="00154A20">
        <w:rPr>
          <w:rFonts w:ascii="Arial" w:hAnsi="Arial" w:cs="Arial"/>
          <w:sz w:val="16"/>
          <w:szCs w:val="16"/>
        </w:rPr>
        <w:t>d) Por incumplimiento de la cláusula anticorrupción y antisoborno.</w:t>
      </w:r>
    </w:p>
  </w:footnote>
  <w:footnote w:id="27">
    <w:p w14:paraId="4FD91378" w14:textId="08FB3D59" w:rsidR="0098753D" w:rsidRPr="00077317" w:rsidRDefault="0098753D" w:rsidP="000F3ED9">
      <w:pPr>
        <w:pStyle w:val="Textonotapie"/>
        <w:ind w:left="284" w:hanging="284"/>
        <w:jc w:val="both"/>
        <w:rPr>
          <w:rFonts w:ascii="Arial" w:hAnsi="Arial" w:cs="Arial"/>
          <w:sz w:val="16"/>
          <w:szCs w:val="16"/>
        </w:rPr>
      </w:pPr>
      <w:r w:rsidRPr="0080632A">
        <w:rPr>
          <w:rStyle w:val="Refdenotaalpie"/>
          <w:rFonts w:ascii="Arial" w:hAnsi="Arial" w:cs="Arial"/>
          <w:sz w:val="14"/>
          <w:szCs w:val="14"/>
        </w:rPr>
        <w:footnoteRef/>
      </w:r>
      <w:r w:rsidR="3B23D19B">
        <w:rPr>
          <w:lang w:val="es-MX"/>
        </w:rPr>
        <w:t xml:space="preserve"> </w:t>
      </w:r>
      <w:r w:rsidR="3B23D19B" w:rsidRPr="0080632A">
        <w:rPr>
          <w:rFonts w:ascii="Arial" w:hAnsi="Arial" w:cs="Arial"/>
          <w:sz w:val="16"/>
          <w:szCs w:val="16"/>
        </w:rPr>
        <w:t xml:space="preserve">El alcance </w:t>
      </w:r>
      <w:r w:rsidR="3B23D19B" w:rsidRPr="00077317">
        <w:rPr>
          <w:rFonts w:ascii="Arial" w:hAnsi="Arial" w:cs="Arial"/>
          <w:sz w:val="16"/>
          <w:szCs w:val="16"/>
        </w:rPr>
        <w:t xml:space="preserve">de este numeral no limita o restringe la promoción de productos y/o servicios como parte de las actividades económicas de los particulares, siempre que se encuentren permitidas de manera expresa en una norma legal como la Ley N° 29459, Ley de prodcutos farmacéuticos, dispositivos médicos y productos sanitarios. </w:t>
      </w:r>
    </w:p>
  </w:footnote>
  <w:footnote w:id="28">
    <w:p w14:paraId="415AFCCD" w14:textId="5E7F25F4" w:rsidR="00AE4DDD" w:rsidRDefault="0098753D" w:rsidP="000F3ED9">
      <w:pPr>
        <w:pStyle w:val="Textonotapie"/>
        <w:ind w:left="284" w:hanging="284"/>
        <w:jc w:val="both"/>
        <w:rPr>
          <w:rFonts w:ascii="Arial" w:hAnsi="Arial" w:cs="Arial"/>
          <w:sz w:val="16"/>
          <w:szCs w:val="16"/>
        </w:rPr>
      </w:pPr>
      <w:r w:rsidRPr="00077317">
        <w:rPr>
          <w:rStyle w:val="Refdenotaalpie"/>
          <w:rFonts w:ascii="Arial" w:hAnsi="Arial" w:cs="Arial"/>
          <w:sz w:val="16"/>
          <w:szCs w:val="16"/>
        </w:rPr>
        <w:footnoteRef/>
      </w:r>
      <w:r w:rsidRPr="00077317">
        <w:rPr>
          <w:rFonts w:ascii="Arial" w:hAnsi="Arial" w:cs="Arial"/>
          <w:sz w:val="16"/>
          <w:szCs w:val="16"/>
        </w:rPr>
        <w:t xml:space="preserve"> </w:t>
      </w:r>
      <w:r w:rsidR="000F3ED9">
        <w:rPr>
          <w:rFonts w:ascii="Arial" w:hAnsi="Arial" w:cs="Arial"/>
          <w:sz w:val="16"/>
          <w:szCs w:val="16"/>
        </w:rPr>
        <w:tab/>
      </w:r>
      <w:r w:rsidR="00AE4DDD" w:rsidRPr="00E2494C">
        <w:rPr>
          <w:rFonts w:ascii="Arial" w:hAnsi="Arial" w:cs="Arial"/>
          <w:sz w:val="16"/>
          <w:szCs w:val="16"/>
          <w:lang w:val="es-ES"/>
        </w:rPr>
        <w:t>Reglamento de la Ley N° 32069, aprobado por Decreto Supremo N°009-2025-EF</w:t>
      </w:r>
    </w:p>
    <w:p w14:paraId="71FD21DF" w14:textId="787C1D74" w:rsidR="0098753D" w:rsidRPr="00077317" w:rsidRDefault="00AE4DDD" w:rsidP="000F3ED9">
      <w:pPr>
        <w:pStyle w:val="Textonotapie"/>
        <w:ind w:left="284" w:hanging="284"/>
        <w:jc w:val="both"/>
        <w:rPr>
          <w:rFonts w:ascii="Arial" w:hAnsi="Arial" w:cs="Arial"/>
          <w:sz w:val="16"/>
          <w:szCs w:val="16"/>
        </w:rPr>
      </w:pPr>
      <w:r>
        <w:rPr>
          <w:rFonts w:ascii="Arial" w:hAnsi="Arial" w:cs="Arial"/>
          <w:b/>
          <w:sz w:val="16"/>
          <w:szCs w:val="16"/>
        </w:rPr>
        <w:t xml:space="preserve">      </w:t>
      </w:r>
      <w:r w:rsidR="00776160">
        <w:rPr>
          <w:rFonts w:ascii="Arial" w:hAnsi="Arial" w:cs="Arial"/>
          <w:b/>
          <w:sz w:val="16"/>
          <w:szCs w:val="16"/>
        </w:rPr>
        <w:t xml:space="preserve"> </w:t>
      </w:r>
      <w:r w:rsidR="0098753D" w:rsidRPr="00077317">
        <w:rPr>
          <w:rFonts w:ascii="Arial" w:hAnsi="Arial" w:cs="Arial"/>
          <w:b/>
          <w:sz w:val="16"/>
          <w:szCs w:val="16"/>
        </w:rPr>
        <w:t>Artículo 92. Culminación de la fase de selección</w:t>
      </w:r>
    </w:p>
    <w:p w14:paraId="7842D15D" w14:textId="77777777" w:rsidR="00CA7A49" w:rsidRDefault="0098753D" w:rsidP="000F3ED9">
      <w:pPr>
        <w:pStyle w:val="Textonotapie"/>
        <w:ind w:left="284"/>
        <w:jc w:val="both"/>
        <w:rPr>
          <w:rFonts w:ascii="Arial" w:hAnsi="Arial" w:cs="Arial"/>
          <w:sz w:val="16"/>
          <w:szCs w:val="16"/>
        </w:rPr>
      </w:pPr>
      <w:r w:rsidRPr="00077317">
        <w:rPr>
          <w:rFonts w:ascii="Arial" w:hAnsi="Arial" w:cs="Arial"/>
          <w:sz w:val="16"/>
          <w:szCs w:val="16"/>
        </w:rPr>
        <w:t xml:space="preserve">La fase de selección culmina cuando: </w:t>
      </w:r>
    </w:p>
    <w:p w14:paraId="00EFD638" w14:textId="7F776DDB" w:rsidR="00CA7A49" w:rsidRDefault="0098753D" w:rsidP="000F3ED9">
      <w:pPr>
        <w:pStyle w:val="Textonotapie"/>
        <w:ind w:left="284"/>
        <w:jc w:val="both"/>
        <w:rPr>
          <w:rFonts w:ascii="Arial" w:hAnsi="Arial" w:cs="Arial"/>
          <w:sz w:val="16"/>
          <w:szCs w:val="16"/>
        </w:rPr>
      </w:pPr>
      <w:r w:rsidRPr="00077317">
        <w:rPr>
          <w:rFonts w:ascii="Arial" w:hAnsi="Arial" w:cs="Arial"/>
          <w:sz w:val="16"/>
          <w:szCs w:val="16"/>
        </w:rPr>
        <w:t>a) Se perfecciona el contrato</w:t>
      </w:r>
      <w:r w:rsidR="002D477A">
        <w:rPr>
          <w:rFonts w:ascii="Arial" w:hAnsi="Arial" w:cs="Arial"/>
          <w:sz w:val="16"/>
          <w:szCs w:val="16"/>
        </w:rPr>
        <w:t>.</w:t>
      </w:r>
    </w:p>
    <w:p w14:paraId="094ADF5F" w14:textId="7A57C721" w:rsidR="00CA7A49" w:rsidRDefault="0098753D" w:rsidP="000F3ED9">
      <w:pPr>
        <w:pStyle w:val="Textonotapie"/>
        <w:ind w:left="284"/>
        <w:jc w:val="both"/>
        <w:rPr>
          <w:rFonts w:ascii="Arial" w:hAnsi="Arial" w:cs="Arial"/>
          <w:sz w:val="16"/>
          <w:szCs w:val="16"/>
        </w:rPr>
      </w:pPr>
      <w:r w:rsidRPr="00077317">
        <w:rPr>
          <w:rFonts w:ascii="Arial" w:hAnsi="Arial" w:cs="Arial"/>
          <w:sz w:val="16"/>
          <w:szCs w:val="16"/>
        </w:rPr>
        <w:t>b) Se cancela el procedimiento de selección</w:t>
      </w:r>
      <w:r w:rsidR="002D477A">
        <w:rPr>
          <w:rFonts w:ascii="Arial" w:hAnsi="Arial" w:cs="Arial"/>
          <w:sz w:val="16"/>
          <w:szCs w:val="16"/>
        </w:rPr>
        <w:t>.</w:t>
      </w:r>
    </w:p>
    <w:p w14:paraId="170963B9" w14:textId="5009212F" w:rsidR="0098753D" w:rsidRPr="00077317" w:rsidRDefault="002F7281" w:rsidP="000F3ED9">
      <w:pPr>
        <w:pStyle w:val="Textonotapie"/>
        <w:ind w:left="284"/>
        <w:jc w:val="both"/>
        <w:rPr>
          <w:rFonts w:ascii="Arial" w:hAnsi="Arial" w:cs="Arial"/>
          <w:sz w:val="16"/>
          <w:szCs w:val="16"/>
          <w:lang w:val="es-MX"/>
        </w:rPr>
      </w:pPr>
      <w:r>
        <w:rPr>
          <w:rFonts w:ascii="Arial" w:hAnsi="Arial" w:cs="Arial"/>
          <w:sz w:val="16"/>
          <w:szCs w:val="16"/>
        </w:rPr>
        <w:t>c</w:t>
      </w:r>
      <w:r w:rsidR="0098753D" w:rsidRPr="00077317">
        <w:rPr>
          <w:rFonts w:ascii="Arial" w:hAnsi="Arial" w:cs="Arial"/>
          <w:sz w:val="16"/>
          <w:szCs w:val="16"/>
        </w:rPr>
        <w:t xml:space="preserve">) No se perfeccione el contrato por los supuestos establecidos en el </w:t>
      </w:r>
      <w:r w:rsidR="00101034" w:rsidRPr="00077317">
        <w:rPr>
          <w:rFonts w:ascii="Arial" w:hAnsi="Arial" w:cs="Arial"/>
          <w:sz w:val="16"/>
          <w:szCs w:val="16"/>
        </w:rPr>
        <w:t xml:space="preserve">numeral 86.2 del artículo 86 </w:t>
      </w:r>
      <w:r w:rsidR="00943E7E" w:rsidRPr="00077317">
        <w:rPr>
          <w:rFonts w:ascii="Arial" w:hAnsi="Arial" w:cs="Arial"/>
          <w:sz w:val="16"/>
          <w:szCs w:val="16"/>
        </w:rPr>
        <w:t xml:space="preserve">y en el numeral 91.2 del artículo 91 </w:t>
      </w:r>
      <w:r w:rsidR="00101034" w:rsidRPr="00077317">
        <w:rPr>
          <w:rFonts w:ascii="Arial" w:hAnsi="Arial" w:cs="Arial"/>
          <w:sz w:val="16"/>
          <w:szCs w:val="16"/>
        </w:rPr>
        <w:t>del Reglamento</w:t>
      </w:r>
      <w:r w:rsidR="0098753D" w:rsidRPr="00077317">
        <w:rPr>
          <w:rFonts w:ascii="Arial" w:hAnsi="Arial" w:cs="Arial"/>
          <w:sz w:val="16"/>
          <w:szCs w:val="16"/>
        </w:rPr>
        <w:t>.</w:t>
      </w:r>
    </w:p>
  </w:footnote>
  <w:footnote w:id="29">
    <w:p w14:paraId="5E435F7C" w14:textId="20F40E94" w:rsidR="0098753D" w:rsidRPr="00154A20" w:rsidRDefault="0098753D" w:rsidP="000F3ED9">
      <w:pPr>
        <w:pStyle w:val="Textonotapie"/>
        <w:ind w:left="284" w:hanging="284"/>
        <w:jc w:val="both"/>
        <w:rPr>
          <w:rFonts w:ascii="Arial" w:hAnsi="Arial" w:cs="Arial"/>
          <w:sz w:val="16"/>
          <w:szCs w:val="16"/>
          <w:lang w:val="es-MX"/>
        </w:rPr>
      </w:pPr>
      <w:r w:rsidRPr="00077317">
        <w:rPr>
          <w:rStyle w:val="Refdenotaalpie"/>
          <w:rFonts w:ascii="Arial" w:hAnsi="Arial" w:cs="Arial"/>
          <w:sz w:val="16"/>
          <w:szCs w:val="16"/>
        </w:rPr>
        <w:footnoteRef/>
      </w:r>
      <w:r w:rsidRPr="00077317">
        <w:rPr>
          <w:rFonts w:ascii="Arial" w:hAnsi="Arial" w:cs="Arial"/>
          <w:sz w:val="16"/>
          <w:szCs w:val="16"/>
        </w:rPr>
        <w:t xml:space="preserve"> </w:t>
      </w:r>
      <w:r w:rsidR="000F3ED9">
        <w:rPr>
          <w:rFonts w:ascii="Arial" w:hAnsi="Arial" w:cs="Arial"/>
          <w:sz w:val="16"/>
          <w:szCs w:val="16"/>
        </w:rPr>
        <w:tab/>
      </w:r>
      <w:r w:rsidRPr="00077317">
        <w:rPr>
          <w:rFonts w:ascii="Arial" w:hAnsi="Arial" w:cs="Arial"/>
          <w:sz w:val="16"/>
          <w:szCs w:val="16"/>
        </w:rPr>
        <w:t>1.7 Principio de Presunción de Veracidad. - En la tramitación del procedimiento administrativo, se presume que los documentos y declaraciones formulados por los administrados en la forma prescrita por esta Ley, responden a la verdad de los hechos que ellos afirman. Esta presunción admite prueba en contrario.</w:t>
      </w:r>
    </w:p>
  </w:footnote>
  <w:footnote w:id="30">
    <w:p w14:paraId="20603C87" w14:textId="3FA44B7D" w:rsidR="0098753D" w:rsidRPr="00154A20" w:rsidRDefault="0098753D" w:rsidP="00C01AF5">
      <w:pPr>
        <w:pStyle w:val="Textonotapie"/>
        <w:ind w:left="284" w:hanging="284"/>
        <w:rPr>
          <w:rFonts w:ascii="Arial" w:hAnsi="Arial" w:cs="Arial"/>
          <w:sz w:val="16"/>
          <w:szCs w:val="16"/>
        </w:rPr>
      </w:pPr>
      <w:r w:rsidRPr="00154A20">
        <w:rPr>
          <w:rStyle w:val="Refdenotaalpie"/>
          <w:rFonts w:ascii="Arial" w:hAnsi="Arial" w:cs="Arial"/>
          <w:sz w:val="16"/>
          <w:szCs w:val="16"/>
        </w:rPr>
        <w:footnoteRef/>
      </w:r>
      <w:r w:rsidRPr="00154A20">
        <w:rPr>
          <w:rFonts w:ascii="Arial" w:hAnsi="Arial" w:cs="Arial"/>
          <w:sz w:val="16"/>
          <w:szCs w:val="16"/>
        </w:rPr>
        <w:t xml:space="preserve"> </w:t>
      </w:r>
      <w:r w:rsidR="00C01AF5">
        <w:rPr>
          <w:rFonts w:ascii="Arial" w:hAnsi="Arial" w:cs="Arial"/>
          <w:sz w:val="16"/>
          <w:szCs w:val="16"/>
        </w:rPr>
        <w:tab/>
      </w:r>
      <w:r w:rsidRPr="00154A20">
        <w:rPr>
          <w:rFonts w:ascii="Arial" w:hAnsi="Arial" w:cs="Arial"/>
          <w:sz w:val="16"/>
          <w:szCs w:val="16"/>
        </w:rPr>
        <w:t>Artículo 69 del Reglamento de la Ley N° 32069, Ley General de Contrataciones Públicas, aprobado por Decreto Supremo N° 009-2025-EF.</w:t>
      </w:r>
    </w:p>
  </w:footnote>
  <w:footnote w:id="31">
    <w:p w14:paraId="36A7C03D" w14:textId="77777777" w:rsidR="0098753D" w:rsidRPr="008E057E" w:rsidRDefault="0098753D" w:rsidP="008E057E">
      <w:pPr>
        <w:pStyle w:val="Textonotapie"/>
        <w:widowControl w:val="0"/>
        <w:ind w:left="284" w:hanging="284"/>
        <w:jc w:val="both"/>
        <w:rPr>
          <w:rFonts w:ascii="Arial" w:hAnsi="Arial" w:cs="Arial"/>
          <w:sz w:val="16"/>
          <w:szCs w:val="16"/>
        </w:rPr>
      </w:pPr>
      <w:r w:rsidRPr="008E057E">
        <w:rPr>
          <w:rStyle w:val="Refdenotaalpie"/>
          <w:rFonts w:ascii="Arial" w:hAnsi="Arial" w:cs="Arial"/>
          <w:sz w:val="16"/>
          <w:szCs w:val="16"/>
        </w:rPr>
        <w:footnoteRef/>
      </w:r>
      <w:r w:rsidRPr="008E057E">
        <w:rPr>
          <w:rFonts w:ascii="Arial" w:hAnsi="Arial" w:cs="Arial"/>
          <w:sz w:val="16"/>
          <w:szCs w:val="16"/>
        </w:rPr>
        <w:tab/>
        <w:t>El postor formula su oferta contemplando un monto fijo y un monto adicional como incentivo que debe pagársele en caso consiga el resultado esperado.</w:t>
      </w:r>
    </w:p>
  </w:footnote>
  <w:footnote w:id="32">
    <w:p w14:paraId="3B655E9E" w14:textId="0338A267" w:rsidR="0098753D" w:rsidRPr="00520668" w:rsidRDefault="0098753D" w:rsidP="00F947EA">
      <w:pPr>
        <w:widowControl w:val="0"/>
        <w:ind w:left="284" w:hanging="284"/>
        <w:jc w:val="both"/>
        <w:rPr>
          <w:lang w:val="es-ES"/>
        </w:rPr>
      </w:pPr>
      <w:r w:rsidRPr="00025A3B">
        <w:rPr>
          <w:rStyle w:val="Refdenotaalpie"/>
          <w:rFonts w:ascii="Arial" w:hAnsi="Arial" w:cs="Arial"/>
          <w:sz w:val="16"/>
          <w:szCs w:val="16"/>
        </w:rPr>
        <w:footnoteRef/>
      </w:r>
      <w:r w:rsidRPr="00520668">
        <w:rPr>
          <w:rStyle w:val="Refdenotaalpie"/>
          <w:rFonts w:ascii="Arial" w:hAnsi="Arial" w:cs="Arial"/>
          <w:sz w:val="16"/>
          <w:szCs w:val="16"/>
          <w:lang w:val="es-ES"/>
        </w:rPr>
        <w:t xml:space="preserve"> </w:t>
      </w:r>
      <w:r w:rsidRPr="00520668">
        <w:rPr>
          <w:rFonts w:ascii="Arial" w:hAnsi="Arial" w:cs="Arial"/>
          <w:sz w:val="16"/>
          <w:szCs w:val="16"/>
          <w:lang w:val="es-ES"/>
        </w:rPr>
        <w:t xml:space="preserve">    Número estimado de días, meses, entre otros de la ejecución de la prestación, según lo establecido en las bases.</w:t>
      </w:r>
    </w:p>
  </w:footnote>
  <w:footnote w:id="33">
    <w:p w14:paraId="7E00133A" w14:textId="35FF2EDD" w:rsidR="0098753D" w:rsidRPr="00520668" w:rsidRDefault="0098753D" w:rsidP="00F947EA">
      <w:pPr>
        <w:widowControl w:val="0"/>
        <w:ind w:left="284" w:hanging="284"/>
        <w:jc w:val="both"/>
        <w:rPr>
          <w:lang w:val="es-ES"/>
        </w:rPr>
      </w:pPr>
      <w:r w:rsidRPr="00025A3B">
        <w:rPr>
          <w:rStyle w:val="Refdenotaalpie"/>
          <w:rFonts w:ascii="Arial" w:hAnsi="Arial" w:cs="Arial"/>
          <w:sz w:val="16"/>
          <w:szCs w:val="16"/>
        </w:rPr>
        <w:footnoteRef/>
      </w:r>
      <w:r w:rsidRPr="00520668">
        <w:rPr>
          <w:rStyle w:val="Refdenotaalpie"/>
          <w:rFonts w:ascii="Arial" w:hAnsi="Arial" w:cs="Arial"/>
          <w:sz w:val="16"/>
          <w:szCs w:val="16"/>
          <w:lang w:val="es-ES"/>
        </w:rPr>
        <w:t xml:space="preserve"> </w:t>
      </w:r>
      <w:r w:rsidRPr="00520668">
        <w:rPr>
          <w:rFonts w:ascii="Arial" w:hAnsi="Arial" w:cs="Arial"/>
          <w:sz w:val="16"/>
          <w:szCs w:val="16"/>
          <w:lang w:val="es-ES"/>
        </w:rPr>
        <w:t xml:space="preserve">    Día, mes, entre otros, según lo establecido en las bases.</w:t>
      </w:r>
    </w:p>
  </w:footnote>
  <w:footnote w:id="34">
    <w:p w14:paraId="63EE8A7C" w14:textId="77777777" w:rsidR="0098753D" w:rsidRPr="00520668" w:rsidRDefault="0098753D" w:rsidP="00F947EA">
      <w:pPr>
        <w:pStyle w:val="Textonotapie"/>
        <w:tabs>
          <w:tab w:val="left" w:pos="300"/>
        </w:tabs>
        <w:ind w:left="301" w:hanging="301"/>
        <w:jc w:val="both"/>
        <w:rPr>
          <w:rFonts w:ascii="Arial" w:hAnsi="Arial" w:cs="Arial"/>
          <w:sz w:val="16"/>
          <w:szCs w:val="16"/>
          <w:lang w:val="es-ES"/>
        </w:rPr>
      </w:pPr>
      <w:r w:rsidRPr="00025A3B">
        <w:rPr>
          <w:rStyle w:val="Refdenotaalpie"/>
          <w:rFonts w:ascii="Arial" w:hAnsi="Arial" w:cs="Arial"/>
          <w:sz w:val="16"/>
          <w:szCs w:val="16"/>
        </w:rPr>
        <w:footnoteRef/>
      </w:r>
      <w:r w:rsidRPr="00520668">
        <w:rPr>
          <w:rFonts w:ascii="Arial" w:hAnsi="Arial" w:cs="Arial"/>
          <w:sz w:val="16"/>
          <w:szCs w:val="16"/>
          <w:lang w:val="es-ES"/>
        </w:rPr>
        <w:t xml:space="preserve"> </w:t>
      </w:r>
      <w:r w:rsidRPr="00520668">
        <w:rPr>
          <w:rFonts w:ascii="Arial" w:hAnsi="Arial" w:cs="Arial"/>
          <w:sz w:val="16"/>
          <w:szCs w:val="16"/>
          <w:lang w:val="es-ES"/>
        </w:rPr>
        <w:tab/>
        <w:t>El postor formula su oferta proponiendo una tarifa fija en base al periodo o unidad de tiempo establecida en las bases.</w:t>
      </w:r>
    </w:p>
    <w:p w14:paraId="51439EF9" w14:textId="77777777" w:rsidR="0098753D" w:rsidRPr="00520668" w:rsidRDefault="0098753D" w:rsidP="00F947EA">
      <w:pPr>
        <w:pStyle w:val="Textonotapie"/>
        <w:tabs>
          <w:tab w:val="left" w:pos="300"/>
        </w:tabs>
        <w:ind w:left="301" w:hanging="301"/>
        <w:jc w:val="both"/>
        <w:rPr>
          <w:rFonts w:ascii="Arial" w:hAnsi="Arial" w:cs="Arial"/>
          <w:sz w:val="16"/>
          <w:szCs w:val="16"/>
          <w:lang w:val="es-ES"/>
        </w:rPr>
      </w:pPr>
    </w:p>
  </w:footnote>
  <w:footnote w:id="35">
    <w:p w14:paraId="2A368DD3" w14:textId="3440A855" w:rsidR="0098753D" w:rsidRPr="009A47D1" w:rsidRDefault="0098753D" w:rsidP="00BF56D3">
      <w:pPr>
        <w:pStyle w:val="Textonotapie"/>
        <w:ind w:left="284" w:hanging="284"/>
        <w:rPr>
          <w:rFonts w:ascii="Arial" w:hAnsi="Arial" w:cs="Arial"/>
          <w:sz w:val="16"/>
          <w:szCs w:val="16"/>
          <w:lang w:val="es-MX"/>
        </w:rPr>
      </w:pPr>
      <w:r w:rsidRPr="009A47D1">
        <w:rPr>
          <w:rStyle w:val="Refdenotaalpie"/>
          <w:rFonts w:ascii="Arial" w:hAnsi="Arial" w:cs="Arial"/>
          <w:sz w:val="16"/>
          <w:szCs w:val="16"/>
        </w:rPr>
        <w:footnoteRef/>
      </w:r>
      <w:r w:rsidRPr="009A47D1">
        <w:rPr>
          <w:rFonts w:ascii="Arial" w:hAnsi="Arial" w:cs="Arial"/>
          <w:sz w:val="16"/>
          <w:szCs w:val="16"/>
        </w:rPr>
        <w:t xml:space="preserve"> </w:t>
      </w:r>
      <w:r w:rsidR="00BF56D3">
        <w:rPr>
          <w:rFonts w:ascii="Arial" w:hAnsi="Arial" w:cs="Arial"/>
          <w:sz w:val="16"/>
          <w:szCs w:val="16"/>
        </w:rPr>
        <w:tab/>
      </w:r>
      <w:r w:rsidRPr="009A47D1">
        <w:rPr>
          <w:rFonts w:ascii="Arial" w:hAnsi="Arial" w:cs="Arial"/>
          <w:sz w:val="16"/>
          <w:szCs w:val="16"/>
          <w:lang w:val="es-MX"/>
        </w:rPr>
        <w:t>Unidad de medida de pago.</w:t>
      </w:r>
    </w:p>
  </w:footnote>
  <w:footnote w:id="36">
    <w:p w14:paraId="5811954E" w14:textId="75666E04" w:rsidR="0098753D" w:rsidRPr="00BF56D3" w:rsidRDefault="0098753D" w:rsidP="00BF56D3">
      <w:pPr>
        <w:pStyle w:val="Textonotapie"/>
        <w:ind w:left="284" w:hanging="284"/>
        <w:jc w:val="both"/>
        <w:rPr>
          <w:rFonts w:ascii="Arial" w:hAnsi="Arial" w:cs="Arial"/>
          <w:sz w:val="16"/>
          <w:szCs w:val="16"/>
        </w:rPr>
      </w:pPr>
      <w:r w:rsidRPr="00BF56D3">
        <w:rPr>
          <w:rStyle w:val="Refdenotaalpie"/>
          <w:rFonts w:ascii="Arial" w:hAnsi="Arial" w:cs="Arial"/>
          <w:sz w:val="16"/>
          <w:szCs w:val="16"/>
        </w:rPr>
        <w:footnoteRef/>
      </w:r>
      <w:r w:rsidRPr="00BF56D3">
        <w:rPr>
          <w:rFonts w:ascii="Arial" w:hAnsi="Arial" w:cs="Arial"/>
          <w:sz w:val="16"/>
          <w:szCs w:val="16"/>
        </w:rPr>
        <w:t xml:space="preserve"> </w:t>
      </w:r>
      <w:r w:rsidR="00BF56D3">
        <w:rPr>
          <w:rFonts w:ascii="Arial" w:hAnsi="Arial" w:cs="Arial"/>
          <w:sz w:val="16"/>
          <w:szCs w:val="16"/>
        </w:rPr>
        <w:tab/>
      </w:r>
      <w:r w:rsidRPr="00BF56D3">
        <w:rPr>
          <w:rFonts w:ascii="Arial" w:hAnsi="Arial" w:cs="Arial"/>
          <w:sz w:val="16"/>
          <w:szCs w:val="16"/>
        </w:rPr>
        <w:t>Numeral 39.4 del artículo 39 del Reglamento de la Ley N° 32069, Ley General de Contrataciones Públicas, aprobado por Decreto Supremo N° 009-2025-EF.</w:t>
      </w:r>
    </w:p>
  </w:footnote>
  <w:footnote w:id="37">
    <w:p w14:paraId="7DF6D02F" w14:textId="75978E01" w:rsidR="00B401A7" w:rsidRPr="00BF56D3" w:rsidRDefault="00B401A7" w:rsidP="00BF56D3">
      <w:pPr>
        <w:pStyle w:val="Textonotapie"/>
        <w:ind w:left="284" w:hanging="284"/>
        <w:jc w:val="both"/>
        <w:rPr>
          <w:rFonts w:ascii="Arial" w:hAnsi="Arial" w:cs="Arial"/>
          <w:sz w:val="16"/>
          <w:szCs w:val="16"/>
        </w:rPr>
      </w:pPr>
      <w:r w:rsidRPr="00BF56D3">
        <w:rPr>
          <w:rStyle w:val="Refdenotaalpie"/>
          <w:rFonts w:ascii="Arial" w:hAnsi="Arial" w:cs="Arial"/>
          <w:sz w:val="16"/>
          <w:szCs w:val="16"/>
        </w:rPr>
        <w:footnoteRef/>
      </w:r>
      <w:r w:rsidRPr="00BF56D3">
        <w:rPr>
          <w:rFonts w:ascii="Arial" w:hAnsi="Arial" w:cs="Arial"/>
          <w:sz w:val="16"/>
          <w:szCs w:val="16"/>
        </w:rPr>
        <w:t xml:space="preserve"> </w:t>
      </w:r>
      <w:r w:rsidR="00BF56D3">
        <w:rPr>
          <w:rFonts w:ascii="Arial" w:hAnsi="Arial" w:cs="Arial"/>
          <w:sz w:val="16"/>
          <w:szCs w:val="16"/>
        </w:rPr>
        <w:tab/>
      </w:r>
      <w:r w:rsidRPr="00BF56D3">
        <w:rPr>
          <w:rFonts w:ascii="Arial" w:hAnsi="Arial" w:cs="Arial"/>
          <w:sz w:val="16"/>
          <w:szCs w:val="16"/>
        </w:rPr>
        <w:t>Aquellos hasta el segundo grado de consanguinidad y segundo de afinidad, lo que incluye al cónyuge, al conviviente, y al progenitor del hijo del impedido.</w:t>
      </w:r>
    </w:p>
  </w:footnote>
  <w:footnote w:id="38">
    <w:p w14:paraId="009DA579" w14:textId="522FB49F" w:rsidR="00B401A7" w:rsidRPr="00033031" w:rsidRDefault="00B401A7" w:rsidP="00BF56D3">
      <w:pPr>
        <w:pStyle w:val="Textonotapie"/>
        <w:ind w:left="284" w:hanging="284"/>
        <w:jc w:val="both"/>
        <w:rPr>
          <w:rFonts w:ascii="Arial" w:hAnsi="Arial" w:cs="Arial"/>
          <w:sz w:val="16"/>
          <w:szCs w:val="16"/>
          <w:lang w:val="es-ES"/>
        </w:rPr>
      </w:pPr>
      <w:r w:rsidRPr="00BF56D3">
        <w:rPr>
          <w:rStyle w:val="Refdenotaalpie"/>
          <w:rFonts w:ascii="Arial" w:hAnsi="Arial" w:cs="Arial"/>
          <w:sz w:val="16"/>
          <w:szCs w:val="16"/>
        </w:rPr>
        <w:footnoteRef/>
      </w:r>
      <w:r w:rsidRPr="00BF56D3">
        <w:rPr>
          <w:rFonts w:ascii="Arial" w:hAnsi="Arial" w:cs="Arial"/>
          <w:sz w:val="16"/>
          <w:szCs w:val="16"/>
          <w:lang w:val="es-ES"/>
        </w:rPr>
        <w:t xml:space="preserve"> </w:t>
      </w:r>
      <w:r w:rsidR="00BF56D3">
        <w:rPr>
          <w:rFonts w:ascii="Arial" w:hAnsi="Arial" w:cs="Arial"/>
          <w:sz w:val="16"/>
          <w:szCs w:val="16"/>
          <w:lang w:val="es-ES"/>
        </w:rPr>
        <w:tab/>
      </w:r>
      <w:r w:rsidRPr="00BF56D3">
        <w:rPr>
          <w:rFonts w:ascii="Arial" w:hAnsi="Arial" w:cs="Arial"/>
          <w:sz w:val="16"/>
          <w:szCs w:val="16"/>
          <w:lang w:val="es-ES"/>
        </w:rPr>
        <w:t>Aplicables a autoridades, funcionarios o servidores públicos de acuerdo con lo que señala la Ley N° 32069, Ley General de Contrataciones Públicas.</w:t>
      </w:r>
    </w:p>
  </w:footnote>
  <w:footnote w:id="39">
    <w:p w14:paraId="3F6AE12A" w14:textId="7BF2AEA6" w:rsidR="0098753D" w:rsidRPr="003D54CE" w:rsidRDefault="0098753D" w:rsidP="00755E9F">
      <w:pPr>
        <w:pStyle w:val="Textonotapie"/>
        <w:ind w:left="284" w:hanging="284"/>
        <w:jc w:val="both"/>
        <w:rPr>
          <w:rFonts w:ascii="Arial" w:hAnsi="Arial" w:cs="Arial"/>
          <w:sz w:val="16"/>
          <w:szCs w:val="16"/>
          <w:lang w:val="es-MX"/>
        </w:rPr>
      </w:pPr>
      <w:r w:rsidRPr="003D54CE">
        <w:rPr>
          <w:rStyle w:val="Refdenotaalpie"/>
          <w:rFonts w:ascii="Arial" w:hAnsi="Arial" w:cs="Arial"/>
          <w:sz w:val="16"/>
          <w:szCs w:val="16"/>
        </w:rPr>
        <w:footnoteRef/>
      </w:r>
      <w:r w:rsidRPr="003D54CE">
        <w:rPr>
          <w:rFonts w:ascii="Arial" w:hAnsi="Arial" w:cs="Arial"/>
          <w:sz w:val="16"/>
          <w:szCs w:val="16"/>
        </w:rPr>
        <w:t xml:space="preserve"> </w:t>
      </w:r>
      <w:r w:rsidR="00755E9F">
        <w:rPr>
          <w:rFonts w:ascii="Arial" w:hAnsi="Arial" w:cs="Arial"/>
          <w:sz w:val="16"/>
          <w:szCs w:val="16"/>
        </w:rPr>
        <w:tab/>
      </w:r>
      <w:r w:rsidRPr="003D54CE">
        <w:rPr>
          <w:rFonts w:ascii="Arial" w:hAnsi="Arial" w:cs="Arial"/>
          <w:sz w:val="16"/>
          <w:szCs w:val="16"/>
        </w:rPr>
        <w:t xml:space="preserve">Para la elección de la institución </w:t>
      </w:r>
      <w:r w:rsidRPr="00AE77EE">
        <w:rPr>
          <w:rFonts w:ascii="Arial" w:hAnsi="Arial" w:cs="Arial"/>
          <w:sz w:val="16"/>
          <w:szCs w:val="16"/>
        </w:rPr>
        <w:t>arbitral, la entidad contratante debe tomar en cuenta, como aspectos relevantes, lo previsto en el numeral 84.1 del artículo 84 de la Ley</w:t>
      </w:r>
      <w:r w:rsidR="005D65A4" w:rsidRPr="00AE77EE">
        <w:rPr>
          <w:rFonts w:ascii="Arial" w:hAnsi="Arial" w:cs="Arial"/>
          <w:sz w:val="16"/>
          <w:szCs w:val="16"/>
        </w:rPr>
        <w:t>.</w:t>
      </w:r>
    </w:p>
  </w:footnote>
  <w:footnote w:id="40">
    <w:p w14:paraId="6B9078E1" w14:textId="332AE1FA" w:rsidR="00894346" w:rsidRPr="00033031" w:rsidRDefault="00894346" w:rsidP="00E7449E">
      <w:pPr>
        <w:pStyle w:val="Textonotapie"/>
        <w:ind w:left="284" w:hanging="284"/>
        <w:jc w:val="both"/>
        <w:rPr>
          <w:rFonts w:ascii="Arial" w:hAnsi="Arial" w:cs="Arial"/>
          <w:sz w:val="16"/>
          <w:szCs w:val="16"/>
        </w:rPr>
      </w:pPr>
      <w:r w:rsidRPr="00033031">
        <w:rPr>
          <w:rStyle w:val="Refdenotaalpie"/>
          <w:rFonts w:ascii="Arial" w:hAnsi="Arial" w:cs="Arial"/>
          <w:sz w:val="16"/>
          <w:szCs w:val="16"/>
        </w:rPr>
        <w:footnoteRef/>
      </w:r>
      <w:r w:rsidRPr="00033031">
        <w:rPr>
          <w:rFonts w:ascii="Arial" w:hAnsi="Arial" w:cs="Arial"/>
          <w:sz w:val="16"/>
          <w:szCs w:val="16"/>
        </w:rPr>
        <w:t xml:space="preserve"> </w:t>
      </w:r>
      <w:r w:rsidR="00E7449E">
        <w:rPr>
          <w:rFonts w:ascii="Arial" w:hAnsi="Arial" w:cs="Arial"/>
          <w:sz w:val="16"/>
          <w:szCs w:val="16"/>
        </w:rPr>
        <w:tab/>
      </w:r>
      <w:r>
        <w:rPr>
          <w:rFonts w:ascii="Arial" w:hAnsi="Arial" w:cs="Arial"/>
          <w:sz w:val="16"/>
          <w:szCs w:val="16"/>
        </w:rPr>
        <w:t>A</w:t>
      </w:r>
      <w:r w:rsidRPr="00033031">
        <w:rPr>
          <w:rFonts w:ascii="Arial" w:hAnsi="Arial" w:cs="Arial"/>
          <w:sz w:val="16"/>
          <w:szCs w:val="16"/>
        </w:rPr>
        <w:t>quellos hasta el segundo grado de consanguinidad y segundo de afinidad, lo que incluye al cónyuge, al conviviente, y al progenitor del hijo</w:t>
      </w:r>
      <w:r>
        <w:rPr>
          <w:rFonts w:ascii="Arial" w:hAnsi="Arial" w:cs="Arial"/>
          <w:sz w:val="16"/>
          <w:szCs w:val="16"/>
        </w:rPr>
        <w:t xml:space="preserve"> del impedido.</w:t>
      </w:r>
    </w:p>
  </w:footnote>
  <w:footnote w:id="41">
    <w:p w14:paraId="207A4394" w14:textId="70E598FC" w:rsidR="00894346" w:rsidRPr="00033031" w:rsidRDefault="00894346" w:rsidP="00E7449E">
      <w:pPr>
        <w:pStyle w:val="Textonotapie"/>
        <w:ind w:left="284" w:hanging="284"/>
        <w:jc w:val="both"/>
        <w:rPr>
          <w:rFonts w:ascii="Arial" w:hAnsi="Arial" w:cs="Arial"/>
          <w:sz w:val="16"/>
          <w:szCs w:val="16"/>
          <w:lang w:val="es-ES"/>
        </w:rPr>
      </w:pPr>
      <w:r w:rsidRPr="00033031">
        <w:rPr>
          <w:rStyle w:val="Refdenotaalpie"/>
          <w:rFonts w:ascii="Arial" w:hAnsi="Arial" w:cs="Arial"/>
          <w:sz w:val="16"/>
          <w:szCs w:val="16"/>
        </w:rPr>
        <w:footnoteRef/>
      </w:r>
      <w:r w:rsidRPr="6826AAA9">
        <w:rPr>
          <w:rFonts w:ascii="Arial" w:hAnsi="Arial" w:cs="Arial"/>
          <w:sz w:val="16"/>
          <w:szCs w:val="16"/>
          <w:lang w:val="es-ES"/>
        </w:rPr>
        <w:t xml:space="preserve"> </w:t>
      </w:r>
      <w:r w:rsidR="00E7449E">
        <w:rPr>
          <w:rFonts w:ascii="Arial" w:hAnsi="Arial" w:cs="Arial"/>
          <w:sz w:val="16"/>
          <w:szCs w:val="16"/>
          <w:lang w:val="es-ES"/>
        </w:rPr>
        <w:tab/>
      </w:r>
      <w:r w:rsidRPr="6826AAA9">
        <w:rPr>
          <w:rFonts w:ascii="Arial" w:hAnsi="Arial" w:cs="Arial"/>
          <w:sz w:val="16"/>
          <w:szCs w:val="16"/>
          <w:lang w:val="es-ES"/>
        </w:rPr>
        <w:t>Aplicables a autoridades, funcionarios o servidores públicos de acuerdo con lo que señala la Ley N° 32069, Ley General de Contrataciones Públicas.</w:t>
      </w:r>
    </w:p>
  </w:footnote>
  <w:footnote w:id="42">
    <w:p w14:paraId="25EFF237" w14:textId="4306C24E" w:rsidR="0098753D" w:rsidRPr="00507900" w:rsidRDefault="0098753D" w:rsidP="00E7449E">
      <w:pPr>
        <w:ind w:left="284" w:hanging="284"/>
        <w:jc w:val="both"/>
        <w:rPr>
          <w:lang w:val="es-MX"/>
        </w:rPr>
      </w:pPr>
      <w:r w:rsidRPr="00507900">
        <w:rPr>
          <w:rStyle w:val="Refdenotaalpie"/>
          <w:rFonts w:ascii="Arial" w:hAnsi="Arial" w:cs="Arial"/>
          <w:sz w:val="16"/>
          <w:szCs w:val="16"/>
        </w:rPr>
        <w:footnoteRef/>
      </w:r>
      <w:r w:rsidRPr="00507900">
        <w:rPr>
          <w:rFonts w:ascii="Arial" w:hAnsi="Arial" w:cs="Arial"/>
          <w:sz w:val="16"/>
          <w:szCs w:val="16"/>
        </w:rPr>
        <w:t xml:space="preserve"> </w:t>
      </w:r>
      <w:r w:rsidR="00E7449E">
        <w:rPr>
          <w:rFonts w:ascii="Arial" w:hAnsi="Arial" w:cs="Arial"/>
          <w:sz w:val="16"/>
          <w:szCs w:val="16"/>
        </w:rPr>
        <w:tab/>
      </w:r>
      <w:r>
        <w:rPr>
          <w:rFonts w:ascii="Arial" w:hAnsi="Arial" w:cs="Arial"/>
          <w:sz w:val="16"/>
          <w:szCs w:val="16"/>
        </w:rPr>
        <w:t xml:space="preserve">De conformidad con lo previsto en el numeral 39.2 del artículo 39 del </w:t>
      </w:r>
      <w:r w:rsidRPr="00507900">
        <w:rPr>
          <w:rFonts w:ascii="Arial" w:hAnsi="Arial" w:cs="Arial"/>
          <w:sz w:val="16"/>
          <w:szCs w:val="16"/>
        </w:rPr>
        <w:t>Reglamento de la Ley N° 32069, Ley General de Contrataciones Públicas</w:t>
      </w:r>
      <w:r>
        <w:rPr>
          <w:rFonts w:ascii="Arial" w:hAnsi="Arial" w:cs="Arial"/>
          <w:sz w:val="16"/>
          <w:szCs w:val="16"/>
        </w:rPr>
        <w:t>.</w:t>
      </w:r>
    </w:p>
  </w:footnote>
  <w:footnote w:id="43">
    <w:p w14:paraId="697D93D8" w14:textId="43B3A55A" w:rsidR="0098753D" w:rsidRPr="00510E7A" w:rsidRDefault="0098753D" w:rsidP="00FB33B5">
      <w:pPr>
        <w:pStyle w:val="Textonotapie"/>
        <w:ind w:left="284" w:hanging="284"/>
        <w:jc w:val="both"/>
        <w:rPr>
          <w:rFonts w:ascii="Arial" w:hAnsi="Arial" w:cs="Arial"/>
          <w:sz w:val="16"/>
          <w:szCs w:val="16"/>
        </w:rPr>
      </w:pPr>
      <w:r w:rsidRPr="00510E7A">
        <w:rPr>
          <w:rStyle w:val="Refdenotaalpie"/>
          <w:rFonts w:ascii="Arial" w:hAnsi="Arial" w:cs="Arial"/>
          <w:sz w:val="16"/>
          <w:szCs w:val="16"/>
        </w:rPr>
        <w:footnoteRef/>
      </w:r>
      <w:r w:rsidRPr="00510E7A">
        <w:rPr>
          <w:rFonts w:ascii="Arial" w:hAnsi="Arial" w:cs="Arial"/>
          <w:sz w:val="16"/>
          <w:szCs w:val="16"/>
        </w:rPr>
        <w:t xml:space="preserve">   En el artículo 1 del “Reglamento de las </w:t>
      </w:r>
      <w:r w:rsidRPr="004E29C2">
        <w:rPr>
          <w:rFonts w:ascii="Arial" w:hAnsi="Arial" w:cs="Arial"/>
          <w:sz w:val="16"/>
          <w:szCs w:val="16"/>
        </w:rPr>
        <w:t>Disposiciones Tributarias contenidas en la Ley de Promoción de la Inversión en la Amazonía”, aprobado por Decreto Supremo N° 103-99-EF se define como “empresa” a las “Personas naturales, sociedades conyugales, sucesiones indivisas y personas consideradas jurídicas por la Ley del Impuesto a la Renta, generadoras de rentas de tercera categoría, ubicadas en la Amazonía. Las sociedades conyugales son aquéllas que ejerzan la opción prevista en el Artículo 16 de la Ley del Impuesto a la Renta.”</w:t>
      </w:r>
    </w:p>
  </w:footnote>
  <w:footnote w:id="44">
    <w:p w14:paraId="119DA8E7" w14:textId="77777777" w:rsidR="0098753D" w:rsidRPr="007F5CBA" w:rsidRDefault="0098753D" w:rsidP="00B843FE">
      <w:pPr>
        <w:pStyle w:val="Textonotapie"/>
        <w:ind w:left="284" w:hanging="284"/>
        <w:jc w:val="both"/>
        <w:rPr>
          <w:rFonts w:ascii="Arial" w:hAnsi="Arial" w:cs="Arial"/>
          <w:color w:val="FF0000"/>
          <w:sz w:val="16"/>
          <w:szCs w:val="16"/>
        </w:rPr>
      </w:pPr>
      <w:r w:rsidRPr="00E0502B">
        <w:rPr>
          <w:rStyle w:val="Refdenotaalpie"/>
          <w:rFonts w:ascii="Arial" w:hAnsi="Arial" w:cs="Arial"/>
          <w:sz w:val="16"/>
          <w:szCs w:val="16"/>
        </w:rPr>
        <w:footnoteRef/>
      </w:r>
      <w:r w:rsidRPr="00E0502B">
        <w:rPr>
          <w:rFonts w:ascii="Arial" w:hAnsi="Arial" w:cs="Arial"/>
          <w:sz w:val="16"/>
          <w:szCs w:val="16"/>
        </w:rPr>
        <w:t xml:space="preserve">    </w:t>
      </w:r>
      <w:r w:rsidRPr="00D5151B">
        <w:rPr>
          <w:rFonts w:ascii="Arial" w:hAnsi="Arial" w:cs="Arial"/>
          <w:sz w:val="16"/>
          <w:szCs w:val="16"/>
        </w:rPr>
        <w:t>En caso de empresas de comercialización, no consignar esta condición.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EB71C7" w14:textId="67B55A43" w:rsidR="0098753D" w:rsidRPr="00116925" w:rsidRDefault="0098753D" w:rsidP="00116925">
    <w:pPr>
      <w:jc w:val="both"/>
      <w:rPr>
        <w:rFonts w:ascii="Arial" w:hAnsi="Arial" w:cs="Arial"/>
        <w:i/>
        <w:sz w:val="18"/>
        <w:szCs w:val="18"/>
        <w:highlight w:val="lightGray"/>
      </w:rPr>
    </w:pPr>
    <w:r w:rsidRPr="51E2330F">
      <w:rPr>
        <w:rFonts w:ascii="Arial" w:hAnsi="Arial" w:cs="Arial"/>
        <w:i/>
        <w:sz w:val="18"/>
        <w:szCs w:val="18"/>
        <w:highlight w:val="lightGray"/>
      </w:rPr>
      <w:t>[CONSIGNAR NOMBRE DE LA ENTIDAD]</w:t>
    </w:r>
  </w:p>
  <w:p w14:paraId="5978BF33" w14:textId="77777777" w:rsidR="0098753D" w:rsidRDefault="0098753D" w:rsidP="00116925">
    <w:pPr>
      <w:pStyle w:val="Encabezado"/>
      <w:pBdr>
        <w:bottom w:val="single" w:sz="4" w:space="1" w:color="auto"/>
      </w:pBdr>
    </w:pPr>
    <w:r w:rsidRPr="51E2330F">
      <w:rPr>
        <w:rFonts w:ascii="Arial" w:hAnsi="Arial" w:cs="Arial"/>
        <w:i/>
        <w:sz w:val="18"/>
        <w:szCs w:val="18"/>
        <w:highlight w:val="lightGray"/>
      </w:rPr>
      <w:t>[CONSIGNAR NOMENCLATURA DEL PROCEDIMIENTO]</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56C9B1" w14:textId="789F47C4" w:rsidR="0098753D" w:rsidRPr="00672AAE" w:rsidRDefault="00881DFC" w:rsidP="00672AAE">
    <w:pPr>
      <w:pStyle w:val="Encabezado"/>
    </w:pPr>
    <w:r>
      <w:rPr>
        <w:noProof/>
      </w:rPr>
      <mc:AlternateContent>
        <mc:Choice Requires="wps">
          <w:drawing>
            <wp:anchor distT="0" distB="0" distL="114300" distR="114300" simplePos="0" relativeHeight="251658246" behindDoc="0" locked="0" layoutInCell="1" allowOverlap="1" wp14:anchorId="505F9F64" wp14:editId="5B85A458">
              <wp:simplePos x="0" y="0"/>
              <wp:positionH relativeFrom="column">
                <wp:posOffset>-594360</wp:posOffset>
              </wp:positionH>
              <wp:positionV relativeFrom="paragraph">
                <wp:posOffset>0</wp:posOffset>
              </wp:positionV>
              <wp:extent cx="6939280" cy="9936480"/>
              <wp:effectExtent l="0" t="0" r="13970" b="26670"/>
              <wp:wrapNone/>
              <wp:docPr id="437557154" name="AutoShape 4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939280" cy="9936480"/>
                      </a:xfrm>
                      <a:prstGeom prst="roundRect">
                        <a:avLst>
                          <a:gd name="adj" fmla="val 4023"/>
                        </a:avLst>
                      </a:prstGeom>
                      <a:noFill/>
                      <a:ln w="19050">
                        <a:solidFill>
                          <a:srgbClr val="000000"/>
                        </a:solidFill>
                        <a:round/>
                        <a:headEnd/>
                        <a:tailEnd/>
                      </a:ln>
                      <a:extLst>
                        <a:ext uri="{909E8E84-426E-40DD-AFC4-6F175D3DCCD1}">
                          <a14:hiddenFill xmlns:a14="http://schemas.microsoft.com/office/drawing/2010/main">
                            <a:solidFill>
                              <a:srgbClr val="000000"/>
                            </a:solidFill>
                          </a14:hiddenFill>
                        </a:ext>
                      </a:extLst>
                    </wps:spPr>
                    <wps:bodyPr rot="0" vertOverflow="clip" horzOverflow="clip" vert="horz" wrap="square" lIns="91440" tIns="45720" rIns="91440" bIns="45720" anchor="t" anchorCtr="0" upright="1">
                      <a:noAutofit/>
                    </wps:bodyPr>
                  </wps:wsp>
                </a:graphicData>
              </a:graphic>
              <wp14:sizeRelV relativeFrom="margin">
                <wp14:pctHeight>0</wp14:pctHeight>
              </wp14:sizeRelV>
            </wp:anchor>
          </w:drawing>
        </mc:Choice>
        <mc:Fallback xmlns:arto="http://schemas.microsoft.com/office/word/2006/arto" xmlns:a14="http://schemas.microsoft.com/office/drawing/2010/main" xmlns:a="http://schemas.openxmlformats.org/drawingml/2006/main">
          <w:pict w14:anchorId="4AE857EC">
            <v:roundrect id="AutoShape 45" style="position:absolute;margin-left:-46.8pt;margin-top:0;width:546.4pt;height:782.4pt;z-index:25165824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spid="_x0000_s1026" filled="f" fillcolor="black" strokeweight="1.5pt" arcsize="2637f" w14:anchorId="72C75E9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fq4uKAIAADoEAAAOAAAAZHJzL2Uyb0RvYy54bWysU9tuEzEQfUfiHyy/k91cGrqrbKoqpQip&#10;UEThAxxfdg1ej7GdbMrXM3a2aShvCD9YHo99ZuacmdXVoTdkL33QYBs6nZSUSMtBaNs29NvX2zeX&#10;lITIrGAGrGzoowz0av361WpwtZxBB0ZITxDEhnpwDe1idHVRBN7JnoUJOGnRqcD3LKLp20J4NiB6&#10;b4pZWS6LAbxwHrgMAW9vjk66zvhKSR7vlQoyEtNQzC3m3ed9m/ZivWJ165nrNB/TYP+QRc+0xaAn&#10;qBsWGdl5/RdUr7mHACpOOPQFKKW5zDVgNdPyRTUPHXMy14LkBHeiKfw/WP5p/+A++5R6cHfAfwRi&#10;YdMx28pr72HoJBMYbpqIKgYX6tOHZAT8SrbDRxAoLdtFyBwclO8TIFZHDpnqxxPV8hAJx8tlNa9m&#10;l6gIR19VzZcLNFIMVj99dz7E9xJ6kg4N9bCz4gsKmmOw/V2ImXBBLOtTePGdEtUblG/PDFmUs/kI&#10;OL5F6CfI9NHCrTYm628sGbDGqrwoM3gAo0XyZlp8u90YTxAUq8hrxP3jWU4voyXK3lmRz5Fpczxj&#10;dGNHDhNtqUNDvQXxiBR6ODYmDlK8x00ZwIS40Y6SDvyvl3fpHfYAeigZsHkbGn7umJeUmA8W5aqm&#10;i0Xq9mwsLt7O0PDnnu25h1mOUA2NlByPm3ickJ3zuu0w0jTTYuEaJVY6Jp2esx8NbNAs3zhMaQLO&#10;7fzqeeTXvwEAAP//AwBQSwMEFAAGAAgAAAAhANDu70PgAAAACQEAAA8AAABkcnMvZG93bnJldi54&#10;bWxMj0FLw0AQhe+C/2EZwVu7sdbQxGyKCBFEhLZ6qLdtdpqEZGdDdpvEf+940uPwPt58L9vOthMj&#10;Dr5xpOBuGYFAKp1pqFLw+VEsNiB80GR05wgVfKOHbX59lenUuIn2OB5CJbiEfKoV1CH0qZS+rNFq&#10;v3Q9EmdnN1gd+BwqaQY9cbnt5CqKYml1Q/yh1j0+11i2h4tVMHZvfr9uj+XL8X3avZ7ntii+WqVu&#10;b+anRxAB5/AHw68+q0POTid3IeNFp2CR3MeMKuBFHCdJsgJxYu4hXm9A5pn8vyD/AQAA//8DAFBL&#10;AQItABQABgAIAAAAIQC2gziS/gAAAOEBAAATAAAAAAAAAAAAAAAAAAAAAABbQ29udGVudF9UeXBl&#10;c10ueG1sUEsBAi0AFAAGAAgAAAAhADj9If/WAAAAlAEAAAsAAAAAAAAAAAAAAAAALwEAAF9yZWxz&#10;Ly5yZWxzUEsBAi0AFAAGAAgAAAAhAGN+ri4oAgAAOgQAAA4AAAAAAAAAAAAAAAAALgIAAGRycy9l&#10;Mm9Eb2MueG1sUEsBAi0AFAAGAAgAAAAhANDu70PgAAAACQEAAA8AAAAAAAAAAAAAAAAAggQAAGRy&#10;cy9kb3ducmV2LnhtbFBLBQYAAAAABAAEAPMAAACPBQAAAAA=&#10;"/>
          </w:pict>
        </mc:Fallback>
      </mc:AlternateContent>
    </w:r>
    <w:r w:rsidR="00C53A56" w:rsidRPr="00672AAE">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F8FFCF" w14:textId="77777777" w:rsidR="00242D33" w:rsidRDefault="0022229A">
    <w:pPr>
      <w:pStyle w:val="Encabezado"/>
    </w:pPr>
    <w:r w:rsidRPr="00672AAE">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B4F85C" w14:textId="58D939BF" w:rsidR="0098753D" w:rsidRDefault="0098753D">
    <w:pPr>
      <w:pStyle w:val="Encabezado"/>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00BB45" w14:textId="77777777" w:rsidR="00407930" w:rsidRPr="008A36BC" w:rsidRDefault="00407930" w:rsidP="00407930">
    <w:pPr>
      <w:jc w:val="both"/>
      <w:rPr>
        <w:rFonts w:ascii="Arial" w:hAnsi="Arial" w:cs="Arial"/>
        <w:i/>
        <w:sz w:val="18"/>
      </w:rPr>
    </w:pPr>
    <w:r w:rsidRPr="008A36BC">
      <w:rPr>
        <w:rFonts w:ascii="Arial" w:hAnsi="Arial" w:cs="Arial"/>
        <w:i/>
        <w:sz w:val="18"/>
      </w:rPr>
      <w:t>[NOMBRE DE LA ENTIDAD CONTRATANTE]</w:t>
    </w:r>
  </w:p>
  <w:p w14:paraId="5D1D1EA1" w14:textId="77777777" w:rsidR="00407930" w:rsidRPr="008A36BC" w:rsidRDefault="00407930" w:rsidP="00407930">
    <w:pPr>
      <w:pBdr>
        <w:bottom w:val="single" w:sz="4" w:space="1" w:color="auto"/>
      </w:pBdr>
      <w:tabs>
        <w:tab w:val="center" w:pos="4320"/>
        <w:tab w:val="right" w:pos="8640"/>
      </w:tabs>
    </w:pPr>
    <w:r w:rsidRPr="008A36BC">
      <w:rPr>
        <w:rFonts w:ascii="Arial" w:hAnsi="Arial" w:cs="Arial"/>
        <w:i/>
        <w:sz w:val="18"/>
      </w:rPr>
      <w:t>[NOMENCLATURA DEL PROCEDIMIENTO DE SELECCIÓN]</w:t>
    </w:r>
  </w:p>
  <w:p w14:paraId="793B0089" w14:textId="20893E30" w:rsidR="0098753D" w:rsidRDefault="0098753D">
    <w:pPr>
      <w:pStyle w:val="Encabezado"/>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617FE5" w14:textId="510C1D9F" w:rsidR="0098753D" w:rsidRDefault="0098753D">
    <w:pPr>
      <w:pStyle w:val="Encabezado"/>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3C3AA3" w14:textId="0886C521" w:rsidR="0098753D" w:rsidRPr="00116925" w:rsidRDefault="0098753D" w:rsidP="00116925">
    <w:pPr>
      <w:jc w:val="both"/>
      <w:rPr>
        <w:rFonts w:ascii="Arial" w:hAnsi="Arial" w:cs="Arial"/>
        <w:i/>
        <w:sz w:val="18"/>
        <w:szCs w:val="18"/>
        <w:highlight w:val="lightGray"/>
      </w:rPr>
    </w:pPr>
    <w:r w:rsidRPr="51E2330F">
      <w:rPr>
        <w:rFonts w:ascii="Arial" w:hAnsi="Arial" w:cs="Arial"/>
        <w:i/>
        <w:sz w:val="18"/>
        <w:szCs w:val="18"/>
        <w:highlight w:val="lightGray"/>
      </w:rPr>
      <w:t>[CONSIGNAR NOMBRE DE LA ENTIDAD]</w:t>
    </w:r>
  </w:p>
  <w:p w14:paraId="53A25322" w14:textId="77777777" w:rsidR="0098753D" w:rsidRDefault="0098753D" w:rsidP="00116925">
    <w:pPr>
      <w:pStyle w:val="Encabezado"/>
      <w:pBdr>
        <w:bottom w:val="single" w:sz="4" w:space="1" w:color="auto"/>
      </w:pBdr>
    </w:pPr>
    <w:r w:rsidRPr="51E2330F">
      <w:rPr>
        <w:rFonts w:ascii="Arial" w:hAnsi="Arial" w:cs="Arial"/>
        <w:i/>
        <w:sz w:val="18"/>
        <w:szCs w:val="18"/>
        <w:highlight w:val="lightGray"/>
      </w:rPr>
      <w:t>[CONSIGNAR NOMENCLATURA DEL PROCEDIMIENTO]</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C32182" w14:textId="539DDA23" w:rsidR="0098753D" w:rsidRPr="008629D4" w:rsidRDefault="0098753D" w:rsidP="00DC328E">
    <w:pPr>
      <w:jc w:val="both"/>
      <w:rPr>
        <w:rFonts w:ascii="Arial" w:hAnsi="Arial" w:cs="Arial"/>
        <w:i/>
        <w:sz w:val="18"/>
        <w:szCs w:val="18"/>
      </w:rPr>
    </w:pPr>
    <w:r w:rsidRPr="008629D4">
      <w:rPr>
        <w:rFonts w:ascii="Arial" w:hAnsi="Arial" w:cs="Arial"/>
        <w:i/>
        <w:sz w:val="18"/>
        <w:szCs w:val="18"/>
      </w:rPr>
      <w:t>[NOMBRE DE LA ENTIDAD</w:t>
    </w:r>
    <w:r w:rsidR="007747EF">
      <w:rPr>
        <w:rFonts w:ascii="Arial" w:hAnsi="Arial" w:cs="Arial"/>
        <w:i/>
        <w:sz w:val="18"/>
        <w:szCs w:val="18"/>
      </w:rPr>
      <w:t xml:space="preserve"> CONTRATANTE</w:t>
    </w:r>
    <w:r w:rsidRPr="008629D4">
      <w:rPr>
        <w:rFonts w:ascii="Arial" w:hAnsi="Arial" w:cs="Arial"/>
        <w:i/>
        <w:sz w:val="18"/>
        <w:szCs w:val="18"/>
      </w:rPr>
      <w:t>]</w:t>
    </w:r>
  </w:p>
  <w:p w14:paraId="57E928DB" w14:textId="7F33D031" w:rsidR="0098753D" w:rsidRDefault="0098753D" w:rsidP="00DC328E">
    <w:pPr>
      <w:pStyle w:val="Encabezado"/>
      <w:pBdr>
        <w:bottom w:val="single" w:sz="4" w:space="1" w:color="auto"/>
      </w:pBdr>
    </w:pPr>
    <w:r w:rsidRPr="008629D4">
      <w:rPr>
        <w:rFonts w:ascii="Arial" w:hAnsi="Arial" w:cs="Arial"/>
        <w:i/>
        <w:sz w:val="18"/>
        <w:szCs w:val="18"/>
      </w:rPr>
      <w:t>[NOMENCLATURA DEL PROCEDIMIENTO DE SELECCIÓN]</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71BC18" w14:textId="4C237D32" w:rsidR="0098753D" w:rsidRDefault="0098753D">
    <w:pPr>
      <w:pStyle w:val="Encabezado"/>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48548F" w14:textId="1CD003C6" w:rsidR="0098753D" w:rsidRPr="00116925" w:rsidRDefault="0098753D" w:rsidP="00116925">
    <w:pPr>
      <w:jc w:val="both"/>
      <w:rPr>
        <w:rFonts w:ascii="Arial" w:hAnsi="Arial" w:cs="Arial"/>
        <w:i/>
        <w:sz w:val="18"/>
        <w:szCs w:val="18"/>
        <w:highlight w:val="lightGray"/>
      </w:rPr>
    </w:pPr>
    <w:r w:rsidRPr="51E2330F">
      <w:rPr>
        <w:rFonts w:ascii="Arial" w:hAnsi="Arial" w:cs="Arial"/>
        <w:i/>
        <w:sz w:val="18"/>
        <w:szCs w:val="18"/>
        <w:highlight w:val="lightGray"/>
      </w:rPr>
      <w:t>[CONSIGNAR NOMBRE DE LA ENTIDAD]</w:t>
    </w:r>
  </w:p>
  <w:p w14:paraId="209D5318" w14:textId="77777777" w:rsidR="0098753D" w:rsidRDefault="0098753D" w:rsidP="00116925">
    <w:pPr>
      <w:pStyle w:val="Encabezado"/>
      <w:pBdr>
        <w:bottom w:val="single" w:sz="4" w:space="1" w:color="auto"/>
      </w:pBdr>
    </w:pPr>
    <w:r w:rsidRPr="51E2330F">
      <w:rPr>
        <w:rFonts w:ascii="Arial" w:hAnsi="Arial" w:cs="Arial"/>
        <w:i/>
        <w:sz w:val="18"/>
        <w:szCs w:val="18"/>
        <w:highlight w:val="lightGray"/>
      </w:rPr>
      <w:t>[CONSIGNAR NOMENCLATURA DEL PROCEDIMIENTO]</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A44C9E" w14:textId="5C93EB1D" w:rsidR="0098753D" w:rsidRPr="008629D4" w:rsidRDefault="0098753D" w:rsidP="00DC328E">
    <w:pPr>
      <w:jc w:val="both"/>
      <w:rPr>
        <w:rFonts w:ascii="Arial" w:hAnsi="Arial" w:cs="Arial"/>
        <w:i/>
        <w:sz w:val="18"/>
        <w:szCs w:val="18"/>
      </w:rPr>
    </w:pPr>
    <w:r w:rsidRPr="008629D4">
      <w:rPr>
        <w:rFonts w:ascii="Arial" w:hAnsi="Arial" w:cs="Arial"/>
        <w:i/>
        <w:sz w:val="18"/>
        <w:szCs w:val="18"/>
      </w:rPr>
      <w:t>[NOMBRE DE LA ENTIDAD</w:t>
    </w:r>
    <w:r w:rsidR="007747EF">
      <w:rPr>
        <w:rFonts w:ascii="Arial" w:hAnsi="Arial" w:cs="Arial"/>
        <w:i/>
        <w:sz w:val="18"/>
        <w:szCs w:val="18"/>
      </w:rPr>
      <w:t xml:space="preserve"> CONTRATANTE</w:t>
    </w:r>
    <w:r w:rsidRPr="008629D4">
      <w:rPr>
        <w:rFonts w:ascii="Arial" w:hAnsi="Arial" w:cs="Arial"/>
        <w:i/>
        <w:sz w:val="18"/>
        <w:szCs w:val="18"/>
      </w:rPr>
      <w:t>]</w:t>
    </w:r>
  </w:p>
  <w:p w14:paraId="0AFB0C7E" w14:textId="01227C5D" w:rsidR="0098753D" w:rsidRDefault="0098753D" w:rsidP="00DC328E">
    <w:pPr>
      <w:pStyle w:val="Encabezado"/>
      <w:pBdr>
        <w:bottom w:val="single" w:sz="4" w:space="1" w:color="auto"/>
      </w:pBdr>
    </w:pPr>
    <w:r w:rsidRPr="008629D4">
      <w:rPr>
        <w:rFonts w:ascii="Arial" w:hAnsi="Arial" w:cs="Arial"/>
        <w:i/>
        <w:sz w:val="18"/>
        <w:szCs w:val="18"/>
      </w:rPr>
      <w:t>[NOMENCLATURA DEL PROCEDIMIENTO DE SELECCIÓN]</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8FA6E5" w14:textId="39FF93A5" w:rsidR="0098753D" w:rsidRDefault="0098753D">
    <w:pPr>
      <w:pStyle w:val="Encabezado"/>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CA3933" w14:textId="00C6F9EB" w:rsidR="0098753D" w:rsidRPr="00577365" w:rsidRDefault="0098753D" w:rsidP="00116925">
    <w:pPr>
      <w:jc w:val="both"/>
      <w:rPr>
        <w:rFonts w:ascii="Arial" w:hAnsi="Arial" w:cs="Arial"/>
        <w:i/>
        <w:sz w:val="18"/>
        <w:szCs w:val="18"/>
        <w:highlight w:val="lightGray"/>
      </w:rPr>
    </w:pPr>
    <w:r w:rsidRPr="51E2330F">
      <w:rPr>
        <w:rFonts w:ascii="Arial" w:hAnsi="Arial" w:cs="Arial"/>
        <w:i/>
        <w:sz w:val="18"/>
        <w:szCs w:val="18"/>
        <w:highlight w:val="lightGray"/>
      </w:rPr>
      <w:t>[CONSIGNAR NOMBRE DE LA ENTIDAD]</w:t>
    </w:r>
  </w:p>
  <w:p w14:paraId="3F0143DA" w14:textId="77777777" w:rsidR="0098753D" w:rsidRDefault="0098753D" w:rsidP="00116925">
    <w:pPr>
      <w:pStyle w:val="Encabezado"/>
      <w:pBdr>
        <w:bottom w:val="single" w:sz="4" w:space="1" w:color="auto"/>
      </w:pBdr>
    </w:pPr>
    <w:r w:rsidRPr="00577365">
      <w:rPr>
        <w:rFonts w:ascii="Arial" w:hAnsi="Arial" w:cs="Arial"/>
        <w:i/>
        <w:sz w:val="18"/>
        <w:highlight w:val="lightGray"/>
      </w:rPr>
      <w:t>[CONSIGNAR NOMENCLATURA DEL PROCEDIMIENTO]</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5747A0" w14:textId="0842211E" w:rsidR="0098753D" w:rsidRPr="008629D4" w:rsidRDefault="0098753D" w:rsidP="00DC328E">
    <w:pPr>
      <w:jc w:val="both"/>
      <w:rPr>
        <w:rFonts w:ascii="Arial" w:hAnsi="Arial" w:cs="Arial"/>
        <w:i/>
        <w:sz w:val="18"/>
        <w:szCs w:val="18"/>
      </w:rPr>
    </w:pPr>
    <w:r w:rsidRPr="008629D4">
      <w:rPr>
        <w:rFonts w:ascii="Arial" w:hAnsi="Arial" w:cs="Arial"/>
        <w:i/>
        <w:sz w:val="18"/>
        <w:szCs w:val="18"/>
      </w:rPr>
      <w:t>[NOMBRE DE LA ENTIDAD</w:t>
    </w:r>
    <w:r w:rsidR="007747EF">
      <w:rPr>
        <w:rFonts w:ascii="Arial" w:hAnsi="Arial" w:cs="Arial"/>
        <w:i/>
        <w:sz w:val="18"/>
        <w:szCs w:val="18"/>
      </w:rPr>
      <w:t xml:space="preserve"> CONTRATANTE</w:t>
    </w:r>
    <w:r w:rsidRPr="008629D4">
      <w:rPr>
        <w:rFonts w:ascii="Arial" w:hAnsi="Arial" w:cs="Arial"/>
        <w:i/>
        <w:sz w:val="18"/>
        <w:szCs w:val="18"/>
      </w:rPr>
      <w:t>]</w:t>
    </w:r>
  </w:p>
  <w:p w14:paraId="1563990C" w14:textId="44F74B71" w:rsidR="0098753D" w:rsidRDefault="0098753D" w:rsidP="00DC328E">
    <w:pPr>
      <w:pStyle w:val="Encabezado"/>
      <w:pBdr>
        <w:bottom w:val="single" w:sz="4" w:space="1" w:color="auto"/>
      </w:pBdr>
    </w:pPr>
    <w:r w:rsidRPr="008629D4">
      <w:rPr>
        <w:rFonts w:ascii="Arial" w:hAnsi="Arial" w:cs="Arial"/>
        <w:i/>
        <w:sz w:val="18"/>
      </w:rPr>
      <w:t>[NOMENCLATURA DEL PROCEDIMIENTO]</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8CCFE6" w14:textId="357FBEC9" w:rsidR="0098753D" w:rsidRDefault="0098753D">
    <w:pPr>
      <w:pStyle w:val="Encabezado"/>
    </w:pPr>
  </w:p>
</w:hdr>
</file>

<file path=word/intelligence2.xml><?xml version="1.0" encoding="utf-8"?>
<int2:intelligence xmlns:int2="http://schemas.microsoft.com/office/intelligence/2020/intelligence" xmlns:oel="http://schemas.microsoft.com/office/2019/extlst">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B9B6F702"/>
    <w:lvl w:ilvl="0">
      <w:start w:val="1"/>
      <w:numFmt w:val="bullet"/>
      <w:pStyle w:val="Listaconvietas5"/>
      <w:lvlText w:val="○"/>
      <w:lvlJc w:val="left"/>
      <w:pPr>
        <w:ind w:left="1800" w:hanging="360"/>
      </w:pPr>
      <w:rPr>
        <w:rFonts w:ascii="Monotype Corsiva" w:hAnsi="Monotype Corsiva" w:hint="default"/>
        <w:color w:val="A28E6A"/>
      </w:rPr>
    </w:lvl>
  </w:abstractNum>
  <w:abstractNum w:abstractNumId="1" w15:restartNumberingAfterBreak="0">
    <w:nsid w:val="FFFFFF81"/>
    <w:multiLevelType w:val="singleLevel"/>
    <w:tmpl w:val="9A8A1DFA"/>
    <w:lvl w:ilvl="0">
      <w:start w:val="1"/>
      <w:numFmt w:val="bullet"/>
      <w:pStyle w:val="Listaconvietas4"/>
      <w:lvlText w:val=""/>
      <w:lvlJc w:val="left"/>
      <w:pPr>
        <w:ind w:left="1440" w:hanging="360"/>
      </w:pPr>
      <w:rPr>
        <w:rFonts w:ascii="Symbol" w:hAnsi="Symbol" w:hint="default"/>
        <w:color w:val="A28E6A"/>
      </w:rPr>
    </w:lvl>
  </w:abstractNum>
  <w:abstractNum w:abstractNumId="2" w15:restartNumberingAfterBreak="0">
    <w:nsid w:val="FFFFFF82"/>
    <w:multiLevelType w:val="singleLevel"/>
    <w:tmpl w:val="AC6E7B80"/>
    <w:lvl w:ilvl="0">
      <w:start w:val="1"/>
      <w:numFmt w:val="bullet"/>
      <w:pStyle w:val="Listaconvietas3"/>
      <w:lvlText w:val=""/>
      <w:lvlJc w:val="left"/>
      <w:pPr>
        <w:ind w:left="1080" w:hanging="360"/>
      </w:pPr>
      <w:rPr>
        <w:rFonts w:ascii="Symbol" w:hAnsi="Symbol" w:hint="default"/>
        <w:color w:val="EE8C69"/>
      </w:rPr>
    </w:lvl>
  </w:abstractNum>
  <w:abstractNum w:abstractNumId="3" w15:restartNumberingAfterBreak="0">
    <w:nsid w:val="FFFFFF83"/>
    <w:multiLevelType w:val="singleLevel"/>
    <w:tmpl w:val="3EFA84BC"/>
    <w:lvl w:ilvl="0">
      <w:start w:val="1"/>
      <w:numFmt w:val="bullet"/>
      <w:pStyle w:val="Listaconvietas2"/>
      <w:lvlText w:val=""/>
      <w:lvlJc w:val="left"/>
      <w:pPr>
        <w:ind w:left="720" w:hanging="360"/>
      </w:pPr>
      <w:rPr>
        <w:rFonts w:ascii="Symbol" w:hAnsi="Symbol" w:hint="default"/>
        <w:color w:val="D34817"/>
      </w:rPr>
    </w:lvl>
  </w:abstractNum>
  <w:abstractNum w:abstractNumId="4" w15:restartNumberingAfterBreak="0">
    <w:nsid w:val="FFFFFF89"/>
    <w:multiLevelType w:val="singleLevel"/>
    <w:tmpl w:val="7E249CE2"/>
    <w:lvl w:ilvl="0">
      <w:start w:val="1"/>
      <w:numFmt w:val="bullet"/>
      <w:pStyle w:val="Listaconvietas"/>
      <w:lvlText w:val=""/>
      <w:lvlJc w:val="left"/>
      <w:pPr>
        <w:ind w:left="360" w:hanging="360"/>
      </w:pPr>
      <w:rPr>
        <w:rFonts w:ascii="Symbol" w:hAnsi="Symbol" w:hint="default"/>
        <w:color w:val="9D3511"/>
      </w:rPr>
    </w:lvl>
  </w:abstractNum>
  <w:abstractNum w:abstractNumId="5" w15:restartNumberingAfterBreak="0">
    <w:nsid w:val="010B24C4"/>
    <w:multiLevelType w:val="hybridMultilevel"/>
    <w:tmpl w:val="C66E113C"/>
    <w:lvl w:ilvl="0" w:tplc="B352CBFA">
      <w:numFmt w:val="decimal"/>
      <w:lvlText w:val="%1"/>
      <w:lvlJc w:val="left"/>
      <w:pPr>
        <w:ind w:left="720" w:hanging="360"/>
      </w:pPr>
      <w:rPr>
        <w:rFonts w:hint="default"/>
      </w:r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6" w15:restartNumberingAfterBreak="0">
    <w:nsid w:val="0507111B"/>
    <w:multiLevelType w:val="hybridMultilevel"/>
    <w:tmpl w:val="CF3A7636"/>
    <w:lvl w:ilvl="0" w:tplc="5B962606">
      <w:start w:val="1"/>
      <w:numFmt w:val="lowerLetter"/>
      <w:lvlText w:val="%1)"/>
      <w:lvlJc w:val="left"/>
      <w:pPr>
        <w:ind w:left="1068" w:hanging="360"/>
      </w:pPr>
      <w:rPr>
        <w:rFonts w:cs="Times New Roman"/>
        <w:b w:val="0"/>
        <w:i w:val="0"/>
        <w:iCs/>
        <w:color w:val="auto"/>
        <w:sz w:val="20"/>
        <w:szCs w:val="20"/>
      </w:rPr>
    </w:lvl>
    <w:lvl w:ilvl="1" w:tplc="F590447A">
      <w:start w:val="1"/>
      <w:numFmt w:val="lowerLetter"/>
      <w:suff w:val="space"/>
      <w:lvlText w:val="%2."/>
      <w:lvlJc w:val="left"/>
      <w:pPr>
        <w:ind w:left="1788" w:hanging="360"/>
      </w:pPr>
      <w:rPr>
        <w:rFonts w:cs="Times New Roman" w:hint="default"/>
      </w:rPr>
    </w:lvl>
    <w:lvl w:ilvl="2" w:tplc="0C0A001B" w:tentative="1">
      <w:start w:val="1"/>
      <w:numFmt w:val="lowerRoman"/>
      <w:lvlText w:val="%3."/>
      <w:lvlJc w:val="right"/>
      <w:pPr>
        <w:ind w:left="2508" w:hanging="180"/>
      </w:pPr>
      <w:rPr>
        <w:rFonts w:cs="Times New Roman"/>
      </w:rPr>
    </w:lvl>
    <w:lvl w:ilvl="3" w:tplc="0C0A000F" w:tentative="1">
      <w:start w:val="1"/>
      <w:numFmt w:val="decimal"/>
      <w:lvlText w:val="%4."/>
      <w:lvlJc w:val="left"/>
      <w:pPr>
        <w:ind w:left="3228" w:hanging="360"/>
      </w:pPr>
      <w:rPr>
        <w:rFonts w:cs="Times New Roman"/>
      </w:rPr>
    </w:lvl>
    <w:lvl w:ilvl="4" w:tplc="0C0A0019" w:tentative="1">
      <w:start w:val="1"/>
      <w:numFmt w:val="lowerLetter"/>
      <w:lvlText w:val="%5."/>
      <w:lvlJc w:val="left"/>
      <w:pPr>
        <w:ind w:left="3948" w:hanging="360"/>
      </w:pPr>
      <w:rPr>
        <w:rFonts w:cs="Times New Roman"/>
      </w:rPr>
    </w:lvl>
    <w:lvl w:ilvl="5" w:tplc="0C0A001B" w:tentative="1">
      <w:start w:val="1"/>
      <w:numFmt w:val="lowerRoman"/>
      <w:lvlText w:val="%6."/>
      <w:lvlJc w:val="right"/>
      <w:pPr>
        <w:ind w:left="4668" w:hanging="180"/>
      </w:pPr>
      <w:rPr>
        <w:rFonts w:cs="Times New Roman"/>
      </w:rPr>
    </w:lvl>
    <w:lvl w:ilvl="6" w:tplc="0C0A000F" w:tentative="1">
      <w:start w:val="1"/>
      <w:numFmt w:val="decimal"/>
      <w:lvlText w:val="%7."/>
      <w:lvlJc w:val="left"/>
      <w:pPr>
        <w:ind w:left="5388" w:hanging="360"/>
      </w:pPr>
      <w:rPr>
        <w:rFonts w:cs="Times New Roman"/>
      </w:rPr>
    </w:lvl>
    <w:lvl w:ilvl="7" w:tplc="0C0A0019" w:tentative="1">
      <w:start w:val="1"/>
      <w:numFmt w:val="lowerLetter"/>
      <w:lvlText w:val="%8."/>
      <w:lvlJc w:val="left"/>
      <w:pPr>
        <w:ind w:left="6108" w:hanging="360"/>
      </w:pPr>
      <w:rPr>
        <w:rFonts w:cs="Times New Roman"/>
      </w:rPr>
    </w:lvl>
    <w:lvl w:ilvl="8" w:tplc="0C0A001B" w:tentative="1">
      <w:start w:val="1"/>
      <w:numFmt w:val="lowerRoman"/>
      <w:lvlText w:val="%9."/>
      <w:lvlJc w:val="right"/>
      <w:pPr>
        <w:ind w:left="6828" w:hanging="180"/>
      </w:pPr>
      <w:rPr>
        <w:rFonts w:cs="Times New Roman"/>
      </w:rPr>
    </w:lvl>
  </w:abstractNum>
  <w:abstractNum w:abstractNumId="7" w15:restartNumberingAfterBreak="0">
    <w:nsid w:val="06DA0B93"/>
    <w:multiLevelType w:val="hybridMultilevel"/>
    <w:tmpl w:val="963E65BC"/>
    <w:lvl w:ilvl="0" w:tplc="0C0A0001">
      <w:start w:val="1"/>
      <w:numFmt w:val="bullet"/>
      <w:lvlText w:val=""/>
      <w:lvlJc w:val="left"/>
      <w:pPr>
        <w:ind w:left="710" w:hanging="360"/>
      </w:pPr>
      <w:rPr>
        <w:rFonts w:ascii="Symbol" w:hAnsi="Symbol" w:hint="default"/>
      </w:rPr>
    </w:lvl>
    <w:lvl w:ilvl="1" w:tplc="0C0A0003" w:tentative="1">
      <w:start w:val="1"/>
      <w:numFmt w:val="bullet"/>
      <w:lvlText w:val="o"/>
      <w:lvlJc w:val="left"/>
      <w:pPr>
        <w:ind w:left="1430" w:hanging="360"/>
      </w:pPr>
      <w:rPr>
        <w:rFonts w:ascii="Courier New" w:hAnsi="Courier New" w:cs="Courier New" w:hint="default"/>
      </w:rPr>
    </w:lvl>
    <w:lvl w:ilvl="2" w:tplc="0C0A0005" w:tentative="1">
      <w:start w:val="1"/>
      <w:numFmt w:val="bullet"/>
      <w:lvlText w:val=""/>
      <w:lvlJc w:val="left"/>
      <w:pPr>
        <w:ind w:left="2150" w:hanging="360"/>
      </w:pPr>
      <w:rPr>
        <w:rFonts w:ascii="Wingdings" w:hAnsi="Wingdings" w:hint="default"/>
      </w:rPr>
    </w:lvl>
    <w:lvl w:ilvl="3" w:tplc="0C0A0001" w:tentative="1">
      <w:start w:val="1"/>
      <w:numFmt w:val="bullet"/>
      <w:lvlText w:val=""/>
      <w:lvlJc w:val="left"/>
      <w:pPr>
        <w:ind w:left="2870" w:hanging="360"/>
      </w:pPr>
      <w:rPr>
        <w:rFonts w:ascii="Symbol" w:hAnsi="Symbol" w:hint="default"/>
      </w:rPr>
    </w:lvl>
    <w:lvl w:ilvl="4" w:tplc="0C0A0003" w:tentative="1">
      <w:start w:val="1"/>
      <w:numFmt w:val="bullet"/>
      <w:lvlText w:val="o"/>
      <w:lvlJc w:val="left"/>
      <w:pPr>
        <w:ind w:left="3590" w:hanging="360"/>
      </w:pPr>
      <w:rPr>
        <w:rFonts w:ascii="Courier New" w:hAnsi="Courier New" w:cs="Courier New" w:hint="default"/>
      </w:rPr>
    </w:lvl>
    <w:lvl w:ilvl="5" w:tplc="0C0A0005" w:tentative="1">
      <w:start w:val="1"/>
      <w:numFmt w:val="bullet"/>
      <w:lvlText w:val=""/>
      <w:lvlJc w:val="left"/>
      <w:pPr>
        <w:ind w:left="4310" w:hanging="360"/>
      </w:pPr>
      <w:rPr>
        <w:rFonts w:ascii="Wingdings" w:hAnsi="Wingdings" w:hint="default"/>
      </w:rPr>
    </w:lvl>
    <w:lvl w:ilvl="6" w:tplc="0C0A0001" w:tentative="1">
      <w:start w:val="1"/>
      <w:numFmt w:val="bullet"/>
      <w:lvlText w:val=""/>
      <w:lvlJc w:val="left"/>
      <w:pPr>
        <w:ind w:left="5030" w:hanging="360"/>
      </w:pPr>
      <w:rPr>
        <w:rFonts w:ascii="Symbol" w:hAnsi="Symbol" w:hint="default"/>
      </w:rPr>
    </w:lvl>
    <w:lvl w:ilvl="7" w:tplc="0C0A0003" w:tentative="1">
      <w:start w:val="1"/>
      <w:numFmt w:val="bullet"/>
      <w:lvlText w:val="o"/>
      <w:lvlJc w:val="left"/>
      <w:pPr>
        <w:ind w:left="5750" w:hanging="360"/>
      </w:pPr>
      <w:rPr>
        <w:rFonts w:ascii="Courier New" w:hAnsi="Courier New" w:cs="Courier New" w:hint="default"/>
      </w:rPr>
    </w:lvl>
    <w:lvl w:ilvl="8" w:tplc="0C0A0005" w:tentative="1">
      <w:start w:val="1"/>
      <w:numFmt w:val="bullet"/>
      <w:lvlText w:val=""/>
      <w:lvlJc w:val="left"/>
      <w:pPr>
        <w:ind w:left="6470" w:hanging="360"/>
      </w:pPr>
      <w:rPr>
        <w:rFonts w:ascii="Wingdings" w:hAnsi="Wingdings" w:hint="default"/>
      </w:rPr>
    </w:lvl>
  </w:abstractNum>
  <w:abstractNum w:abstractNumId="8" w15:restartNumberingAfterBreak="0">
    <w:nsid w:val="0B1D01AF"/>
    <w:multiLevelType w:val="multilevel"/>
    <w:tmpl w:val="EA9CFFC6"/>
    <w:lvl w:ilvl="0">
      <w:start w:val="4"/>
      <w:numFmt w:val="decimal"/>
      <w:lvlText w:val="%1"/>
      <w:lvlJc w:val="left"/>
      <w:pPr>
        <w:ind w:left="360" w:hanging="360"/>
      </w:pPr>
      <w:rPr>
        <w:rFonts w:hint="default"/>
      </w:rPr>
    </w:lvl>
    <w:lvl w:ilvl="1">
      <w:start w:val="1"/>
      <w:numFmt w:val="decimal"/>
      <w:lvlText w:val="%1.%2"/>
      <w:lvlJc w:val="left"/>
      <w:pPr>
        <w:ind w:left="580" w:hanging="360"/>
      </w:pPr>
      <w:rPr>
        <w:rFonts w:hint="default"/>
        <w:color w:val="auto"/>
        <w:sz w:val="20"/>
        <w:szCs w:val="20"/>
      </w:rPr>
    </w:lvl>
    <w:lvl w:ilvl="2">
      <w:start w:val="1"/>
      <w:numFmt w:val="decimal"/>
      <w:lvlText w:val="%1.%2.%3"/>
      <w:lvlJc w:val="left"/>
      <w:pPr>
        <w:ind w:left="1160" w:hanging="720"/>
      </w:pPr>
      <w:rPr>
        <w:rFonts w:hint="default"/>
        <w:color w:val="auto"/>
        <w:sz w:val="20"/>
        <w:szCs w:val="20"/>
      </w:rPr>
    </w:lvl>
    <w:lvl w:ilvl="3">
      <w:start w:val="1"/>
      <w:numFmt w:val="decimal"/>
      <w:lvlText w:val="%1.%2.%3.%4"/>
      <w:lvlJc w:val="left"/>
      <w:pPr>
        <w:ind w:left="1380" w:hanging="720"/>
      </w:pPr>
      <w:rPr>
        <w:rFonts w:hint="default"/>
      </w:rPr>
    </w:lvl>
    <w:lvl w:ilvl="4">
      <w:start w:val="1"/>
      <w:numFmt w:val="decimal"/>
      <w:lvlText w:val="%1.%2.%3.%4.%5"/>
      <w:lvlJc w:val="left"/>
      <w:pPr>
        <w:ind w:left="1960" w:hanging="1080"/>
      </w:pPr>
      <w:rPr>
        <w:rFonts w:hint="default"/>
      </w:rPr>
    </w:lvl>
    <w:lvl w:ilvl="5">
      <w:start w:val="1"/>
      <w:numFmt w:val="decimal"/>
      <w:lvlText w:val="%1.%2.%3.%4.%5.%6"/>
      <w:lvlJc w:val="left"/>
      <w:pPr>
        <w:ind w:left="2180" w:hanging="1080"/>
      </w:pPr>
      <w:rPr>
        <w:rFonts w:hint="default"/>
      </w:rPr>
    </w:lvl>
    <w:lvl w:ilvl="6">
      <w:start w:val="1"/>
      <w:numFmt w:val="decimal"/>
      <w:lvlText w:val="%1.%2.%3.%4.%5.%6.%7"/>
      <w:lvlJc w:val="left"/>
      <w:pPr>
        <w:ind w:left="2760" w:hanging="1440"/>
      </w:pPr>
      <w:rPr>
        <w:rFonts w:hint="default"/>
      </w:rPr>
    </w:lvl>
    <w:lvl w:ilvl="7">
      <w:start w:val="1"/>
      <w:numFmt w:val="decimal"/>
      <w:lvlText w:val="%1.%2.%3.%4.%5.%6.%7.%8"/>
      <w:lvlJc w:val="left"/>
      <w:pPr>
        <w:ind w:left="2980" w:hanging="1440"/>
      </w:pPr>
      <w:rPr>
        <w:rFonts w:hint="default"/>
      </w:rPr>
    </w:lvl>
    <w:lvl w:ilvl="8">
      <w:start w:val="1"/>
      <w:numFmt w:val="decimal"/>
      <w:lvlText w:val="%1.%2.%3.%4.%5.%6.%7.%8.%9"/>
      <w:lvlJc w:val="left"/>
      <w:pPr>
        <w:ind w:left="3560" w:hanging="1800"/>
      </w:pPr>
      <w:rPr>
        <w:rFonts w:hint="default"/>
      </w:rPr>
    </w:lvl>
  </w:abstractNum>
  <w:abstractNum w:abstractNumId="9" w15:restartNumberingAfterBreak="0">
    <w:nsid w:val="0B764DEA"/>
    <w:multiLevelType w:val="hybridMultilevel"/>
    <w:tmpl w:val="85628BF6"/>
    <w:lvl w:ilvl="0" w:tplc="05EA6334">
      <w:start w:val="1"/>
      <w:numFmt w:val="bullet"/>
      <w:lvlText w:val=""/>
      <w:lvlJc w:val="left"/>
      <w:pPr>
        <w:ind w:left="720" w:hanging="360"/>
      </w:pPr>
      <w:rPr>
        <w:rFonts w:ascii="Symbol" w:hAnsi="Symbol" w:hint="default"/>
        <w:sz w:val="20"/>
        <w:szCs w:val="20"/>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0" w15:restartNumberingAfterBreak="0">
    <w:nsid w:val="0B7F4606"/>
    <w:multiLevelType w:val="hybridMultilevel"/>
    <w:tmpl w:val="17AEC552"/>
    <w:lvl w:ilvl="0" w:tplc="280A0001">
      <w:start w:val="1"/>
      <w:numFmt w:val="bullet"/>
      <w:lvlText w:val=""/>
      <w:lvlJc w:val="left"/>
      <w:pPr>
        <w:ind w:left="754" w:hanging="360"/>
      </w:pPr>
      <w:rPr>
        <w:rFonts w:ascii="Symbol" w:hAnsi="Symbol" w:hint="default"/>
      </w:rPr>
    </w:lvl>
    <w:lvl w:ilvl="1" w:tplc="280A0003" w:tentative="1">
      <w:start w:val="1"/>
      <w:numFmt w:val="bullet"/>
      <w:lvlText w:val="o"/>
      <w:lvlJc w:val="left"/>
      <w:pPr>
        <w:ind w:left="1474" w:hanging="360"/>
      </w:pPr>
      <w:rPr>
        <w:rFonts w:ascii="Courier New" w:hAnsi="Courier New" w:cs="Courier New" w:hint="default"/>
      </w:rPr>
    </w:lvl>
    <w:lvl w:ilvl="2" w:tplc="280A0005" w:tentative="1">
      <w:start w:val="1"/>
      <w:numFmt w:val="bullet"/>
      <w:lvlText w:val=""/>
      <w:lvlJc w:val="left"/>
      <w:pPr>
        <w:ind w:left="2194" w:hanging="360"/>
      </w:pPr>
      <w:rPr>
        <w:rFonts w:ascii="Wingdings" w:hAnsi="Wingdings" w:hint="default"/>
      </w:rPr>
    </w:lvl>
    <w:lvl w:ilvl="3" w:tplc="280A0001" w:tentative="1">
      <w:start w:val="1"/>
      <w:numFmt w:val="bullet"/>
      <w:lvlText w:val=""/>
      <w:lvlJc w:val="left"/>
      <w:pPr>
        <w:ind w:left="2914" w:hanging="360"/>
      </w:pPr>
      <w:rPr>
        <w:rFonts w:ascii="Symbol" w:hAnsi="Symbol" w:hint="default"/>
      </w:rPr>
    </w:lvl>
    <w:lvl w:ilvl="4" w:tplc="280A0003" w:tentative="1">
      <w:start w:val="1"/>
      <w:numFmt w:val="bullet"/>
      <w:lvlText w:val="o"/>
      <w:lvlJc w:val="left"/>
      <w:pPr>
        <w:ind w:left="3634" w:hanging="360"/>
      </w:pPr>
      <w:rPr>
        <w:rFonts w:ascii="Courier New" w:hAnsi="Courier New" w:cs="Courier New" w:hint="default"/>
      </w:rPr>
    </w:lvl>
    <w:lvl w:ilvl="5" w:tplc="280A0005" w:tentative="1">
      <w:start w:val="1"/>
      <w:numFmt w:val="bullet"/>
      <w:lvlText w:val=""/>
      <w:lvlJc w:val="left"/>
      <w:pPr>
        <w:ind w:left="4354" w:hanging="360"/>
      </w:pPr>
      <w:rPr>
        <w:rFonts w:ascii="Wingdings" w:hAnsi="Wingdings" w:hint="default"/>
      </w:rPr>
    </w:lvl>
    <w:lvl w:ilvl="6" w:tplc="280A0001" w:tentative="1">
      <w:start w:val="1"/>
      <w:numFmt w:val="bullet"/>
      <w:lvlText w:val=""/>
      <w:lvlJc w:val="left"/>
      <w:pPr>
        <w:ind w:left="5074" w:hanging="360"/>
      </w:pPr>
      <w:rPr>
        <w:rFonts w:ascii="Symbol" w:hAnsi="Symbol" w:hint="default"/>
      </w:rPr>
    </w:lvl>
    <w:lvl w:ilvl="7" w:tplc="280A0003" w:tentative="1">
      <w:start w:val="1"/>
      <w:numFmt w:val="bullet"/>
      <w:lvlText w:val="o"/>
      <w:lvlJc w:val="left"/>
      <w:pPr>
        <w:ind w:left="5794" w:hanging="360"/>
      </w:pPr>
      <w:rPr>
        <w:rFonts w:ascii="Courier New" w:hAnsi="Courier New" w:cs="Courier New" w:hint="default"/>
      </w:rPr>
    </w:lvl>
    <w:lvl w:ilvl="8" w:tplc="280A0005" w:tentative="1">
      <w:start w:val="1"/>
      <w:numFmt w:val="bullet"/>
      <w:lvlText w:val=""/>
      <w:lvlJc w:val="left"/>
      <w:pPr>
        <w:ind w:left="6514" w:hanging="360"/>
      </w:pPr>
      <w:rPr>
        <w:rFonts w:ascii="Wingdings" w:hAnsi="Wingdings" w:hint="default"/>
      </w:rPr>
    </w:lvl>
  </w:abstractNum>
  <w:abstractNum w:abstractNumId="11" w15:restartNumberingAfterBreak="0">
    <w:nsid w:val="0F044D02"/>
    <w:multiLevelType w:val="multilevel"/>
    <w:tmpl w:val="DEE0E6E4"/>
    <w:styleLink w:val="Listaactual1"/>
    <w:lvl w:ilvl="0">
      <w:start w:val="1"/>
      <w:numFmt w:val="lowerLetter"/>
      <w:lvlText w:val="%1)"/>
      <w:lvlJc w:val="left"/>
      <w:pPr>
        <w:ind w:left="720" w:hanging="360"/>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 w15:restartNumberingAfterBreak="0">
    <w:nsid w:val="11E242B2"/>
    <w:multiLevelType w:val="hybridMultilevel"/>
    <w:tmpl w:val="B30A2BB2"/>
    <w:lvl w:ilvl="0" w:tplc="8BEEC9AE">
      <w:start w:val="1"/>
      <w:numFmt w:val="lowerLetter"/>
      <w:lvlText w:val="%1)"/>
      <w:lvlJc w:val="left"/>
      <w:pPr>
        <w:ind w:left="1324" w:hanging="360"/>
      </w:pPr>
      <w:rPr>
        <w:rFonts w:hint="default"/>
      </w:rPr>
    </w:lvl>
    <w:lvl w:ilvl="1" w:tplc="0C0A0019" w:tentative="1">
      <w:start w:val="1"/>
      <w:numFmt w:val="lowerLetter"/>
      <w:lvlText w:val="%2."/>
      <w:lvlJc w:val="left"/>
      <w:pPr>
        <w:ind w:left="2044" w:hanging="360"/>
      </w:pPr>
    </w:lvl>
    <w:lvl w:ilvl="2" w:tplc="0C0A001B">
      <w:start w:val="1"/>
      <w:numFmt w:val="lowerRoman"/>
      <w:lvlText w:val="%3."/>
      <w:lvlJc w:val="right"/>
      <w:pPr>
        <w:ind w:left="2764" w:hanging="180"/>
      </w:pPr>
    </w:lvl>
    <w:lvl w:ilvl="3" w:tplc="0C0A000F" w:tentative="1">
      <w:start w:val="1"/>
      <w:numFmt w:val="decimal"/>
      <w:lvlText w:val="%4."/>
      <w:lvlJc w:val="left"/>
      <w:pPr>
        <w:ind w:left="3484" w:hanging="360"/>
      </w:pPr>
    </w:lvl>
    <w:lvl w:ilvl="4" w:tplc="0C0A0019" w:tentative="1">
      <w:start w:val="1"/>
      <w:numFmt w:val="lowerLetter"/>
      <w:lvlText w:val="%5."/>
      <w:lvlJc w:val="left"/>
      <w:pPr>
        <w:ind w:left="4204" w:hanging="360"/>
      </w:pPr>
    </w:lvl>
    <w:lvl w:ilvl="5" w:tplc="0C0A001B" w:tentative="1">
      <w:start w:val="1"/>
      <w:numFmt w:val="lowerRoman"/>
      <w:lvlText w:val="%6."/>
      <w:lvlJc w:val="right"/>
      <w:pPr>
        <w:ind w:left="4924" w:hanging="180"/>
      </w:pPr>
    </w:lvl>
    <w:lvl w:ilvl="6" w:tplc="0C0A000F" w:tentative="1">
      <w:start w:val="1"/>
      <w:numFmt w:val="decimal"/>
      <w:lvlText w:val="%7."/>
      <w:lvlJc w:val="left"/>
      <w:pPr>
        <w:ind w:left="5644" w:hanging="360"/>
      </w:pPr>
    </w:lvl>
    <w:lvl w:ilvl="7" w:tplc="0C0A0019" w:tentative="1">
      <w:start w:val="1"/>
      <w:numFmt w:val="lowerLetter"/>
      <w:lvlText w:val="%8."/>
      <w:lvlJc w:val="left"/>
      <w:pPr>
        <w:ind w:left="6364" w:hanging="360"/>
      </w:pPr>
    </w:lvl>
    <w:lvl w:ilvl="8" w:tplc="0C0A001B" w:tentative="1">
      <w:start w:val="1"/>
      <w:numFmt w:val="lowerRoman"/>
      <w:lvlText w:val="%9."/>
      <w:lvlJc w:val="right"/>
      <w:pPr>
        <w:ind w:left="7084" w:hanging="180"/>
      </w:pPr>
    </w:lvl>
  </w:abstractNum>
  <w:abstractNum w:abstractNumId="13" w15:restartNumberingAfterBreak="0">
    <w:nsid w:val="137638DF"/>
    <w:multiLevelType w:val="multilevel"/>
    <w:tmpl w:val="194833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1D266CFC"/>
    <w:multiLevelType w:val="hybridMultilevel"/>
    <w:tmpl w:val="2C16C47C"/>
    <w:lvl w:ilvl="0" w:tplc="280A000F">
      <w:start w:val="1"/>
      <w:numFmt w:val="decimal"/>
      <w:lvlText w:val="%1."/>
      <w:lvlJc w:val="left"/>
      <w:pPr>
        <w:ind w:left="720" w:hanging="360"/>
      </w:pPr>
      <w:rPr>
        <w:rFonts w:hint="default"/>
        <w:b w:val="0"/>
        <w:color w:val="auto"/>
      </w:r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15" w15:restartNumberingAfterBreak="0">
    <w:nsid w:val="1E461E18"/>
    <w:multiLevelType w:val="multilevel"/>
    <w:tmpl w:val="0C0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225D0EE0"/>
    <w:multiLevelType w:val="multilevel"/>
    <w:tmpl w:val="B980DE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23A07A42"/>
    <w:multiLevelType w:val="hybridMultilevel"/>
    <w:tmpl w:val="02A8338E"/>
    <w:lvl w:ilvl="0" w:tplc="DC6CA82A">
      <w:start w:val="1"/>
      <w:numFmt w:val="upperLetter"/>
      <w:lvlText w:val="%1."/>
      <w:lvlJc w:val="left"/>
      <w:pPr>
        <w:ind w:left="1080" w:hanging="360"/>
      </w:pPr>
      <w:rPr>
        <w:rFonts w:hint="default"/>
        <w:b/>
        <w:bCs/>
      </w:rPr>
    </w:lvl>
    <w:lvl w:ilvl="1" w:tplc="FFFFFFFF">
      <w:start w:val="1"/>
      <w:numFmt w:val="lowerLetter"/>
      <w:lvlText w:val="%2)"/>
      <w:lvlJc w:val="left"/>
      <w:pPr>
        <w:ind w:left="1925" w:hanging="360"/>
      </w:pPr>
    </w:lvl>
    <w:lvl w:ilvl="2" w:tplc="FFFFFFFF">
      <w:start w:val="7"/>
      <w:numFmt w:val="upperLetter"/>
      <w:lvlText w:val="%3)"/>
      <w:lvlJc w:val="left"/>
      <w:pPr>
        <w:ind w:left="2700" w:hanging="360"/>
      </w:pPr>
      <w:rPr>
        <w:rFonts w:hint="default"/>
      </w:rPr>
    </w:lvl>
    <w:lvl w:ilvl="3" w:tplc="FFFFFFFF">
      <w:start w:val="1"/>
      <w:numFmt w:val="upperLetter"/>
      <w:lvlText w:val="%4."/>
      <w:lvlJc w:val="left"/>
      <w:pPr>
        <w:ind w:left="3240" w:hanging="360"/>
      </w:pPr>
      <w:rPr>
        <w:rFonts w:hint="default"/>
        <w:b/>
        <w:bCs/>
      </w:r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8" w15:restartNumberingAfterBreak="0">
    <w:nsid w:val="24D076E4"/>
    <w:multiLevelType w:val="hybridMultilevel"/>
    <w:tmpl w:val="18360F50"/>
    <w:lvl w:ilvl="0" w:tplc="280A000F">
      <w:start w:val="1"/>
      <w:numFmt w:val="decimal"/>
      <w:lvlText w:val="%1."/>
      <w:lvlJc w:val="left"/>
      <w:pPr>
        <w:ind w:left="360" w:hanging="360"/>
      </w:pPr>
      <w:rPr>
        <w:rFonts w:hint="default"/>
      </w:rPr>
    </w:lvl>
    <w:lvl w:ilvl="1" w:tplc="280A0019" w:tentative="1">
      <w:start w:val="1"/>
      <w:numFmt w:val="lowerLetter"/>
      <w:lvlText w:val="%2."/>
      <w:lvlJc w:val="left"/>
      <w:pPr>
        <w:ind w:left="1080" w:hanging="360"/>
      </w:pPr>
    </w:lvl>
    <w:lvl w:ilvl="2" w:tplc="280A001B" w:tentative="1">
      <w:start w:val="1"/>
      <w:numFmt w:val="lowerRoman"/>
      <w:lvlText w:val="%3."/>
      <w:lvlJc w:val="right"/>
      <w:pPr>
        <w:ind w:left="1800" w:hanging="180"/>
      </w:pPr>
    </w:lvl>
    <w:lvl w:ilvl="3" w:tplc="280A000F" w:tentative="1">
      <w:start w:val="1"/>
      <w:numFmt w:val="decimal"/>
      <w:lvlText w:val="%4."/>
      <w:lvlJc w:val="left"/>
      <w:pPr>
        <w:ind w:left="2520" w:hanging="360"/>
      </w:pPr>
    </w:lvl>
    <w:lvl w:ilvl="4" w:tplc="280A0019" w:tentative="1">
      <w:start w:val="1"/>
      <w:numFmt w:val="lowerLetter"/>
      <w:lvlText w:val="%5."/>
      <w:lvlJc w:val="left"/>
      <w:pPr>
        <w:ind w:left="3240" w:hanging="360"/>
      </w:pPr>
    </w:lvl>
    <w:lvl w:ilvl="5" w:tplc="280A001B" w:tentative="1">
      <w:start w:val="1"/>
      <w:numFmt w:val="lowerRoman"/>
      <w:lvlText w:val="%6."/>
      <w:lvlJc w:val="right"/>
      <w:pPr>
        <w:ind w:left="3960" w:hanging="180"/>
      </w:pPr>
    </w:lvl>
    <w:lvl w:ilvl="6" w:tplc="280A000F" w:tentative="1">
      <w:start w:val="1"/>
      <w:numFmt w:val="decimal"/>
      <w:lvlText w:val="%7."/>
      <w:lvlJc w:val="left"/>
      <w:pPr>
        <w:ind w:left="4680" w:hanging="360"/>
      </w:pPr>
    </w:lvl>
    <w:lvl w:ilvl="7" w:tplc="280A0019" w:tentative="1">
      <w:start w:val="1"/>
      <w:numFmt w:val="lowerLetter"/>
      <w:lvlText w:val="%8."/>
      <w:lvlJc w:val="left"/>
      <w:pPr>
        <w:ind w:left="5400" w:hanging="360"/>
      </w:pPr>
    </w:lvl>
    <w:lvl w:ilvl="8" w:tplc="280A001B" w:tentative="1">
      <w:start w:val="1"/>
      <w:numFmt w:val="lowerRoman"/>
      <w:lvlText w:val="%9."/>
      <w:lvlJc w:val="right"/>
      <w:pPr>
        <w:ind w:left="6120" w:hanging="180"/>
      </w:pPr>
    </w:lvl>
  </w:abstractNum>
  <w:abstractNum w:abstractNumId="19" w15:restartNumberingAfterBreak="0">
    <w:nsid w:val="2AEA01F6"/>
    <w:multiLevelType w:val="hybridMultilevel"/>
    <w:tmpl w:val="B7A6DE62"/>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0" w15:restartNumberingAfterBreak="0">
    <w:nsid w:val="2CF8587A"/>
    <w:multiLevelType w:val="multilevel"/>
    <w:tmpl w:val="A8B815AC"/>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b w:val="0"/>
        <w:bCs w:val="0"/>
        <w:color w:val="auto"/>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440" w:hanging="108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1" w15:restartNumberingAfterBreak="0">
    <w:nsid w:val="2E2A369C"/>
    <w:multiLevelType w:val="hybridMultilevel"/>
    <w:tmpl w:val="61A08F8E"/>
    <w:lvl w:ilvl="0" w:tplc="76AC3ED8">
      <w:start w:val="1"/>
      <w:numFmt w:val="upperLetter"/>
      <w:lvlText w:val="(%1)"/>
      <w:lvlJc w:val="left"/>
      <w:pPr>
        <w:ind w:left="720" w:hanging="360"/>
      </w:pPr>
      <w:rPr>
        <w:rFonts w:hint="default"/>
      </w:r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22" w15:restartNumberingAfterBreak="0">
    <w:nsid w:val="2ED25968"/>
    <w:multiLevelType w:val="hybridMultilevel"/>
    <w:tmpl w:val="25020A5A"/>
    <w:lvl w:ilvl="0" w:tplc="7DA247BE">
      <w:start w:val="1"/>
      <w:numFmt w:val="bullet"/>
      <w:lvlText w:val=""/>
      <w:lvlJc w:val="left"/>
      <w:pPr>
        <w:ind w:left="720" w:hanging="360"/>
      </w:pPr>
      <w:rPr>
        <w:rFonts w:ascii="Symbol" w:hAnsi="Symbol" w:hint="default"/>
        <w:color w:val="EE0000"/>
        <w:sz w:val="20"/>
        <w:szCs w:val="20"/>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3" w15:restartNumberingAfterBreak="0">
    <w:nsid w:val="340321E4"/>
    <w:multiLevelType w:val="hybridMultilevel"/>
    <w:tmpl w:val="E4843E90"/>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4" w15:restartNumberingAfterBreak="0">
    <w:nsid w:val="34EE3DE7"/>
    <w:multiLevelType w:val="hybridMultilevel"/>
    <w:tmpl w:val="C9EC0E74"/>
    <w:lvl w:ilvl="0" w:tplc="CB86841C">
      <w:start w:val="1"/>
      <w:numFmt w:val="bullet"/>
      <w:lvlText w:val=""/>
      <w:lvlJc w:val="left"/>
      <w:pPr>
        <w:ind w:left="360" w:hanging="360"/>
      </w:pPr>
      <w:rPr>
        <w:rFonts w:ascii="Symbol" w:hAnsi="Symbol" w:hint="default"/>
        <w:color w:val="FF0000"/>
      </w:rPr>
    </w:lvl>
    <w:lvl w:ilvl="1" w:tplc="280A0003">
      <w:start w:val="1"/>
      <w:numFmt w:val="bullet"/>
      <w:lvlText w:val="o"/>
      <w:lvlJc w:val="left"/>
      <w:pPr>
        <w:ind w:left="1080" w:hanging="360"/>
      </w:pPr>
      <w:rPr>
        <w:rFonts w:ascii="Courier New" w:hAnsi="Courier New" w:cs="Courier New" w:hint="default"/>
      </w:rPr>
    </w:lvl>
    <w:lvl w:ilvl="2" w:tplc="280A0005" w:tentative="1">
      <w:start w:val="1"/>
      <w:numFmt w:val="bullet"/>
      <w:lvlText w:val=""/>
      <w:lvlJc w:val="left"/>
      <w:pPr>
        <w:ind w:left="1800" w:hanging="360"/>
      </w:pPr>
      <w:rPr>
        <w:rFonts w:ascii="Wingdings" w:hAnsi="Wingdings" w:hint="default"/>
      </w:rPr>
    </w:lvl>
    <w:lvl w:ilvl="3" w:tplc="280A0001" w:tentative="1">
      <w:start w:val="1"/>
      <w:numFmt w:val="bullet"/>
      <w:lvlText w:val=""/>
      <w:lvlJc w:val="left"/>
      <w:pPr>
        <w:ind w:left="2520" w:hanging="360"/>
      </w:pPr>
      <w:rPr>
        <w:rFonts w:ascii="Symbol" w:hAnsi="Symbol" w:hint="default"/>
      </w:rPr>
    </w:lvl>
    <w:lvl w:ilvl="4" w:tplc="280A0003" w:tentative="1">
      <w:start w:val="1"/>
      <w:numFmt w:val="bullet"/>
      <w:lvlText w:val="o"/>
      <w:lvlJc w:val="left"/>
      <w:pPr>
        <w:ind w:left="3240" w:hanging="360"/>
      </w:pPr>
      <w:rPr>
        <w:rFonts w:ascii="Courier New" w:hAnsi="Courier New" w:cs="Courier New" w:hint="default"/>
      </w:rPr>
    </w:lvl>
    <w:lvl w:ilvl="5" w:tplc="280A0005" w:tentative="1">
      <w:start w:val="1"/>
      <w:numFmt w:val="bullet"/>
      <w:lvlText w:val=""/>
      <w:lvlJc w:val="left"/>
      <w:pPr>
        <w:ind w:left="3960" w:hanging="360"/>
      </w:pPr>
      <w:rPr>
        <w:rFonts w:ascii="Wingdings" w:hAnsi="Wingdings" w:hint="default"/>
      </w:rPr>
    </w:lvl>
    <w:lvl w:ilvl="6" w:tplc="280A0001" w:tentative="1">
      <w:start w:val="1"/>
      <w:numFmt w:val="bullet"/>
      <w:lvlText w:val=""/>
      <w:lvlJc w:val="left"/>
      <w:pPr>
        <w:ind w:left="4680" w:hanging="360"/>
      </w:pPr>
      <w:rPr>
        <w:rFonts w:ascii="Symbol" w:hAnsi="Symbol" w:hint="default"/>
      </w:rPr>
    </w:lvl>
    <w:lvl w:ilvl="7" w:tplc="280A0003" w:tentative="1">
      <w:start w:val="1"/>
      <w:numFmt w:val="bullet"/>
      <w:lvlText w:val="o"/>
      <w:lvlJc w:val="left"/>
      <w:pPr>
        <w:ind w:left="5400" w:hanging="360"/>
      </w:pPr>
      <w:rPr>
        <w:rFonts w:ascii="Courier New" w:hAnsi="Courier New" w:cs="Courier New" w:hint="default"/>
      </w:rPr>
    </w:lvl>
    <w:lvl w:ilvl="8" w:tplc="280A0005" w:tentative="1">
      <w:start w:val="1"/>
      <w:numFmt w:val="bullet"/>
      <w:lvlText w:val=""/>
      <w:lvlJc w:val="left"/>
      <w:pPr>
        <w:ind w:left="6120" w:hanging="360"/>
      </w:pPr>
      <w:rPr>
        <w:rFonts w:ascii="Wingdings" w:hAnsi="Wingdings" w:hint="default"/>
      </w:rPr>
    </w:lvl>
  </w:abstractNum>
  <w:abstractNum w:abstractNumId="25" w15:restartNumberingAfterBreak="0">
    <w:nsid w:val="3585616C"/>
    <w:multiLevelType w:val="hybridMultilevel"/>
    <w:tmpl w:val="AD1C81C0"/>
    <w:lvl w:ilvl="0" w:tplc="280A0001">
      <w:start w:val="1"/>
      <w:numFmt w:val="bullet"/>
      <w:lvlText w:val=""/>
      <w:lvlJc w:val="left"/>
      <w:pPr>
        <w:ind w:left="750" w:hanging="360"/>
      </w:pPr>
      <w:rPr>
        <w:rFonts w:ascii="Symbol" w:hAnsi="Symbol" w:hint="default"/>
      </w:rPr>
    </w:lvl>
    <w:lvl w:ilvl="1" w:tplc="280A0003" w:tentative="1">
      <w:start w:val="1"/>
      <w:numFmt w:val="bullet"/>
      <w:lvlText w:val="o"/>
      <w:lvlJc w:val="left"/>
      <w:pPr>
        <w:ind w:left="1470" w:hanging="360"/>
      </w:pPr>
      <w:rPr>
        <w:rFonts w:ascii="Courier New" w:hAnsi="Courier New" w:cs="Courier New" w:hint="default"/>
      </w:rPr>
    </w:lvl>
    <w:lvl w:ilvl="2" w:tplc="280A0005" w:tentative="1">
      <w:start w:val="1"/>
      <w:numFmt w:val="bullet"/>
      <w:lvlText w:val=""/>
      <w:lvlJc w:val="left"/>
      <w:pPr>
        <w:ind w:left="2190" w:hanging="360"/>
      </w:pPr>
      <w:rPr>
        <w:rFonts w:ascii="Wingdings" w:hAnsi="Wingdings" w:hint="default"/>
      </w:rPr>
    </w:lvl>
    <w:lvl w:ilvl="3" w:tplc="280A0001" w:tentative="1">
      <w:start w:val="1"/>
      <w:numFmt w:val="bullet"/>
      <w:lvlText w:val=""/>
      <w:lvlJc w:val="left"/>
      <w:pPr>
        <w:ind w:left="2910" w:hanging="360"/>
      </w:pPr>
      <w:rPr>
        <w:rFonts w:ascii="Symbol" w:hAnsi="Symbol" w:hint="default"/>
      </w:rPr>
    </w:lvl>
    <w:lvl w:ilvl="4" w:tplc="280A0003" w:tentative="1">
      <w:start w:val="1"/>
      <w:numFmt w:val="bullet"/>
      <w:lvlText w:val="o"/>
      <w:lvlJc w:val="left"/>
      <w:pPr>
        <w:ind w:left="3630" w:hanging="360"/>
      </w:pPr>
      <w:rPr>
        <w:rFonts w:ascii="Courier New" w:hAnsi="Courier New" w:cs="Courier New" w:hint="default"/>
      </w:rPr>
    </w:lvl>
    <w:lvl w:ilvl="5" w:tplc="280A0005" w:tentative="1">
      <w:start w:val="1"/>
      <w:numFmt w:val="bullet"/>
      <w:lvlText w:val=""/>
      <w:lvlJc w:val="left"/>
      <w:pPr>
        <w:ind w:left="4350" w:hanging="360"/>
      </w:pPr>
      <w:rPr>
        <w:rFonts w:ascii="Wingdings" w:hAnsi="Wingdings" w:hint="default"/>
      </w:rPr>
    </w:lvl>
    <w:lvl w:ilvl="6" w:tplc="280A0001" w:tentative="1">
      <w:start w:val="1"/>
      <w:numFmt w:val="bullet"/>
      <w:lvlText w:val=""/>
      <w:lvlJc w:val="left"/>
      <w:pPr>
        <w:ind w:left="5070" w:hanging="360"/>
      </w:pPr>
      <w:rPr>
        <w:rFonts w:ascii="Symbol" w:hAnsi="Symbol" w:hint="default"/>
      </w:rPr>
    </w:lvl>
    <w:lvl w:ilvl="7" w:tplc="280A0003" w:tentative="1">
      <w:start w:val="1"/>
      <w:numFmt w:val="bullet"/>
      <w:lvlText w:val="o"/>
      <w:lvlJc w:val="left"/>
      <w:pPr>
        <w:ind w:left="5790" w:hanging="360"/>
      </w:pPr>
      <w:rPr>
        <w:rFonts w:ascii="Courier New" w:hAnsi="Courier New" w:cs="Courier New" w:hint="default"/>
      </w:rPr>
    </w:lvl>
    <w:lvl w:ilvl="8" w:tplc="280A0005" w:tentative="1">
      <w:start w:val="1"/>
      <w:numFmt w:val="bullet"/>
      <w:lvlText w:val=""/>
      <w:lvlJc w:val="left"/>
      <w:pPr>
        <w:ind w:left="6510" w:hanging="360"/>
      </w:pPr>
      <w:rPr>
        <w:rFonts w:ascii="Wingdings" w:hAnsi="Wingdings" w:hint="default"/>
      </w:rPr>
    </w:lvl>
  </w:abstractNum>
  <w:abstractNum w:abstractNumId="26" w15:restartNumberingAfterBreak="0">
    <w:nsid w:val="36C4D95A"/>
    <w:multiLevelType w:val="hybridMultilevel"/>
    <w:tmpl w:val="FFFFFFFF"/>
    <w:lvl w:ilvl="0" w:tplc="7A60502E">
      <w:start w:val="1"/>
      <w:numFmt w:val="lowerLetter"/>
      <w:lvlText w:val="%1)"/>
      <w:lvlJc w:val="left"/>
      <w:pPr>
        <w:ind w:left="720" w:hanging="360"/>
      </w:pPr>
      <w:rPr>
        <w:rFonts w:ascii="Arial" w:hAnsi="Arial" w:hint="default"/>
      </w:rPr>
    </w:lvl>
    <w:lvl w:ilvl="1" w:tplc="6C2C54D2">
      <w:start w:val="1"/>
      <w:numFmt w:val="lowerLetter"/>
      <w:lvlText w:val="%2."/>
      <w:lvlJc w:val="left"/>
      <w:pPr>
        <w:ind w:left="1440" w:hanging="360"/>
      </w:pPr>
    </w:lvl>
    <w:lvl w:ilvl="2" w:tplc="6C4C00FA">
      <w:start w:val="1"/>
      <w:numFmt w:val="lowerRoman"/>
      <w:lvlText w:val="%3."/>
      <w:lvlJc w:val="right"/>
      <w:pPr>
        <w:ind w:left="2160" w:hanging="180"/>
      </w:pPr>
    </w:lvl>
    <w:lvl w:ilvl="3" w:tplc="EB3ABB18">
      <w:start w:val="1"/>
      <w:numFmt w:val="decimal"/>
      <w:lvlText w:val="%4."/>
      <w:lvlJc w:val="left"/>
      <w:pPr>
        <w:ind w:left="2880" w:hanging="360"/>
      </w:pPr>
    </w:lvl>
    <w:lvl w:ilvl="4" w:tplc="1792C03C">
      <w:start w:val="1"/>
      <w:numFmt w:val="lowerLetter"/>
      <w:lvlText w:val="%5."/>
      <w:lvlJc w:val="left"/>
      <w:pPr>
        <w:ind w:left="3600" w:hanging="360"/>
      </w:pPr>
    </w:lvl>
    <w:lvl w:ilvl="5" w:tplc="49F6D234">
      <w:start w:val="1"/>
      <w:numFmt w:val="lowerRoman"/>
      <w:lvlText w:val="%6."/>
      <w:lvlJc w:val="right"/>
      <w:pPr>
        <w:ind w:left="4320" w:hanging="180"/>
      </w:pPr>
    </w:lvl>
    <w:lvl w:ilvl="6" w:tplc="97AE56BC">
      <w:start w:val="1"/>
      <w:numFmt w:val="decimal"/>
      <w:lvlText w:val="%7."/>
      <w:lvlJc w:val="left"/>
      <w:pPr>
        <w:ind w:left="5040" w:hanging="360"/>
      </w:pPr>
    </w:lvl>
    <w:lvl w:ilvl="7" w:tplc="F56E3968">
      <w:start w:val="1"/>
      <w:numFmt w:val="lowerLetter"/>
      <w:lvlText w:val="%8."/>
      <w:lvlJc w:val="left"/>
      <w:pPr>
        <w:ind w:left="5760" w:hanging="360"/>
      </w:pPr>
    </w:lvl>
    <w:lvl w:ilvl="8" w:tplc="AF802F1E">
      <w:start w:val="1"/>
      <w:numFmt w:val="lowerRoman"/>
      <w:lvlText w:val="%9."/>
      <w:lvlJc w:val="right"/>
      <w:pPr>
        <w:ind w:left="6480" w:hanging="180"/>
      </w:pPr>
    </w:lvl>
  </w:abstractNum>
  <w:abstractNum w:abstractNumId="27" w15:restartNumberingAfterBreak="0">
    <w:nsid w:val="3B267CCD"/>
    <w:multiLevelType w:val="hybridMultilevel"/>
    <w:tmpl w:val="F7D40EC2"/>
    <w:lvl w:ilvl="0" w:tplc="95D6DA28">
      <w:start w:val="1"/>
      <w:numFmt w:val="decimal"/>
      <w:lvlText w:val="%1."/>
      <w:lvlJc w:val="left"/>
      <w:pPr>
        <w:ind w:left="720" w:hanging="360"/>
      </w:pPr>
      <w:rPr>
        <w:rFonts w:hint="default"/>
        <w:sz w:val="20"/>
        <w:szCs w:val="20"/>
      </w:rPr>
    </w:lvl>
    <w:lvl w:ilvl="1" w:tplc="8304D44A">
      <w:start w:val="1"/>
      <w:numFmt w:val="lowerLetter"/>
      <w:lvlText w:val="%2."/>
      <w:lvlJc w:val="left"/>
      <w:pPr>
        <w:ind w:left="1440" w:hanging="360"/>
      </w:pPr>
    </w:lvl>
    <w:lvl w:ilvl="2" w:tplc="C002923C">
      <w:start w:val="1"/>
      <w:numFmt w:val="lowerRoman"/>
      <w:lvlText w:val="%3."/>
      <w:lvlJc w:val="right"/>
      <w:pPr>
        <w:ind w:left="2160" w:hanging="180"/>
      </w:pPr>
    </w:lvl>
    <w:lvl w:ilvl="3" w:tplc="6A8E2D18">
      <w:start w:val="1"/>
      <w:numFmt w:val="decimal"/>
      <w:lvlText w:val="%4."/>
      <w:lvlJc w:val="left"/>
      <w:pPr>
        <w:ind w:left="2880" w:hanging="360"/>
      </w:pPr>
    </w:lvl>
    <w:lvl w:ilvl="4" w:tplc="48963020">
      <w:start w:val="1"/>
      <w:numFmt w:val="lowerLetter"/>
      <w:lvlText w:val="%5."/>
      <w:lvlJc w:val="left"/>
      <w:pPr>
        <w:ind w:left="3600" w:hanging="360"/>
      </w:pPr>
    </w:lvl>
    <w:lvl w:ilvl="5" w:tplc="80A4815C">
      <w:start w:val="1"/>
      <w:numFmt w:val="lowerRoman"/>
      <w:lvlText w:val="%6."/>
      <w:lvlJc w:val="right"/>
      <w:pPr>
        <w:ind w:left="4320" w:hanging="180"/>
      </w:pPr>
    </w:lvl>
    <w:lvl w:ilvl="6" w:tplc="07802768">
      <w:start w:val="1"/>
      <w:numFmt w:val="decimal"/>
      <w:lvlText w:val="%7."/>
      <w:lvlJc w:val="left"/>
      <w:pPr>
        <w:ind w:left="5040" w:hanging="360"/>
      </w:pPr>
    </w:lvl>
    <w:lvl w:ilvl="7" w:tplc="1FB60504">
      <w:start w:val="1"/>
      <w:numFmt w:val="lowerLetter"/>
      <w:lvlText w:val="%8."/>
      <w:lvlJc w:val="left"/>
      <w:pPr>
        <w:ind w:left="5760" w:hanging="360"/>
      </w:pPr>
    </w:lvl>
    <w:lvl w:ilvl="8" w:tplc="CFD241DA">
      <w:start w:val="1"/>
      <w:numFmt w:val="lowerRoman"/>
      <w:lvlText w:val="%9."/>
      <w:lvlJc w:val="right"/>
      <w:pPr>
        <w:ind w:left="6480" w:hanging="180"/>
      </w:pPr>
    </w:lvl>
  </w:abstractNum>
  <w:abstractNum w:abstractNumId="28" w15:restartNumberingAfterBreak="0">
    <w:nsid w:val="3CE67B5B"/>
    <w:multiLevelType w:val="hybridMultilevel"/>
    <w:tmpl w:val="000632DA"/>
    <w:lvl w:ilvl="0" w:tplc="38C66552">
      <w:start w:val="1"/>
      <w:numFmt w:val="bullet"/>
      <w:lvlText w:val=""/>
      <w:lvlJc w:val="left"/>
      <w:pPr>
        <w:ind w:left="720" w:hanging="360"/>
      </w:pPr>
      <w:rPr>
        <w:rFonts w:ascii="Symbol" w:hAnsi="Symbol" w:hint="default"/>
        <w:color w:val="EE0000"/>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9" w15:restartNumberingAfterBreak="0">
    <w:nsid w:val="472C2860"/>
    <w:multiLevelType w:val="hybridMultilevel"/>
    <w:tmpl w:val="61A452FC"/>
    <w:lvl w:ilvl="0" w:tplc="280A0005">
      <w:start w:val="1"/>
      <w:numFmt w:val="bullet"/>
      <w:lvlText w:val=""/>
      <w:lvlJc w:val="left"/>
      <w:pPr>
        <w:ind w:left="720" w:hanging="360"/>
      </w:pPr>
      <w:rPr>
        <w:rFonts w:ascii="Wingdings" w:hAnsi="Wingding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30" w15:restartNumberingAfterBreak="0">
    <w:nsid w:val="4842D354"/>
    <w:multiLevelType w:val="hybridMultilevel"/>
    <w:tmpl w:val="FFFFFFFF"/>
    <w:lvl w:ilvl="0" w:tplc="C32627EC">
      <w:start w:val="1"/>
      <w:numFmt w:val="bullet"/>
      <w:lvlText w:val=""/>
      <w:lvlJc w:val="left"/>
      <w:pPr>
        <w:ind w:left="720" w:hanging="360"/>
      </w:pPr>
      <w:rPr>
        <w:rFonts w:ascii="Symbol" w:hAnsi="Symbol" w:hint="default"/>
      </w:rPr>
    </w:lvl>
    <w:lvl w:ilvl="1" w:tplc="0CF45E50">
      <w:start w:val="1"/>
      <w:numFmt w:val="bullet"/>
      <w:lvlText w:val="o"/>
      <w:lvlJc w:val="left"/>
      <w:pPr>
        <w:ind w:left="1440" w:hanging="360"/>
      </w:pPr>
      <w:rPr>
        <w:rFonts w:ascii="Courier New" w:hAnsi="Courier New" w:hint="default"/>
      </w:rPr>
    </w:lvl>
    <w:lvl w:ilvl="2" w:tplc="796EDAAA">
      <w:start w:val="1"/>
      <w:numFmt w:val="bullet"/>
      <w:lvlText w:val=""/>
      <w:lvlJc w:val="left"/>
      <w:pPr>
        <w:ind w:left="2160" w:hanging="360"/>
      </w:pPr>
      <w:rPr>
        <w:rFonts w:ascii="Wingdings" w:hAnsi="Wingdings" w:hint="default"/>
      </w:rPr>
    </w:lvl>
    <w:lvl w:ilvl="3" w:tplc="3F2CDC66">
      <w:start w:val="1"/>
      <w:numFmt w:val="bullet"/>
      <w:lvlText w:val=""/>
      <w:lvlJc w:val="left"/>
      <w:pPr>
        <w:ind w:left="2880" w:hanging="360"/>
      </w:pPr>
      <w:rPr>
        <w:rFonts w:ascii="Symbol" w:hAnsi="Symbol" w:hint="default"/>
      </w:rPr>
    </w:lvl>
    <w:lvl w:ilvl="4" w:tplc="C928B2DA">
      <w:start w:val="1"/>
      <w:numFmt w:val="bullet"/>
      <w:lvlText w:val="o"/>
      <w:lvlJc w:val="left"/>
      <w:pPr>
        <w:ind w:left="3600" w:hanging="360"/>
      </w:pPr>
      <w:rPr>
        <w:rFonts w:ascii="Courier New" w:hAnsi="Courier New" w:hint="default"/>
      </w:rPr>
    </w:lvl>
    <w:lvl w:ilvl="5" w:tplc="F1C6D002">
      <w:start w:val="1"/>
      <w:numFmt w:val="bullet"/>
      <w:lvlText w:val=""/>
      <w:lvlJc w:val="left"/>
      <w:pPr>
        <w:ind w:left="4320" w:hanging="360"/>
      </w:pPr>
      <w:rPr>
        <w:rFonts w:ascii="Wingdings" w:hAnsi="Wingdings" w:hint="default"/>
      </w:rPr>
    </w:lvl>
    <w:lvl w:ilvl="6" w:tplc="93605B62">
      <w:start w:val="1"/>
      <w:numFmt w:val="bullet"/>
      <w:lvlText w:val=""/>
      <w:lvlJc w:val="left"/>
      <w:pPr>
        <w:ind w:left="5040" w:hanging="360"/>
      </w:pPr>
      <w:rPr>
        <w:rFonts w:ascii="Symbol" w:hAnsi="Symbol" w:hint="default"/>
      </w:rPr>
    </w:lvl>
    <w:lvl w:ilvl="7" w:tplc="30849430">
      <w:start w:val="1"/>
      <w:numFmt w:val="bullet"/>
      <w:lvlText w:val="o"/>
      <w:lvlJc w:val="left"/>
      <w:pPr>
        <w:ind w:left="5760" w:hanging="360"/>
      </w:pPr>
      <w:rPr>
        <w:rFonts w:ascii="Courier New" w:hAnsi="Courier New" w:hint="default"/>
      </w:rPr>
    </w:lvl>
    <w:lvl w:ilvl="8" w:tplc="7AEC4EDA">
      <w:start w:val="1"/>
      <w:numFmt w:val="bullet"/>
      <w:lvlText w:val=""/>
      <w:lvlJc w:val="left"/>
      <w:pPr>
        <w:ind w:left="6480" w:hanging="360"/>
      </w:pPr>
      <w:rPr>
        <w:rFonts w:ascii="Wingdings" w:hAnsi="Wingdings" w:hint="default"/>
      </w:rPr>
    </w:lvl>
  </w:abstractNum>
  <w:abstractNum w:abstractNumId="31" w15:restartNumberingAfterBreak="0">
    <w:nsid w:val="499B05DA"/>
    <w:multiLevelType w:val="hybridMultilevel"/>
    <w:tmpl w:val="77CC2B9E"/>
    <w:lvl w:ilvl="0" w:tplc="0C0A001B">
      <w:start w:val="1"/>
      <w:numFmt w:val="lowerRoman"/>
      <w:lvlText w:val="%1."/>
      <w:lvlJc w:val="right"/>
      <w:pPr>
        <w:ind w:left="720" w:hanging="360"/>
      </w:p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32" w15:restartNumberingAfterBreak="0">
    <w:nsid w:val="50E40325"/>
    <w:multiLevelType w:val="multilevel"/>
    <w:tmpl w:val="5C280874"/>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b/>
        <w:sz w:val="20"/>
        <w:szCs w:val="20"/>
      </w:rPr>
    </w:lvl>
    <w:lvl w:ilvl="3">
      <w:start w:val="1"/>
      <w:numFmt w:val="decimal"/>
      <w:lvlText w:val="%1.%2.%3.%4."/>
      <w:lvlJc w:val="left"/>
      <w:pPr>
        <w:ind w:left="720" w:hanging="720"/>
      </w:pPr>
      <w:rPr>
        <w:rFonts w:hint="default"/>
        <w:b/>
        <w:i w:val="0"/>
        <w:color w:val="auto"/>
        <w:sz w:val="20"/>
        <w:szCs w:val="20"/>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51BB2A66"/>
    <w:multiLevelType w:val="multilevel"/>
    <w:tmpl w:val="5C280874"/>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b/>
        <w:sz w:val="20"/>
        <w:szCs w:val="20"/>
      </w:rPr>
    </w:lvl>
    <w:lvl w:ilvl="3">
      <w:start w:val="1"/>
      <w:numFmt w:val="decimal"/>
      <w:lvlText w:val="%1.%2.%3.%4."/>
      <w:lvlJc w:val="left"/>
      <w:pPr>
        <w:ind w:left="720" w:hanging="720"/>
      </w:pPr>
      <w:rPr>
        <w:rFonts w:hint="default"/>
        <w:b/>
        <w:i w:val="0"/>
        <w:color w:val="auto"/>
        <w:sz w:val="20"/>
        <w:szCs w:val="20"/>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4" w15:restartNumberingAfterBreak="0">
    <w:nsid w:val="531B73F4"/>
    <w:multiLevelType w:val="hybridMultilevel"/>
    <w:tmpl w:val="2058510A"/>
    <w:lvl w:ilvl="0" w:tplc="FFFFFFFF">
      <w:start w:val="1"/>
      <w:numFmt w:val="upperLetter"/>
      <w:lvlText w:val="%1."/>
      <w:lvlJc w:val="left"/>
      <w:pPr>
        <w:ind w:left="786" w:hanging="360"/>
      </w:pPr>
      <w:rPr>
        <w:b/>
        <w:bCs/>
      </w:rPr>
    </w:lvl>
    <w:lvl w:ilvl="1" w:tplc="FFFFFFFF" w:tentative="1">
      <w:start w:val="1"/>
      <w:numFmt w:val="lowerLetter"/>
      <w:lvlText w:val="%2."/>
      <w:lvlJc w:val="left"/>
      <w:pPr>
        <w:ind w:left="1506" w:hanging="360"/>
      </w:pPr>
    </w:lvl>
    <w:lvl w:ilvl="2" w:tplc="FFFFFFFF" w:tentative="1">
      <w:start w:val="1"/>
      <w:numFmt w:val="lowerRoman"/>
      <w:lvlText w:val="%3."/>
      <w:lvlJc w:val="right"/>
      <w:pPr>
        <w:ind w:left="2226" w:hanging="180"/>
      </w:pPr>
    </w:lvl>
    <w:lvl w:ilvl="3" w:tplc="FFFFFFFF" w:tentative="1">
      <w:start w:val="1"/>
      <w:numFmt w:val="decimal"/>
      <w:lvlText w:val="%4."/>
      <w:lvlJc w:val="left"/>
      <w:pPr>
        <w:ind w:left="2946" w:hanging="360"/>
      </w:pPr>
    </w:lvl>
    <w:lvl w:ilvl="4" w:tplc="FFFFFFFF" w:tentative="1">
      <w:start w:val="1"/>
      <w:numFmt w:val="lowerLetter"/>
      <w:lvlText w:val="%5."/>
      <w:lvlJc w:val="left"/>
      <w:pPr>
        <w:ind w:left="3666" w:hanging="360"/>
      </w:pPr>
    </w:lvl>
    <w:lvl w:ilvl="5" w:tplc="FFFFFFFF" w:tentative="1">
      <w:start w:val="1"/>
      <w:numFmt w:val="lowerRoman"/>
      <w:lvlText w:val="%6."/>
      <w:lvlJc w:val="right"/>
      <w:pPr>
        <w:ind w:left="4386" w:hanging="180"/>
      </w:pPr>
    </w:lvl>
    <w:lvl w:ilvl="6" w:tplc="FFFFFFFF" w:tentative="1">
      <w:start w:val="1"/>
      <w:numFmt w:val="decimal"/>
      <w:lvlText w:val="%7."/>
      <w:lvlJc w:val="left"/>
      <w:pPr>
        <w:ind w:left="5106" w:hanging="360"/>
      </w:pPr>
    </w:lvl>
    <w:lvl w:ilvl="7" w:tplc="FFFFFFFF" w:tentative="1">
      <w:start w:val="1"/>
      <w:numFmt w:val="lowerLetter"/>
      <w:lvlText w:val="%8."/>
      <w:lvlJc w:val="left"/>
      <w:pPr>
        <w:ind w:left="5826" w:hanging="360"/>
      </w:pPr>
    </w:lvl>
    <w:lvl w:ilvl="8" w:tplc="FFFFFFFF" w:tentative="1">
      <w:start w:val="1"/>
      <w:numFmt w:val="lowerRoman"/>
      <w:lvlText w:val="%9."/>
      <w:lvlJc w:val="right"/>
      <w:pPr>
        <w:ind w:left="6546" w:hanging="180"/>
      </w:pPr>
    </w:lvl>
  </w:abstractNum>
  <w:abstractNum w:abstractNumId="35" w15:restartNumberingAfterBreak="0">
    <w:nsid w:val="54ADC095"/>
    <w:multiLevelType w:val="multilevel"/>
    <w:tmpl w:val="FFFFFFFF"/>
    <w:lvl w:ilvl="0">
      <w:start w:val="1"/>
      <w:numFmt w:val="decimal"/>
      <w:lvlText w:val="%1."/>
      <w:lvlJc w:val="left"/>
      <w:pPr>
        <w:ind w:left="705" w:hanging="360"/>
      </w:pPr>
    </w:lvl>
    <w:lvl w:ilvl="1">
      <w:start w:val="2"/>
      <w:numFmt w:val="decimal"/>
      <w:lvlText w:val="%2.%2."/>
      <w:lvlJc w:val="left"/>
      <w:pPr>
        <w:ind w:left="2989" w:hanging="360"/>
      </w:pPr>
    </w:lvl>
    <w:lvl w:ilvl="2">
      <w:start w:val="1"/>
      <w:numFmt w:val="decimal"/>
      <w:lvlText w:val="%1.%2.%3"/>
      <w:lvlJc w:val="left"/>
      <w:pPr>
        <w:ind w:left="720" w:hanging="720"/>
      </w:pPr>
    </w:lvl>
    <w:lvl w:ilvl="3">
      <w:start w:val="1"/>
      <w:numFmt w:val="decimal"/>
      <w:lvlText w:val="%4."/>
      <w:lvlJc w:val="left"/>
      <w:pPr>
        <w:ind w:left="1080" w:hanging="360"/>
      </w:pPr>
    </w:lvl>
    <w:lvl w:ilvl="4">
      <w:start w:val="1"/>
      <w:numFmt w:val="lowerLetter"/>
      <w:lvlText w:val="%5."/>
      <w:lvlJc w:val="left"/>
      <w:pPr>
        <w:ind w:left="1080" w:hanging="360"/>
      </w:pPr>
    </w:lvl>
    <w:lvl w:ilvl="5">
      <w:start w:val="1"/>
      <w:numFmt w:val="lowerRoman"/>
      <w:lvlText w:val="%6."/>
      <w:lvlJc w:val="right"/>
      <w:pPr>
        <w:ind w:left="1440" w:hanging="180"/>
      </w:pPr>
    </w:lvl>
    <w:lvl w:ilvl="6">
      <w:start w:val="1"/>
      <w:numFmt w:val="decimal"/>
      <w:lvlText w:val="%7."/>
      <w:lvlJc w:val="left"/>
      <w:pPr>
        <w:ind w:left="1800" w:hanging="360"/>
      </w:pPr>
    </w:lvl>
    <w:lvl w:ilvl="7">
      <w:start w:val="1"/>
      <w:numFmt w:val="lowerLetter"/>
      <w:lvlText w:val="%8."/>
      <w:lvlJc w:val="left"/>
      <w:pPr>
        <w:ind w:left="1800" w:hanging="360"/>
      </w:pPr>
    </w:lvl>
    <w:lvl w:ilvl="8">
      <w:start w:val="1"/>
      <w:numFmt w:val="lowerRoman"/>
      <w:lvlText w:val="%9."/>
      <w:lvlJc w:val="right"/>
      <w:pPr>
        <w:ind w:left="2160" w:hanging="180"/>
      </w:pPr>
    </w:lvl>
  </w:abstractNum>
  <w:abstractNum w:abstractNumId="36" w15:restartNumberingAfterBreak="0">
    <w:nsid w:val="57801525"/>
    <w:multiLevelType w:val="multilevel"/>
    <w:tmpl w:val="1E18F3DC"/>
    <w:lvl w:ilvl="0">
      <w:start w:val="1"/>
      <w:numFmt w:val="decimal"/>
      <w:lvlText w:val="%1"/>
      <w:lvlJc w:val="left"/>
      <w:pPr>
        <w:ind w:left="705" w:hanging="705"/>
      </w:pPr>
      <w:rPr>
        <w:rFonts w:hint="default"/>
      </w:rPr>
    </w:lvl>
    <w:lvl w:ilvl="1">
      <w:start w:val="1"/>
      <w:numFmt w:val="decimal"/>
      <w:lvlText w:val="%1.%2."/>
      <w:lvlJc w:val="left"/>
      <w:pPr>
        <w:ind w:left="1571" w:hanging="720"/>
      </w:pPr>
      <w:rPr>
        <w:rFonts w:ascii="Arial" w:hAnsi="Arial" w:cs="Arial" w:hint="default"/>
        <w:b/>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37" w15:restartNumberingAfterBreak="0">
    <w:nsid w:val="578D7B7D"/>
    <w:multiLevelType w:val="hybridMultilevel"/>
    <w:tmpl w:val="AAF87408"/>
    <w:lvl w:ilvl="0" w:tplc="CA048336">
      <w:start w:val="1"/>
      <w:numFmt w:val="bullet"/>
      <w:lvlText w:val=""/>
      <w:lvlJc w:val="left"/>
      <w:pPr>
        <w:ind w:left="360" w:hanging="360"/>
      </w:pPr>
      <w:rPr>
        <w:rFonts w:ascii="Symbol" w:hAnsi="Symbol" w:hint="default"/>
        <w:color w:val="0070C0"/>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38" w15:restartNumberingAfterBreak="0">
    <w:nsid w:val="57DEE6B1"/>
    <w:multiLevelType w:val="hybridMultilevel"/>
    <w:tmpl w:val="E5F6CFA8"/>
    <w:lvl w:ilvl="0" w:tplc="130E5A46">
      <w:start w:val="1"/>
      <w:numFmt w:val="bullet"/>
      <w:lvlText w:val=""/>
      <w:lvlJc w:val="left"/>
      <w:pPr>
        <w:ind w:left="394" w:hanging="360"/>
      </w:pPr>
      <w:rPr>
        <w:rFonts w:ascii="Symbol" w:hAnsi="Symbol" w:hint="default"/>
      </w:rPr>
    </w:lvl>
    <w:lvl w:ilvl="1" w:tplc="96501272">
      <w:start w:val="1"/>
      <w:numFmt w:val="bullet"/>
      <w:lvlText w:val="o"/>
      <w:lvlJc w:val="left"/>
      <w:pPr>
        <w:ind w:left="1114" w:hanging="360"/>
      </w:pPr>
      <w:rPr>
        <w:rFonts w:ascii="Courier New" w:hAnsi="Courier New" w:hint="default"/>
      </w:rPr>
    </w:lvl>
    <w:lvl w:ilvl="2" w:tplc="0074B918">
      <w:start w:val="1"/>
      <w:numFmt w:val="bullet"/>
      <w:lvlText w:val=""/>
      <w:lvlJc w:val="left"/>
      <w:pPr>
        <w:ind w:left="1834" w:hanging="360"/>
      </w:pPr>
      <w:rPr>
        <w:rFonts w:ascii="Wingdings" w:hAnsi="Wingdings" w:hint="default"/>
      </w:rPr>
    </w:lvl>
    <w:lvl w:ilvl="3" w:tplc="4176D1D0">
      <w:start w:val="1"/>
      <w:numFmt w:val="bullet"/>
      <w:lvlText w:val=""/>
      <w:lvlJc w:val="left"/>
      <w:pPr>
        <w:ind w:left="2554" w:hanging="360"/>
      </w:pPr>
      <w:rPr>
        <w:rFonts w:ascii="Symbol" w:hAnsi="Symbol" w:hint="default"/>
      </w:rPr>
    </w:lvl>
    <w:lvl w:ilvl="4" w:tplc="C340263C">
      <w:start w:val="1"/>
      <w:numFmt w:val="bullet"/>
      <w:lvlText w:val="o"/>
      <w:lvlJc w:val="left"/>
      <w:pPr>
        <w:ind w:left="3274" w:hanging="360"/>
      </w:pPr>
      <w:rPr>
        <w:rFonts w:ascii="Courier New" w:hAnsi="Courier New" w:hint="default"/>
      </w:rPr>
    </w:lvl>
    <w:lvl w:ilvl="5" w:tplc="0E66D156">
      <w:start w:val="1"/>
      <w:numFmt w:val="bullet"/>
      <w:lvlText w:val=""/>
      <w:lvlJc w:val="left"/>
      <w:pPr>
        <w:ind w:left="3994" w:hanging="360"/>
      </w:pPr>
      <w:rPr>
        <w:rFonts w:ascii="Wingdings" w:hAnsi="Wingdings" w:hint="default"/>
      </w:rPr>
    </w:lvl>
    <w:lvl w:ilvl="6" w:tplc="4CA82A6A">
      <w:start w:val="1"/>
      <w:numFmt w:val="bullet"/>
      <w:lvlText w:val=""/>
      <w:lvlJc w:val="left"/>
      <w:pPr>
        <w:ind w:left="4714" w:hanging="360"/>
      </w:pPr>
      <w:rPr>
        <w:rFonts w:ascii="Symbol" w:hAnsi="Symbol" w:hint="default"/>
      </w:rPr>
    </w:lvl>
    <w:lvl w:ilvl="7" w:tplc="8EE0ADDE">
      <w:start w:val="1"/>
      <w:numFmt w:val="bullet"/>
      <w:lvlText w:val="o"/>
      <w:lvlJc w:val="left"/>
      <w:pPr>
        <w:ind w:left="5434" w:hanging="360"/>
      </w:pPr>
      <w:rPr>
        <w:rFonts w:ascii="Courier New" w:hAnsi="Courier New" w:hint="default"/>
      </w:rPr>
    </w:lvl>
    <w:lvl w:ilvl="8" w:tplc="D1FEB26C">
      <w:start w:val="1"/>
      <w:numFmt w:val="bullet"/>
      <w:lvlText w:val=""/>
      <w:lvlJc w:val="left"/>
      <w:pPr>
        <w:ind w:left="6154" w:hanging="360"/>
      </w:pPr>
      <w:rPr>
        <w:rFonts w:ascii="Wingdings" w:hAnsi="Wingdings" w:hint="default"/>
      </w:rPr>
    </w:lvl>
  </w:abstractNum>
  <w:abstractNum w:abstractNumId="39" w15:restartNumberingAfterBreak="0">
    <w:nsid w:val="596D7254"/>
    <w:multiLevelType w:val="hybridMultilevel"/>
    <w:tmpl w:val="047ED7BA"/>
    <w:styleLink w:val="Listaactual2"/>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0" w15:restartNumberingAfterBreak="0">
    <w:nsid w:val="5B3A0CAF"/>
    <w:multiLevelType w:val="hybridMultilevel"/>
    <w:tmpl w:val="8990DE3A"/>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1" w15:restartNumberingAfterBreak="0">
    <w:nsid w:val="5B7D2548"/>
    <w:multiLevelType w:val="hybridMultilevel"/>
    <w:tmpl w:val="4BE4ED3A"/>
    <w:lvl w:ilvl="0" w:tplc="AB046804">
      <w:start w:val="1"/>
      <w:numFmt w:val="bullet"/>
      <w:lvlText w:val="-"/>
      <w:lvlJc w:val="left"/>
      <w:pPr>
        <w:ind w:left="1428" w:hanging="360"/>
      </w:pPr>
      <w:rPr>
        <w:rFonts w:hint="default"/>
      </w:rPr>
    </w:lvl>
    <w:lvl w:ilvl="1" w:tplc="0C0A0003">
      <w:start w:val="1"/>
      <w:numFmt w:val="bullet"/>
      <w:lvlText w:val="o"/>
      <w:lvlJc w:val="left"/>
      <w:pPr>
        <w:ind w:left="2148" w:hanging="360"/>
      </w:pPr>
      <w:rPr>
        <w:rFonts w:ascii="Courier New" w:hAnsi="Courier New" w:hint="default"/>
      </w:rPr>
    </w:lvl>
    <w:lvl w:ilvl="2" w:tplc="0C0A0005">
      <w:start w:val="1"/>
      <w:numFmt w:val="bullet"/>
      <w:lvlText w:val=""/>
      <w:lvlJc w:val="left"/>
      <w:pPr>
        <w:ind w:left="2868" w:hanging="360"/>
      </w:pPr>
      <w:rPr>
        <w:rFonts w:ascii="Wingdings" w:hAnsi="Wingdings" w:hint="default"/>
      </w:rPr>
    </w:lvl>
    <w:lvl w:ilvl="3" w:tplc="0C0A0001" w:tentative="1">
      <w:start w:val="1"/>
      <w:numFmt w:val="bullet"/>
      <w:lvlText w:val=""/>
      <w:lvlJc w:val="left"/>
      <w:pPr>
        <w:ind w:left="3588" w:hanging="360"/>
      </w:pPr>
      <w:rPr>
        <w:rFonts w:ascii="Symbol" w:hAnsi="Symbol" w:hint="default"/>
      </w:rPr>
    </w:lvl>
    <w:lvl w:ilvl="4" w:tplc="0C0A0003" w:tentative="1">
      <w:start w:val="1"/>
      <w:numFmt w:val="bullet"/>
      <w:lvlText w:val="o"/>
      <w:lvlJc w:val="left"/>
      <w:pPr>
        <w:ind w:left="4308" w:hanging="360"/>
      </w:pPr>
      <w:rPr>
        <w:rFonts w:ascii="Courier New" w:hAnsi="Courier New" w:hint="default"/>
      </w:rPr>
    </w:lvl>
    <w:lvl w:ilvl="5" w:tplc="0C0A0005" w:tentative="1">
      <w:start w:val="1"/>
      <w:numFmt w:val="bullet"/>
      <w:lvlText w:val=""/>
      <w:lvlJc w:val="left"/>
      <w:pPr>
        <w:ind w:left="5028" w:hanging="360"/>
      </w:pPr>
      <w:rPr>
        <w:rFonts w:ascii="Wingdings" w:hAnsi="Wingdings" w:hint="default"/>
      </w:rPr>
    </w:lvl>
    <w:lvl w:ilvl="6" w:tplc="0C0A0001" w:tentative="1">
      <w:start w:val="1"/>
      <w:numFmt w:val="bullet"/>
      <w:lvlText w:val=""/>
      <w:lvlJc w:val="left"/>
      <w:pPr>
        <w:ind w:left="5748" w:hanging="360"/>
      </w:pPr>
      <w:rPr>
        <w:rFonts w:ascii="Symbol" w:hAnsi="Symbol" w:hint="default"/>
      </w:rPr>
    </w:lvl>
    <w:lvl w:ilvl="7" w:tplc="0C0A0003" w:tentative="1">
      <w:start w:val="1"/>
      <w:numFmt w:val="bullet"/>
      <w:lvlText w:val="o"/>
      <w:lvlJc w:val="left"/>
      <w:pPr>
        <w:ind w:left="6468" w:hanging="360"/>
      </w:pPr>
      <w:rPr>
        <w:rFonts w:ascii="Courier New" w:hAnsi="Courier New" w:hint="default"/>
      </w:rPr>
    </w:lvl>
    <w:lvl w:ilvl="8" w:tplc="0C0A0005" w:tentative="1">
      <w:start w:val="1"/>
      <w:numFmt w:val="bullet"/>
      <w:lvlText w:val=""/>
      <w:lvlJc w:val="left"/>
      <w:pPr>
        <w:ind w:left="7188" w:hanging="360"/>
      </w:pPr>
      <w:rPr>
        <w:rFonts w:ascii="Wingdings" w:hAnsi="Wingdings" w:hint="default"/>
      </w:rPr>
    </w:lvl>
  </w:abstractNum>
  <w:abstractNum w:abstractNumId="42" w15:restartNumberingAfterBreak="0">
    <w:nsid w:val="5CB01457"/>
    <w:multiLevelType w:val="hybridMultilevel"/>
    <w:tmpl w:val="2E6A2834"/>
    <w:lvl w:ilvl="0" w:tplc="447A51E2">
      <w:start w:val="1"/>
      <w:numFmt w:val="decimal"/>
      <w:lvlText w:val="3.%1."/>
      <w:lvlJc w:val="left"/>
      <w:pPr>
        <w:ind w:left="1080" w:hanging="360"/>
      </w:pPr>
      <w:rPr>
        <w:rFonts w:hint="default"/>
        <w:b/>
      </w:rPr>
    </w:lvl>
    <w:lvl w:ilvl="1" w:tplc="280A0019">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43" w15:restartNumberingAfterBreak="0">
    <w:nsid w:val="5DC943D9"/>
    <w:multiLevelType w:val="hybridMultilevel"/>
    <w:tmpl w:val="FDD47BBC"/>
    <w:lvl w:ilvl="0" w:tplc="280A0017">
      <w:start w:val="1"/>
      <w:numFmt w:val="lowerLetter"/>
      <w:lvlText w:val="%1)"/>
      <w:lvlJc w:val="left"/>
      <w:pPr>
        <w:ind w:left="1440" w:hanging="360"/>
      </w:pPr>
    </w:lvl>
    <w:lvl w:ilvl="1" w:tplc="280A0019" w:tentative="1">
      <w:start w:val="1"/>
      <w:numFmt w:val="lowerLetter"/>
      <w:lvlText w:val="%2."/>
      <w:lvlJc w:val="left"/>
      <w:pPr>
        <w:ind w:left="2160" w:hanging="360"/>
      </w:pPr>
    </w:lvl>
    <w:lvl w:ilvl="2" w:tplc="280A001B" w:tentative="1">
      <w:start w:val="1"/>
      <w:numFmt w:val="lowerRoman"/>
      <w:lvlText w:val="%3."/>
      <w:lvlJc w:val="right"/>
      <w:pPr>
        <w:ind w:left="2880" w:hanging="180"/>
      </w:pPr>
    </w:lvl>
    <w:lvl w:ilvl="3" w:tplc="280A000F" w:tentative="1">
      <w:start w:val="1"/>
      <w:numFmt w:val="decimal"/>
      <w:lvlText w:val="%4."/>
      <w:lvlJc w:val="left"/>
      <w:pPr>
        <w:ind w:left="3600" w:hanging="360"/>
      </w:pPr>
    </w:lvl>
    <w:lvl w:ilvl="4" w:tplc="280A0019" w:tentative="1">
      <w:start w:val="1"/>
      <w:numFmt w:val="lowerLetter"/>
      <w:lvlText w:val="%5."/>
      <w:lvlJc w:val="left"/>
      <w:pPr>
        <w:ind w:left="4320" w:hanging="360"/>
      </w:pPr>
    </w:lvl>
    <w:lvl w:ilvl="5" w:tplc="280A001B" w:tentative="1">
      <w:start w:val="1"/>
      <w:numFmt w:val="lowerRoman"/>
      <w:lvlText w:val="%6."/>
      <w:lvlJc w:val="right"/>
      <w:pPr>
        <w:ind w:left="5040" w:hanging="180"/>
      </w:pPr>
    </w:lvl>
    <w:lvl w:ilvl="6" w:tplc="280A000F" w:tentative="1">
      <w:start w:val="1"/>
      <w:numFmt w:val="decimal"/>
      <w:lvlText w:val="%7."/>
      <w:lvlJc w:val="left"/>
      <w:pPr>
        <w:ind w:left="5760" w:hanging="360"/>
      </w:pPr>
    </w:lvl>
    <w:lvl w:ilvl="7" w:tplc="280A0019" w:tentative="1">
      <w:start w:val="1"/>
      <w:numFmt w:val="lowerLetter"/>
      <w:lvlText w:val="%8."/>
      <w:lvlJc w:val="left"/>
      <w:pPr>
        <w:ind w:left="6480" w:hanging="360"/>
      </w:pPr>
    </w:lvl>
    <w:lvl w:ilvl="8" w:tplc="280A001B" w:tentative="1">
      <w:start w:val="1"/>
      <w:numFmt w:val="lowerRoman"/>
      <w:lvlText w:val="%9."/>
      <w:lvlJc w:val="right"/>
      <w:pPr>
        <w:ind w:left="7200" w:hanging="180"/>
      </w:pPr>
    </w:lvl>
  </w:abstractNum>
  <w:abstractNum w:abstractNumId="44" w15:restartNumberingAfterBreak="0">
    <w:nsid w:val="65089A75"/>
    <w:multiLevelType w:val="hybridMultilevel"/>
    <w:tmpl w:val="06F2C380"/>
    <w:lvl w:ilvl="0" w:tplc="935460B6">
      <w:start w:val="1"/>
      <w:numFmt w:val="lowerLetter"/>
      <w:lvlText w:val="%1."/>
      <w:lvlJc w:val="left"/>
      <w:pPr>
        <w:ind w:left="1080" w:hanging="360"/>
      </w:pPr>
      <w:rPr>
        <w:sz w:val="20"/>
        <w:szCs w:val="20"/>
      </w:rPr>
    </w:lvl>
    <w:lvl w:ilvl="1" w:tplc="88ACAD7C">
      <w:start w:val="1"/>
      <w:numFmt w:val="lowerLetter"/>
      <w:lvlText w:val="%2."/>
      <w:lvlJc w:val="left"/>
      <w:pPr>
        <w:ind w:left="1800" w:hanging="360"/>
      </w:pPr>
    </w:lvl>
    <w:lvl w:ilvl="2" w:tplc="FCE211B2">
      <w:start w:val="1"/>
      <w:numFmt w:val="lowerRoman"/>
      <w:lvlText w:val="%3."/>
      <w:lvlJc w:val="right"/>
      <w:pPr>
        <w:ind w:left="2520" w:hanging="180"/>
      </w:pPr>
    </w:lvl>
    <w:lvl w:ilvl="3" w:tplc="32AA3386">
      <w:start w:val="1"/>
      <w:numFmt w:val="decimal"/>
      <w:lvlText w:val="%4."/>
      <w:lvlJc w:val="left"/>
      <w:pPr>
        <w:ind w:left="3240" w:hanging="360"/>
      </w:pPr>
    </w:lvl>
    <w:lvl w:ilvl="4" w:tplc="FDDEB04C">
      <w:start w:val="1"/>
      <w:numFmt w:val="lowerLetter"/>
      <w:lvlText w:val="%5."/>
      <w:lvlJc w:val="left"/>
      <w:pPr>
        <w:ind w:left="3960" w:hanging="360"/>
      </w:pPr>
    </w:lvl>
    <w:lvl w:ilvl="5" w:tplc="CADCEDA0">
      <w:start w:val="1"/>
      <w:numFmt w:val="lowerRoman"/>
      <w:lvlText w:val="%6."/>
      <w:lvlJc w:val="right"/>
      <w:pPr>
        <w:ind w:left="4680" w:hanging="180"/>
      </w:pPr>
    </w:lvl>
    <w:lvl w:ilvl="6" w:tplc="90BE4A3E">
      <w:start w:val="1"/>
      <w:numFmt w:val="decimal"/>
      <w:lvlText w:val="%7."/>
      <w:lvlJc w:val="left"/>
      <w:pPr>
        <w:ind w:left="5400" w:hanging="360"/>
      </w:pPr>
    </w:lvl>
    <w:lvl w:ilvl="7" w:tplc="823E1730">
      <w:start w:val="1"/>
      <w:numFmt w:val="lowerLetter"/>
      <w:lvlText w:val="%8."/>
      <w:lvlJc w:val="left"/>
      <w:pPr>
        <w:ind w:left="6120" w:hanging="360"/>
      </w:pPr>
    </w:lvl>
    <w:lvl w:ilvl="8" w:tplc="001C72A6">
      <w:start w:val="1"/>
      <w:numFmt w:val="lowerRoman"/>
      <w:lvlText w:val="%9."/>
      <w:lvlJc w:val="right"/>
      <w:pPr>
        <w:ind w:left="6840" w:hanging="180"/>
      </w:pPr>
    </w:lvl>
  </w:abstractNum>
  <w:abstractNum w:abstractNumId="45" w15:restartNumberingAfterBreak="0">
    <w:nsid w:val="66B4665E"/>
    <w:multiLevelType w:val="hybridMultilevel"/>
    <w:tmpl w:val="DA94059C"/>
    <w:lvl w:ilvl="0" w:tplc="280A0001">
      <w:start w:val="1"/>
      <w:numFmt w:val="bullet"/>
      <w:lvlText w:val=""/>
      <w:lvlJc w:val="left"/>
      <w:pPr>
        <w:ind w:left="770" w:hanging="360"/>
      </w:pPr>
      <w:rPr>
        <w:rFonts w:ascii="Symbol" w:hAnsi="Symbol" w:hint="default"/>
      </w:rPr>
    </w:lvl>
    <w:lvl w:ilvl="1" w:tplc="280A0003" w:tentative="1">
      <w:start w:val="1"/>
      <w:numFmt w:val="bullet"/>
      <w:lvlText w:val="o"/>
      <w:lvlJc w:val="left"/>
      <w:pPr>
        <w:ind w:left="1490" w:hanging="360"/>
      </w:pPr>
      <w:rPr>
        <w:rFonts w:ascii="Courier New" w:hAnsi="Courier New" w:cs="Courier New" w:hint="default"/>
      </w:rPr>
    </w:lvl>
    <w:lvl w:ilvl="2" w:tplc="280A0005" w:tentative="1">
      <w:start w:val="1"/>
      <w:numFmt w:val="bullet"/>
      <w:lvlText w:val=""/>
      <w:lvlJc w:val="left"/>
      <w:pPr>
        <w:ind w:left="2210" w:hanging="360"/>
      </w:pPr>
      <w:rPr>
        <w:rFonts w:ascii="Wingdings" w:hAnsi="Wingdings" w:hint="default"/>
      </w:rPr>
    </w:lvl>
    <w:lvl w:ilvl="3" w:tplc="280A0001" w:tentative="1">
      <w:start w:val="1"/>
      <w:numFmt w:val="bullet"/>
      <w:lvlText w:val=""/>
      <w:lvlJc w:val="left"/>
      <w:pPr>
        <w:ind w:left="2930" w:hanging="360"/>
      </w:pPr>
      <w:rPr>
        <w:rFonts w:ascii="Symbol" w:hAnsi="Symbol" w:hint="default"/>
      </w:rPr>
    </w:lvl>
    <w:lvl w:ilvl="4" w:tplc="280A0003" w:tentative="1">
      <w:start w:val="1"/>
      <w:numFmt w:val="bullet"/>
      <w:lvlText w:val="o"/>
      <w:lvlJc w:val="left"/>
      <w:pPr>
        <w:ind w:left="3650" w:hanging="360"/>
      </w:pPr>
      <w:rPr>
        <w:rFonts w:ascii="Courier New" w:hAnsi="Courier New" w:cs="Courier New" w:hint="default"/>
      </w:rPr>
    </w:lvl>
    <w:lvl w:ilvl="5" w:tplc="280A0005" w:tentative="1">
      <w:start w:val="1"/>
      <w:numFmt w:val="bullet"/>
      <w:lvlText w:val=""/>
      <w:lvlJc w:val="left"/>
      <w:pPr>
        <w:ind w:left="4370" w:hanging="360"/>
      </w:pPr>
      <w:rPr>
        <w:rFonts w:ascii="Wingdings" w:hAnsi="Wingdings" w:hint="default"/>
      </w:rPr>
    </w:lvl>
    <w:lvl w:ilvl="6" w:tplc="280A0001" w:tentative="1">
      <w:start w:val="1"/>
      <w:numFmt w:val="bullet"/>
      <w:lvlText w:val=""/>
      <w:lvlJc w:val="left"/>
      <w:pPr>
        <w:ind w:left="5090" w:hanging="360"/>
      </w:pPr>
      <w:rPr>
        <w:rFonts w:ascii="Symbol" w:hAnsi="Symbol" w:hint="default"/>
      </w:rPr>
    </w:lvl>
    <w:lvl w:ilvl="7" w:tplc="280A0003" w:tentative="1">
      <w:start w:val="1"/>
      <w:numFmt w:val="bullet"/>
      <w:lvlText w:val="o"/>
      <w:lvlJc w:val="left"/>
      <w:pPr>
        <w:ind w:left="5810" w:hanging="360"/>
      </w:pPr>
      <w:rPr>
        <w:rFonts w:ascii="Courier New" w:hAnsi="Courier New" w:cs="Courier New" w:hint="default"/>
      </w:rPr>
    </w:lvl>
    <w:lvl w:ilvl="8" w:tplc="280A0005" w:tentative="1">
      <w:start w:val="1"/>
      <w:numFmt w:val="bullet"/>
      <w:lvlText w:val=""/>
      <w:lvlJc w:val="left"/>
      <w:pPr>
        <w:ind w:left="6530" w:hanging="360"/>
      </w:pPr>
      <w:rPr>
        <w:rFonts w:ascii="Wingdings" w:hAnsi="Wingdings" w:hint="default"/>
      </w:rPr>
    </w:lvl>
  </w:abstractNum>
  <w:abstractNum w:abstractNumId="46" w15:restartNumberingAfterBreak="0">
    <w:nsid w:val="686D6044"/>
    <w:multiLevelType w:val="hybridMultilevel"/>
    <w:tmpl w:val="9D5C48C6"/>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7" w15:restartNumberingAfterBreak="0">
    <w:nsid w:val="6A980C4C"/>
    <w:multiLevelType w:val="hybridMultilevel"/>
    <w:tmpl w:val="F1669B04"/>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8" w15:restartNumberingAfterBreak="0">
    <w:nsid w:val="6B188387"/>
    <w:multiLevelType w:val="hybridMultilevel"/>
    <w:tmpl w:val="38AC8D64"/>
    <w:lvl w:ilvl="0" w:tplc="BD281BF4">
      <w:start w:val="1"/>
      <w:numFmt w:val="bullet"/>
      <w:lvlText w:val=""/>
      <w:lvlJc w:val="left"/>
      <w:pPr>
        <w:ind w:left="720" w:hanging="360"/>
      </w:pPr>
      <w:rPr>
        <w:rFonts w:ascii="Symbol" w:hAnsi="Symbol" w:hint="default"/>
      </w:rPr>
    </w:lvl>
    <w:lvl w:ilvl="1" w:tplc="DE889A62">
      <w:start w:val="1"/>
      <w:numFmt w:val="bullet"/>
      <w:lvlText w:val="o"/>
      <w:lvlJc w:val="left"/>
      <w:pPr>
        <w:ind w:left="1440" w:hanging="360"/>
      </w:pPr>
      <w:rPr>
        <w:rFonts w:ascii="Courier New" w:hAnsi="Courier New" w:hint="default"/>
      </w:rPr>
    </w:lvl>
    <w:lvl w:ilvl="2" w:tplc="4EA0B0D8">
      <w:start w:val="1"/>
      <w:numFmt w:val="bullet"/>
      <w:lvlText w:val=""/>
      <w:lvlJc w:val="left"/>
      <w:pPr>
        <w:ind w:left="2160" w:hanging="360"/>
      </w:pPr>
      <w:rPr>
        <w:rFonts w:ascii="Wingdings" w:hAnsi="Wingdings" w:hint="default"/>
      </w:rPr>
    </w:lvl>
    <w:lvl w:ilvl="3" w:tplc="E88E33B6">
      <w:start w:val="1"/>
      <w:numFmt w:val="bullet"/>
      <w:lvlText w:val=""/>
      <w:lvlJc w:val="left"/>
      <w:pPr>
        <w:ind w:left="2880" w:hanging="360"/>
      </w:pPr>
      <w:rPr>
        <w:rFonts w:ascii="Symbol" w:hAnsi="Symbol" w:hint="default"/>
      </w:rPr>
    </w:lvl>
    <w:lvl w:ilvl="4" w:tplc="1E0C30BE">
      <w:start w:val="1"/>
      <w:numFmt w:val="bullet"/>
      <w:lvlText w:val="o"/>
      <w:lvlJc w:val="left"/>
      <w:pPr>
        <w:ind w:left="3600" w:hanging="360"/>
      </w:pPr>
      <w:rPr>
        <w:rFonts w:ascii="Courier New" w:hAnsi="Courier New" w:hint="default"/>
      </w:rPr>
    </w:lvl>
    <w:lvl w:ilvl="5" w:tplc="78CC8B52">
      <w:start w:val="1"/>
      <w:numFmt w:val="bullet"/>
      <w:lvlText w:val=""/>
      <w:lvlJc w:val="left"/>
      <w:pPr>
        <w:ind w:left="4320" w:hanging="360"/>
      </w:pPr>
      <w:rPr>
        <w:rFonts w:ascii="Wingdings" w:hAnsi="Wingdings" w:hint="default"/>
      </w:rPr>
    </w:lvl>
    <w:lvl w:ilvl="6" w:tplc="32322E2A">
      <w:start w:val="1"/>
      <w:numFmt w:val="bullet"/>
      <w:lvlText w:val=""/>
      <w:lvlJc w:val="left"/>
      <w:pPr>
        <w:ind w:left="5040" w:hanging="360"/>
      </w:pPr>
      <w:rPr>
        <w:rFonts w:ascii="Symbol" w:hAnsi="Symbol" w:hint="default"/>
      </w:rPr>
    </w:lvl>
    <w:lvl w:ilvl="7" w:tplc="80907772">
      <w:start w:val="1"/>
      <w:numFmt w:val="bullet"/>
      <w:lvlText w:val="o"/>
      <w:lvlJc w:val="left"/>
      <w:pPr>
        <w:ind w:left="5760" w:hanging="360"/>
      </w:pPr>
      <w:rPr>
        <w:rFonts w:ascii="Courier New" w:hAnsi="Courier New" w:hint="default"/>
      </w:rPr>
    </w:lvl>
    <w:lvl w:ilvl="8" w:tplc="AEB027E0">
      <w:start w:val="1"/>
      <w:numFmt w:val="bullet"/>
      <w:lvlText w:val=""/>
      <w:lvlJc w:val="left"/>
      <w:pPr>
        <w:ind w:left="6480" w:hanging="360"/>
      </w:pPr>
      <w:rPr>
        <w:rFonts w:ascii="Wingdings" w:hAnsi="Wingdings" w:hint="default"/>
      </w:rPr>
    </w:lvl>
  </w:abstractNum>
  <w:abstractNum w:abstractNumId="49" w15:restartNumberingAfterBreak="0">
    <w:nsid w:val="76642013"/>
    <w:multiLevelType w:val="hybridMultilevel"/>
    <w:tmpl w:val="6BC24F1E"/>
    <w:lvl w:ilvl="0" w:tplc="D0CA945E">
      <w:start w:val="1"/>
      <w:numFmt w:val="upperLetter"/>
      <w:lvlText w:val="%1."/>
      <w:lvlJc w:val="left"/>
      <w:pPr>
        <w:ind w:left="786" w:hanging="360"/>
      </w:pPr>
      <w:rPr>
        <w:rFonts w:hint="default"/>
      </w:rPr>
    </w:lvl>
    <w:lvl w:ilvl="1" w:tplc="280A0019" w:tentative="1">
      <w:start w:val="1"/>
      <w:numFmt w:val="lowerLetter"/>
      <w:lvlText w:val="%2."/>
      <w:lvlJc w:val="left"/>
      <w:pPr>
        <w:ind w:left="1506" w:hanging="360"/>
      </w:pPr>
    </w:lvl>
    <w:lvl w:ilvl="2" w:tplc="280A001B" w:tentative="1">
      <w:start w:val="1"/>
      <w:numFmt w:val="lowerRoman"/>
      <w:lvlText w:val="%3."/>
      <w:lvlJc w:val="right"/>
      <w:pPr>
        <w:ind w:left="2226" w:hanging="180"/>
      </w:pPr>
    </w:lvl>
    <w:lvl w:ilvl="3" w:tplc="280A000F" w:tentative="1">
      <w:start w:val="1"/>
      <w:numFmt w:val="decimal"/>
      <w:lvlText w:val="%4."/>
      <w:lvlJc w:val="left"/>
      <w:pPr>
        <w:ind w:left="2946" w:hanging="360"/>
      </w:pPr>
    </w:lvl>
    <w:lvl w:ilvl="4" w:tplc="280A0019" w:tentative="1">
      <w:start w:val="1"/>
      <w:numFmt w:val="lowerLetter"/>
      <w:lvlText w:val="%5."/>
      <w:lvlJc w:val="left"/>
      <w:pPr>
        <w:ind w:left="3666" w:hanging="360"/>
      </w:pPr>
    </w:lvl>
    <w:lvl w:ilvl="5" w:tplc="280A001B" w:tentative="1">
      <w:start w:val="1"/>
      <w:numFmt w:val="lowerRoman"/>
      <w:lvlText w:val="%6."/>
      <w:lvlJc w:val="right"/>
      <w:pPr>
        <w:ind w:left="4386" w:hanging="180"/>
      </w:pPr>
    </w:lvl>
    <w:lvl w:ilvl="6" w:tplc="280A000F" w:tentative="1">
      <w:start w:val="1"/>
      <w:numFmt w:val="decimal"/>
      <w:lvlText w:val="%7."/>
      <w:lvlJc w:val="left"/>
      <w:pPr>
        <w:ind w:left="5106" w:hanging="360"/>
      </w:pPr>
    </w:lvl>
    <w:lvl w:ilvl="7" w:tplc="280A0019" w:tentative="1">
      <w:start w:val="1"/>
      <w:numFmt w:val="lowerLetter"/>
      <w:lvlText w:val="%8."/>
      <w:lvlJc w:val="left"/>
      <w:pPr>
        <w:ind w:left="5826" w:hanging="360"/>
      </w:pPr>
    </w:lvl>
    <w:lvl w:ilvl="8" w:tplc="280A001B" w:tentative="1">
      <w:start w:val="1"/>
      <w:numFmt w:val="lowerRoman"/>
      <w:lvlText w:val="%9."/>
      <w:lvlJc w:val="right"/>
      <w:pPr>
        <w:ind w:left="6546" w:hanging="180"/>
      </w:pPr>
    </w:lvl>
  </w:abstractNum>
  <w:abstractNum w:abstractNumId="50" w15:restartNumberingAfterBreak="0">
    <w:nsid w:val="767A05A4"/>
    <w:multiLevelType w:val="hybridMultilevel"/>
    <w:tmpl w:val="C3982750"/>
    <w:lvl w:ilvl="0" w:tplc="B6580130">
      <w:start w:val="1"/>
      <w:numFmt w:val="bullet"/>
      <w:lvlText w:val=""/>
      <w:lvlJc w:val="left"/>
      <w:pPr>
        <w:ind w:left="360" w:hanging="360"/>
      </w:pPr>
      <w:rPr>
        <w:rFonts w:ascii="Symbol" w:hAnsi="Symbol" w:hint="default"/>
        <w:color w:val="EE0000"/>
      </w:rPr>
    </w:lvl>
    <w:lvl w:ilvl="1" w:tplc="280A0003" w:tentative="1">
      <w:start w:val="1"/>
      <w:numFmt w:val="bullet"/>
      <w:lvlText w:val="o"/>
      <w:lvlJc w:val="left"/>
      <w:pPr>
        <w:ind w:left="1080" w:hanging="360"/>
      </w:pPr>
      <w:rPr>
        <w:rFonts w:ascii="Courier New" w:hAnsi="Courier New" w:cs="Courier New" w:hint="default"/>
      </w:rPr>
    </w:lvl>
    <w:lvl w:ilvl="2" w:tplc="280A0005" w:tentative="1">
      <w:start w:val="1"/>
      <w:numFmt w:val="bullet"/>
      <w:lvlText w:val=""/>
      <w:lvlJc w:val="left"/>
      <w:pPr>
        <w:ind w:left="1800" w:hanging="360"/>
      </w:pPr>
      <w:rPr>
        <w:rFonts w:ascii="Wingdings" w:hAnsi="Wingdings" w:hint="default"/>
      </w:rPr>
    </w:lvl>
    <w:lvl w:ilvl="3" w:tplc="280A0001" w:tentative="1">
      <w:start w:val="1"/>
      <w:numFmt w:val="bullet"/>
      <w:lvlText w:val=""/>
      <w:lvlJc w:val="left"/>
      <w:pPr>
        <w:ind w:left="2520" w:hanging="360"/>
      </w:pPr>
      <w:rPr>
        <w:rFonts w:ascii="Symbol" w:hAnsi="Symbol" w:hint="default"/>
      </w:rPr>
    </w:lvl>
    <w:lvl w:ilvl="4" w:tplc="280A0003" w:tentative="1">
      <w:start w:val="1"/>
      <w:numFmt w:val="bullet"/>
      <w:lvlText w:val="o"/>
      <w:lvlJc w:val="left"/>
      <w:pPr>
        <w:ind w:left="3240" w:hanging="360"/>
      </w:pPr>
      <w:rPr>
        <w:rFonts w:ascii="Courier New" w:hAnsi="Courier New" w:cs="Courier New" w:hint="default"/>
      </w:rPr>
    </w:lvl>
    <w:lvl w:ilvl="5" w:tplc="280A0005" w:tentative="1">
      <w:start w:val="1"/>
      <w:numFmt w:val="bullet"/>
      <w:lvlText w:val=""/>
      <w:lvlJc w:val="left"/>
      <w:pPr>
        <w:ind w:left="3960" w:hanging="360"/>
      </w:pPr>
      <w:rPr>
        <w:rFonts w:ascii="Wingdings" w:hAnsi="Wingdings" w:hint="default"/>
      </w:rPr>
    </w:lvl>
    <w:lvl w:ilvl="6" w:tplc="280A0001" w:tentative="1">
      <w:start w:val="1"/>
      <w:numFmt w:val="bullet"/>
      <w:lvlText w:val=""/>
      <w:lvlJc w:val="left"/>
      <w:pPr>
        <w:ind w:left="4680" w:hanging="360"/>
      </w:pPr>
      <w:rPr>
        <w:rFonts w:ascii="Symbol" w:hAnsi="Symbol" w:hint="default"/>
      </w:rPr>
    </w:lvl>
    <w:lvl w:ilvl="7" w:tplc="280A0003" w:tentative="1">
      <w:start w:val="1"/>
      <w:numFmt w:val="bullet"/>
      <w:lvlText w:val="o"/>
      <w:lvlJc w:val="left"/>
      <w:pPr>
        <w:ind w:left="5400" w:hanging="360"/>
      </w:pPr>
      <w:rPr>
        <w:rFonts w:ascii="Courier New" w:hAnsi="Courier New" w:cs="Courier New" w:hint="default"/>
      </w:rPr>
    </w:lvl>
    <w:lvl w:ilvl="8" w:tplc="280A0005" w:tentative="1">
      <w:start w:val="1"/>
      <w:numFmt w:val="bullet"/>
      <w:lvlText w:val=""/>
      <w:lvlJc w:val="left"/>
      <w:pPr>
        <w:ind w:left="6120" w:hanging="360"/>
      </w:pPr>
      <w:rPr>
        <w:rFonts w:ascii="Wingdings" w:hAnsi="Wingdings" w:hint="default"/>
      </w:rPr>
    </w:lvl>
  </w:abstractNum>
  <w:abstractNum w:abstractNumId="51" w15:restartNumberingAfterBreak="0">
    <w:nsid w:val="77635241"/>
    <w:multiLevelType w:val="hybridMultilevel"/>
    <w:tmpl w:val="4B9C1E34"/>
    <w:lvl w:ilvl="0" w:tplc="11F8A556">
      <w:start w:val="1"/>
      <w:numFmt w:val="lowerLetter"/>
      <w:lvlText w:val="%1)"/>
      <w:lvlJc w:val="left"/>
      <w:pPr>
        <w:ind w:left="1146" w:hanging="360"/>
      </w:pPr>
      <w:rPr>
        <w:rFonts w:hint="default"/>
      </w:rPr>
    </w:lvl>
    <w:lvl w:ilvl="1" w:tplc="280A0019" w:tentative="1">
      <w:start w:val="1"/>
      <w:numFmt w:val="lowerLetter"/>
      <w:lvlText w:val="%2."/>
      <w:lvlJc w:val="left"/>
      <w:pPr>
        <w:ind w:left="1866" w:hanging="360"/>
      </w:pPr>
    </w:lvl>
    <w:lvl w:ilvl="2" w:tplc="280A001B" w:tentative="1">
      <w:start w:val="1"/>
      <w:numFmt w:val="lowerRoman"/>
      <w:lvlText w:val="%3."/>
      <w:lvlJc w:val="right"/>
      <w:pPr>
        <w:ind w:left="2586" w:hanging="180"/>
      </w:pPr>
    </w:lvl>
    <w:lvl w:ilvl="3" w:tplc="280A000F">
      <w:start w:val="1"/>
      <w:numFmt w:val="decimal"/>
      <w:lvlText w:val="%4."/>
      <w:lvlJc w:val="left"/>
      <w:pPr>
        <w:ind w:left="3306" w:hanging="360"/>
      </w:pPr>
    </w:lvl>
    <w:lvl w:ilvl="4" w:tplc="280A0019" w:tentative="1">
      <w:start w:val="1"/>
      <w:numFmt w:val="lowerLetter"/>
      <w:lvlText w:val="%5."/>
      <w:lvlJc w:val="left"/>
      <w:pPr>
        <w:ind w:left="4026" w:hanging="360"/>
      </w:pPr>
    </w:lvl>
    <w:lvl w:ilvl="5" w:tplc="280A001B" w:tentative="1">
      <w:start w:val="1"/>
      <w:numFmt w:val="lowerRoman"/>
      <w:lvlText w:val="%6."/>
      <w:lvlJc w:val="right"/>
      <w:pPr>
        <w:ind w:left="4746" w:hanging="180"/>
      </w:pPr>
    </w:lvl>
    <w:lvl w:ilvl="6" w:tplc="280A000F" w:tentative="1">
      <w:start w:val="1"/>
      <w:numFmt w:val="decimal"/>
      <w:lvlText w:val="%7."/>
      <w:lvlJc w:val="left"/>
      <w:pPr>
        <w:ind w:left="5466" w:hanging="360"/>
      </w:pPr>
    </w:lvl>
    <w:lvl w:ilvl="7" w:tplc="280A0019" w:tentative="1">
      <w:start w:val="1"/>
      <w:numFmt w:val="lowerLetter"/>
      <w:lvlText w:val="%8."/>
      <w:lvlJc w:val="left"/>
      <w:pPr>
        <w:ind w:left="6186" w:hanging="360"/>
      </w:pPr>
    </w:lvl>
    <w:lvl w:ilvl="8" w:tplc="280A001B" w:tentative="1">
      <w:start w:val="1"/>
      <w:numFmt w:val="lowerRoman"/>
      <w:lvlText w:val="%9."/>
      <w:lvlJc w:val="right"/>
      <w:pPr>
        <w:ind w:left="6906" w:hanging="180"/>
      </w:pPr>
    </w:lvl>
  </w:abstractNum>
  <w:abstractNum w:abstractNumId="52" w15:restartNumberingAfterBreak="0">
    <w:nsid w:val="779D62ED"/>
    <w:multiLevelType w:val="hybridMultilevel"/>
    <w:tmpl w:val="C688D11E"/>
    <w:lvl w:ilvl="0" w:tplc="128A9664">
      <w:start w:val="1"/>
      <w:numFmt w:val="bullet"/>
      <w:lvlText w:val=""/>
      <w:lvlJc w:val="left"/>
      <w:pPr>
        <w:ind w:left="720" w:hanging="360"/>
      </w:pPr>
      <w:rPr>
        <w:rFonts w:ascii="Symbol" w:hAnsi="Symbol" w:hint="default"/>
      </w:rPr>
    </w:lvl>
    <w:lvl w:ilvl="1" w:tplc="23445A4C">
      <w:start w:val="1"/>
      <w:numFmt w:val="bullet"/>
      <w:lvlText w:val="o"/>
      <w:lvlJc w:val="left"/>
      <w:pPr>
        <w:ind w:left="1440" w:hanging="360"/>
      </w:pPr>
      <w:rPr>
        <w:rFonts w:ascii="Courier New" w:hAnsi="Courier New" w:hint="default"/>
      </w:rPr>
    </w:lvl>
    <w:lvl w:ilvl="2" w:tplc="B308BF2A">
      <w:start w:val="1"/>
      <w:numFmt w:val="bullet"/>
      <w:lvlText w:val=""/>
      <w:lvlJc w:val="left"/>
      <w:pPr>
        <w:ind w:left="2160" w:hanging="360"/>
      </w:pPr>
      <w:rPr>
        <w:rFonts w:ascii="Wingdings" w:hAnsi="Wingdings" w:hint="default"/>
      </w:rPr>
    </w:lvl>
    <w:lvl w:ilvl="3" w:tplc="214816CA">
      <w:start w:val="1"/>
      <w:numFmt w:val="bullet"/>
      <w:lvlText w:val=""/>
      <w:lvlJc w:val="left"/>
      <w:pPr>
        <w:ind w:left="2880" w:hanging="360"/>
      </w:pPr>
      <w:rPr>
        <w:rFonts w:ascii="Symbol" w:hAnsi="Symbol" w:hint="default"/>
      </w:rPr>
    </w:lvl>
    <w:lvl w:ilvl="4" w:tplc="B140881A">
      <w:start w:val="1"/>
      <w:numFmt w:val="bullet"/>
      <w:lvlText w:val="o"/>
      <w:lvlJc w:val="left"/>
      <w:pPr>
        <w:ind w:left="3600" w:hanging="360"/>
      </w:pPr>
      <w:rPr>
        <w:rFonts w:ascii="Courier New" w:hAnsi="Courier New" w:hint="default"/>
      </w:rPr>
    </w:lvl>
    <w:lvl w:ilvl="5" w:tplc="BC44FA1E">
      <w:start w:val="1"/>
      <w:numFmt w:val="bullet"/>
      <w:lvlText w:val=""/>
      <w:lvlJc w:val="left"/>
      <w:pPr>
        <w:ind w:left="4320" w:hanging="360"/>
      </w:pPr>
      <w:rPr>
        <w:rFonts w:ascii="Wingdings" w:hAnsi="Wingdings" w:hint="default"/>
      </w:rPr>
    </w:lvl>
    <w:lvl w:ilvl="6" w:tplc="0FC0AA68">
      <w:start w:val="1"/>
      <w:numFmt w:val="bullet"/>
      <w:lvlText w:val=""/>
      <w:lvlJc w:val="left"/>
      <w:pPr>
        <w:ind w:left="5040" w:hanging="360"/>
      </w:pPr>
      <w:rPr>
        <w:rFonts w:ascii="Symbol" w:hAnsi="Symbol" w:hint="default"/>
      </w:rPr>
    </w:lvl>
    <w:lvl w:ilvl="7" w:tplc="C3B0B152">
      <w:start w:val="1"/>
      <w:numFmt w:val="bullet"/>
      <w:lvlText w:val="o"/>
      <w:lvlJc w:val="left"/>
      <w:pPr>
        <w:ind w:left="5760" w:hanging="360"/>
      </w:pPr>
      <w:rPr>
        <w:rFonts w:ascii="Courier New" w:hAnsi="Courier New" w:hint="default"/>
      </w:rPr>
    </w:lvl>
    <w:lvl w:ilvl="8" w:tplc="41A81628">
      <w:start w:val="1"/>
      <w:numFmt w:val="bullet"/>
      <w:lvlText w:val=""/>
      <w:lvlJc w:val="left"/>
      <w:pPr>
        <w:ind w:left="6480" w:hanging="360"/>
      </w:pPr>
      <w:rPr>
        <w:rFonts w:ascii="Wingdings" w:hAnsi="Wingdings" w:hint="default"/>
      </w:rPr>
    </w:lvl>
  </w:abstractNum>
  <w:abstractNum w:abstractNumId="53" w15:restartNumberingAfterBreak="0">
    <w:nsid w:val="77F53B07"/>
    <w:multiLevelType w:val="hybridMultilevel"/>
    <w:tmpl w:val="797C211E"/>
    <w:lvl w:ilvl="0" w:tplc="FFFFFFFF">
      <w:start w:val="1"/>
      <w:numFmt w:val="lowerLetter"/>
      <w:lvlText w:val="%1."/>
      <w:lvlJc w:val="left"/>
      <w:pPr>
        <w:ind w:left="1440" w:hanging="360"/>
      </w:p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54" w15:restartNumberingAfterBreak="0">
    <w:nsid w:val="7AAD312F"/>
    <w:multiLevelType w:val="hybridMultilevel"/>
    <w:tmpl w:val="59A8EE04"/>
    <w:lvl w:ilvl="0" w:tplc="8EEA352A">
      <w:start w:val="1"/>
      <w:numFmt w:val="decimal"/>
      <w:lvlText w:val="%1."/>
      <w:lvlJc w:val="left"/>
      <w:pPr>
        <w:ind w:left="720" w:hanging="360"/>
      </w:pPr>
      <w:rPr>
        <w:i w:val="0"/>
        <w:iCs w:val="0"/>
      </w:rPr>
    </w:lvl>
    <w:lvl w:ilvl="1" w:tplc="1B1A3840">
      <w:start w:val="1"/>
      <w:numFmt w:val="lowerLetter"/>
      <w:lvlText w:val="%2."/>
      <w:lvlJc w:val="left"/>
      <w:pPr>
        <w:ind w:left="1440" w:hanging="360"/>
      </w:pPr>
    </w:lvl>
    <w:lvl w:ilvl="2" w:tplc="41581E96">
      <w:start w:val="1"/>
      <w:numFmt w:val="lowerRoman"/>
      <w:lvlText w:val="%3."/>
      <w:lvlJc w:val="right"/>
      <w:pPr>
        <w:ind w:left="2160" w:hanging="180"/>
      </w:pPr>
    </w:lvl>
    <w:lvl w:ilvl="3" w:tplc="E38065DC">
      <w:start w:val="1"/>
      <w:numFmt w:val="decimal"/>
      <w:lvlText w:val="%4."/>
      <w:lvlJc w:val="left"/>
      <w:pPr>
        <w:ind w:left="2880" w:hanging="360"/>
      </w:pPr>
    </w:lvl>
    <w:lvl w:ilvl="4" w:tplc="1CC2BA6C">
      <w:start w:val="1"/>
      <w:numFmt w:val="lowerLetter"/>
      <w:lvlText w:val="%5."/>
      <w:lvlJc w:val="left"/>
      <w:pPr>
        <w:ind w:left="3600" w:hanging="360"/>
      </w:pPr>
    </w:lvl>
    <w:lvl w:ilvl="5" w:tplc="7BCA92D2">
      <w:start w:val="1"/>
      <w:numFmt w:val="lowerRoman"/>
      <w:lvlText w:val="%6."/>
      <w:lvlJc w:val="right"/>
      <w:pPr>
        <w:ind w:left="4320" w:hanging="180"/>
      </w:pPr>
    </w:lvl>
    <w:lvl w:ilvl="6" w:tplc="046E2E7E">
      <w:start w:val="1"/>
      <w:numFmt w:val="decimal"/>
      <w:lvlText w:val="%7."/>
      <w:lvlJc w:val="left"/>
      <w:pPr>
        <w:ind w:left="5040" w:hanging="360"/>
      </w:pPr>
    </w:lvl>
    <w:lvl w:ilvl="7" w:tplc="E5B614FE">
      <w:start w:val="1"/>
      <w:numFmt w:val="lowerLetter"/>
      <w:lvlText w:val="%8."/>
      <w:lvlJc w:val="left"/>
      <w:pPr>
        <w:ind w:left="5760" w:hanging="360"/>
      </w:pPr>
    </w:lvl>
    <w:lvl w:ilvl="8" w:tplc="928C8A3E">
      <w:start w:val="1"/>
      <w:numFmt w:val="lowerRoman"/>
      <w:lvlText w:val="%9."/>
      <w:lvlJc w:val="right"/>
      <w:pPr>
        <w:ind w:left="6480" w:hanging="180"/>
      </w:pPr>
    </w:lvl>
  </w:abstractNum>
  <w:abstractNum w:abstractNumId="55" w15:restartNumberingAfterBreak="0">
    <w:nsid w:val="7C8E333C"/>
    <w:multiLevelType w:val="singleLevel"/>
    <w:tmpl w:val="AB046804"/>
    <w:lvl w:ilvl="0">
      <w:start w:val="1"/>
      <w:numFmt w:val="bullet"/>
      <w:lvlText w:val="-"/>
      <w:lvlJc w:val="left"/>
      <w:pPr>
        <w:tabs>
          <w:tab w:val="num" w:pos="1470"/>
        </w:tabs>
        <w:ind w:left="1470" w:hanging="360"/>
      </w:pPr>
      <w:rPr>
        <w:rFonts w:hint="default"/>
      </w:rPr>
    </w:lvl>
  </w:abstractNum>
  <w:abstractNum w:abstractNumId="56" w15:restartNumberingAfterBreak="0">
    <w:nsid w:val="7E1B29E6"/>
    <w:multiLevelType w:val="hybridMultilevel"/>
    <w:tmpl w:val="047ED7BA"/>
    <w:numStyleLink w:val="Listaactual2"/>
  </w:abstractNum>
  <w:num w:numId="1" w16cid:durableId="726301083">
    <w:abstractNumId w:val="38"/>
  </w:num>
  <w:num w:numId="2" w16cid:durableId="1398940079">
    <w:abstractNumId w:val="4"/>
  </w:num>
  <w:num w:numId="3" w16cid:durableId="1123353248">
    <w:abstractNumId w:val="3"/>
  </w:num>
  <w:num w:numId="4" w16cid:durableId="1791583174">
    <w:abstractNumId w:val="2"/>
  </w:num>
  <w:num w:numId="5" w16cid:durableId="578103503">
    <w:abstractNumId w:val="1"/>
  </w:num>
  <w:num w:numId="6" w16cid:durableId="623656685">
    <w:abstractNumId w:val="0"/>
  </w:num>
  <w:num w:numId="7" w16cid:durableId="1807163290">
    <w:abstractNumId w:val="55"/>
  </w:num>
  <w:num w:numId="8" w16cid:durableId="1049261854">
    <w:abstractNumId w:val="36"/>
  </w:num>
  <w:num w:numId="9" w16cid:durableId="908538703">
    <w:abstractNumId w:val="15"/>
  </w:num>
  <w:num w:numId="10" w16cid:durableId="48457028">
    <w:abstractNumId w:val="33"/>
  </w:num>
  <w:num w:numId="11" w16cid:durableId="1122766893">
    <w:abstractNumId w:val="6"/>
  </w:num>
  <w:num w:numId="12" w16cid:durableId="1968967401">
    <w:abstractNumId w:val="12"/>
  </w:num>
  <w:num w:numId="13" w16cid:durableId="1908372281">
    <w:abstractNumId w:val="7"/>
  </w:num>
  <w:num w:numId="14" w16cid:durableId="805854451">
    <w:abstractNumId w:val="42"/>
  </w:num>
  <w:num w:numId="15" w16cid:durableId="965041614">
    <w:abstractNumId w:val="50"/>
  </w:num>
  <w:num w:numId="16" w16cid:durableId="470710626">
    <w:abstractNumId w:val="18"/>
  </w:num>
  <w:num w:numId="17" w16cid:durableId="246230564">
    <w:abstractNumId w:val="24"/>
  </w:num>
  <w:num w:numId="18" w16cid:durableId="1420979331">
    <w:abstractNumId w:val="31"/>
  </w:num>
  <w:num w:numId="19" w16cid:durableId="1952742136">
    <w:abstractNumId w:val="11"/>
  </w:num>
  <w:num w:numId="20" w16cid:durableId="1649364820">
    <w:abstractNumId w:val="39"/>
  </w:num>
  <w:num w:numId="21" w16cid:durableId="36203931">
    <w:abstractNumId w:val="20"/>
  </w:num>
  <w:num w:numId="22" w16cid:durableId="1386759897">
    <w:abstractNumId w:val="14"/>
  </w:num>
  <w:num w:numId="23" w16cid:durableId="1110272199">
    <w:abstractNumId w:val="17"/>
  </w:num>
  <w:num w:numId="24" w16cid:durableId="587466943">
    <w:abstractNumId w:val="30"/>
  </w:num>
  <w:num w:numId="25" w16cid:durableId="581641367">
    <w:abstractNumId w:val="46"/>
  </w:num>
  <w:num w:numId="26" w16cid:durableId="764421600">
    <w:abstractNumId w:val="32"/>
  </w:num>
  <w:num w:numId="27" w16cid:durableId="1024866841">
    <w:abstractNumId w:val="26"/>
  </w:num>
  <w:num w:numId="28" w16cid:durableId="2050838758">
    <w:abstractNumId w:val="54"/>
  </w:num>
  <w:num w:numId="29" w16cid:durableId="1944532409">
    <w:abstractNumId w:val="44"/>
  </w:num>
  <w:num w:numId="30" w16cid:durableId="1749813970">
    <w:abstractNumId w:val="35"/>
  </w:num>
  <w:num w:numId="31" w16cid:durableId="1299991471">
    <w:abstractNumId w:val="27"/>
  </w:num>
  <w:num w:numId="32" w16cid:durableId="1508014882">
    <w:abstractNumId w:val="41"/>
  </w:num>
  <w:num w:numId="33" w16cid:durableId="1292783480">
    <w:abstractNumId w:val="34"/>
  </w:num>
  <w:num w:numId="34" w16cid:durableId="1567648205">
    <w:abstractNumId w:val="40"/>
  </w:num>
  <w:num w:numId="35" w16cid:durableId="2003926310">
    <w:abstractNumId w:val="43"/>
  </w:num>
  <w:num w:numId="36" w16cid:durableId="1891263491">
    <w:abstractNumId w:val="25"/>
  </w:num>
  <w:num w:numId="37" w16cid:durableId="420686544">
    <w:abstractNumId w:val="28"/>
  </w:num>
  <w:num w:numId="38" w16cid:durableId="1895657721">
    <w:abstractNumId w:val="9"/>
  </w:num>
  <w:num w:numId="39" w16cid:durableId="1699038383">
    <w:abstractNumId w:val="21"/>
  </w:num>
  <w:num w:numId="40" w16cid:durableId="787433719">
    <w:abstractNumId w:val="52"/>
  </w:num>
  <w:num w:numId="41" w16cid:durableId="355693435">
    <w:abstractNumId w:val="48"/>
  </w:num>
  <w:num w:numId="42" w16cid:durableId="1723868867">
    <w:abstractNumId w:val="47"/>
  </w:num>
  <w:num w:numId="43" w16cid:durableId="540440811">
    <w:abstractNumId w:val="29"/>
  </w:num>
  <w:num w:numId="44" w16cid:durableId="576402125">
    <w:abstractNumId w:val="22"/>
  </w:num>
  <w:num w:numId="45" w16cid:durableId="2079592022">
    <w:abstractNumId w:val="13"/>
  </w:num>
  <w:num w:numId="46" w16cid:durableId="1849322891">
    <w:abstractNumId w:val="16"/>
  </w:num>
  <w:num w:numId="47" w16cid:durableId="716244170">
    <w:abstractNumId w:val="45"/>
  </w:num>
  <w:num w:numId="48" w16cid:durableId="1138187596">
    <w:abstractNumId w:val="49"/>
  </w:num>
  <w:num w:numId="49" w16cid:durableId="1307588988">
    <w:abstractNumId w:val="51"/>
  </w:num>
  <w:num w:numId="50" w16cid:durableId="798691464">
    <w:abstractNumId w:val="8"/>
  </w:num>
  <w:num w:numId="51" w16cid:durableId="1974747912">
    <w:abstractNumId w:val="5"/>
  </w:num>
  <w:num w:numId="52" w16cid:durableId="1877499980">
    <w:abstractNumId w:val="10"/>
  </w:num>
  <w:num w:numId="53" w16cid:durableId="70742881">
    <w:abstractNumId w:val="23"/>
  </w:num>
  <w:num w:numId="54" w16cid:durableId="823467589">
    <w:abstractNumId w:val="53"/>
  </w:num>
  <w:num w:numId="55" w16cid:durableId="2089421161">
    <w:abstractNumId w:val="19"/>
  </w:num>
  <w:num w:numId="56" w16cid:durableId="345450614">
    <w:abstractNumId w:val="56"/>
  </w:num>
  <w:num w:numId="57" w16cid:durableId="1393238103">
    <w:abstractNumId w:val="37"/>
  </w:num>
  <w:numIdMacAtCleanup w:val="4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GB" w:vendorID="64" w:dllVersion="0" w:nlCheck="1" w:checkStyle="0"/>
  <w:activeWritingStyle w:appName="MSWord" w:lang="es-PE" w:vendorID="64" w:dllVersion="0" w:nlCheck="1" w:checkStyle="0"/>
  <w:activeWritingStyle w:appName="MSWord" w:lang="es-ES" w:vendorID="64" w:dllVersion="0" w:nlCheck="1" w:checkStyle="0"/>
  <w:activeWritingStyle w:appName="MSWord" w:lang="es-ES_tradnl" w:vendorID="64" w:dllVersion="0" w:nlCheck="1" w:checkStyle="0"/>
  <w:activeWritingStyle w:appName="MSWord" w:lang="pt-BR" w:vendorID="64" w:dllVersion="0" w:nlCheck="1" w:checkStyle="0"/>
  <w:activeWritingStyle w:appName="MSWord" w:lang="es-419" w:vendorID="64" w:dllVersion="0" w:nlCheck="1" w:checkStyle="0"/>
  <w:activeWritingStyle w:appName="MSWord" w:lang="es-MX" w:vendorID="64" w:dllVersion="0" w:nlCheck="1" w:checkStyle="0"/>
  <w:activeWritingStyle w:appName="MSWord" w:lang="es-US" w:vendorID="64" w:dllVersion="0" w:nlCheck="1" w:checkStyle="0"/>
  <w:attachedTemplate r:id="rId1"/>
  <w:defaultTabStop w:val="720"/>
  <w:hyphenationZone w:val="425"/>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B323F"/>
    <w:rsid w:val="00000080"/>
    <w:rsid w:val="000003B7"/>
    <w:rsid w:val="00000407"/>
    <w:rsid w:val="0000060E"/>
    <w:rsid w:val="00000653"/>
    <w:rsid w:val="000006CD"/>
    <w:rsid w:val="00000841"/>
    <w:rsid w:val="000009F4"/>
    <w:rsid w:val="00000BF7"/>
    <w:rsid w:val="00000C52"/>
    <w:rsid w:val="00000EA0"/>
    <w:rsid w:val="00000FFB"/>
    <w:rsid w:val="00001009"/>
    <w:rsid w:val="000010F1"/>
    <w:rsid w:val="000014A0"/>
    <w:rsid w:val="0000165E"/>
    <w:rsid w:val="000019C1"/>
    <w:rsid w:val="00001AB3"/>
    <w:rsid w:val="00001B6D"/>
    <w:rsid w:val="00002155"/>
    <w:rsid w:val="0000221B"/>
    <w:rsid w:val="00002248"/>
    <w:rsid w:val="0000245F"/>
    <w:rsid w:val="0000275B"/>
    <w:rsid w:val="00002A2C"/>
    <w:rsid w:val="00002B35"/>
    <w:rsid w:val="00002CE6"/>
    <w:rsid w:val="00002D41"/>
    <w:rsid w:val="0000307B"/>
    <w:rsid w:val="00003261"/>
    <w:rsid w:val="00003675"/>
    <w:rsid w:val="00003978"/>
    <w:rsid w:val="00003BCE"/>
    <w:rsid w:val="00003DF3"/>
    <w:rsid w:val="00004046"/>
    <w:rsid w:val="00004201"/>
    <w:rsid w:val="00004217"/>
    <w:rsid w:val="00004284"/>
    <w:rsid w:val="000042A9"/>
    <w:rsid w:val="00004373"/>
    <w:rsid w:val="00004463"/>
    <w:rsid w:val="0000449B"/>
    <w:rsid w:val="000044C2"/>
    <w:rsid w:val="00004589"/>
    <w:rsid w:val="0000459B"/>
    <w:rsid w:val="000048BE"/>
    <w:rsid w:val="0000496A"/>
    <w:rsid w:val="00004A5E"/>
    <w:rsid w:val="00004D16"/>
    <w:rsid w:val="00004E12"/>
    <w:rsid w:val="000050B7"/>
    <w:rsid w:val="00005104"/>
    <w:rsid w:val="0000562F"/>
    <w:rsid w:val="00005C37"/>
    <w:rsid w:val="000063BF"/>
    <w:rsid w:val="0000646B"/>
    <w:rsid w:val="000064FC"/>
    <w:rsid w:val="000065CE"/>
    <w:rsid w:val="000067CD"/>
    <w:rsid w:val="00006849"/>
    <w:rsid w:val="00006A31"/>
    <w:rsid w:val="0000770C"/>
    <w:rsid w:val="0000778A"/>
    <w:rsid w:val="00007DCF"/>
    <w:rsid w:val="00007F31"/>
    <w:rsid w:val="00007F40"/>
    <w:rsid w:val="00010064"/>
    <w:rsid w:val="0001027F"/>
    <w:rsid w:val="00010C2C"/>
    <w:rsid w:val="00010E84"/>
    <w:rsid w:val="00010F54"/>
    <w:rsid w:val="00010FBD"/>
    <w:rsid w:val="000110E5"/>
    <w:rsid w:val="0001111A"/>
    <w:rsid w:val="00011229"/>
    <w:rsid w:val="00011586"/>
    <w:rsid w:val="00011703"/>
    <w:rsid w:val="0001181D"/>
    <w:rsid w:val="0001199A"/>
    <w:rsid w:val="00011B71"/>
    <w:rsid w:val="00011D39"/>
    <w:rsid w:val="00011DC8"/>
    <w:rsid w:val="000120A1"/>
    <w:rsid w:val="0001227A"/>
    <w:rsid w:val="000124A6"/>
    <w:rsid w:val="000125B6"/>
    <w:rsid w:val="000125C3"/>
    <w:rsid w:val="00012753"/>
    <w:rsid w:val="000129E6"/>
    <w:rsid w:val="00012B7C"/>
    <w:rsid w:val="00012CEF"/>
    <w:rsid w:val="00012E32"/>
    <w:rsid w:val="00012E3E"/>
    <w:rsid w:val="00012E60"/>
    <w:rsid w:val="00012F43"/>
    <w:rsid w:val="00013089"/>
    <w:rsid w:val="00013250"/>
    <w:rsid w:val="00013337"/>
    <w:rsid w:val="00013616"/>
    <w:rsid w:val="00013959"/>
    <w:rsid w:val="00013D7D"/>
    <w:rsid w:val="00013E5B"/>
    <w:rsid w:val="00013F9F"/>
    <w:rsid w:val="00014090"/>
    <w:rsid w:val="00014440"/>
    <w:rsid w:val="00014626"/>
    <w:rsid w:val="00014AFF"/>
    <w:rsid w:val="00014B53"/>
    <w:rsid w:val="00014C52"/>
    <w:rsid w:val="00014DA0"/>
    <w:rsid w:val="00014E4C"/>
    <w:rsid w:val="00015048"/>
    <w:rsid w:val="00015275"/>
    <w:rsid w:val="0001534F"/>
    <w:rsid w:val="000155C5"/>
    <w:rsid w:val="00015908"/>
    <w:rsid w:val="00015B3D"/>
    <w:rsid w:val="00015D03"/>
    <w:rsid w:val="00015E7A"/>
    <w:rsid w:val="00015F83"/>
    <w:rsid w:val="00016466"/>
    <w:rsid w:val="0001673C"/>
    <w:rsid w:val="0001678B"/>
    <w:rsid w:val="000167D7"/>
    <w:rsid w:val="0001683D"/>
    <w:rsid w:val="000168AA"/>
    <w:rsid w:val="00016C15"/>
    <w:rsid w:val="00016C23"/>
    <w:rsid w:val="00016DD3"/>
    <w:rsid w:val="00016E51"/>
    <w:rsid w:val="00016E6C"/>
    <w:rsid w:val="00016F5B"/>
    <w:rsid w:val="00016FC5"/>
    <w:rsid w:val="000170ED"/>
    <w:rsid w:val="000173C0"/>
    <w:rsid w:val="0001740F"/>
    <w:rsid w:val="00017921"/>
    <w:rsid w:val="000179CF"/>
    <w:rsid w:val="00017AFC"/>
    <w:rsid w:val="0002026B"/>
    <w:rsid w:val="00020440"/>
    <w:rsid w:val="00020734"/>
    <w:rsid w:val="000208AD"/>
    <w:rsid w:val="00020B5C"/>
    <w:rsid w:val="00020BB3"/>
    <w:rsid w:val="00020D2E"/>
    <w:rsid w:val="0002118E"/>
    <w:rsid w:val="000212F7"/>
    <w:rsid w:val="00021495"/>
    <w:rsid w:val="00021670"/>
    <w:rsid w:val="00021690"/>
    <w:rsid w:val="0002182A"/>
    <w:rsid w:val="00021C00"/>
    <w:rsid w:val="00021ED1"/>
    <w:rsid w:val="00021F27"/>
    <w:rsid w:val="000227AE"/>
    <w:rsid w:val="0002291F"/>
    <w:rsid w:val="0002293D"/>
    <w:rsid w:val="00022969"/>
    <w:rsid w:val="00022A76"/>
    <w:rsid w:val="00022C40"/>
    <w:rsid w:val="00023588"/>
    <w:rsid w:val="000235C2"/>
    <w:rsid w:val="00023740"/>
    <w:rsid w:val="000238E4"/>
    <w:rsid w:val="00023A91"/>
    <w:rsid w:val="00023CAC"/>
    <w:rsid w:val="00023DD9"/>
    <w:rsid w:val="00023F08"/>
    <w:rsid w:val="00024162"/>
    <w:rsid w:val="000241C6"/>
    <w:rsid w:val="0002429F"/>
    <w:rsid w:val="0002440C"/>
    <w:rsid w:val="000244FB"/>
    <w:rsid w:val="000245F2"/>
    <w:rsid w:val="00024679"/>
    <w:rsid w:val="0002467A"/>
    <w:rsid w:val="00024B5A"/>
    <w:rsid w:val="00024C04"/>
    <w:rsid w:val="00024CED"/>
    <w:rsid w:val="00024DA9"/>
    <w:rsid w:val="00024DF4"/>
    <w:rsid w:val="0002505F"/>
    <w:rsid w:val="000250A9"/>
    <w:rsid w:val="00025175"/>
    <w:rsid w:val="0002518E"/>
    <w:rsid w:val="000252BF"/>
    <w:rsid w:val="000252CF"/>
    <w:rsid w:val="00025445"/>
    <w:rsid w:val="000254D8"/>
    <w:rsid w:val="00025884"/>
    <w:rsid w:val="00025A98"/>
    <w:rsid w:val="00025AF2"/>
    <w:rsid w:val="00025D41"/>
    <w:rsid w:val="00025E67"/>
    <w:rsid w:val="00026161"/>
    <w:rsid w:val="0002622C"/>
    <w:rsid w:val="000262AA"/>
    <w:rsid w:val="00026390"/>
    <w:rsid w:val="000267AA"/>
    <w:rsid w:val="000268C3"/>
    <w:rsid w:val="00026B1B"/>
    <w:rsid w:val="00026E1E"/>
    <w:rsid w:val="00026EB1"/>
    <w:rsid w:val="00027191"/>
    <w:rsid w:val="00027213"/>
    <w:rsid w:val="00027225"/>
    <w:rsid w:val="00027961"/>
    <w:rsid w:val="00027F55"/>
    <w:rsid w:val="0003001B"/>
    <w:rsid w:val="000301A9"/>
    <w:rsid w:val="000305E5"/>
    <w:rsid w:val="000307BD"/>
    <w:rsid w:val="000308AC"/>
    <w:rsid w:val="00030A47"/>
    <w:rsid w:val="00030FFB"/>
    <w:rsid w:val="00031254"/>
    <w:rsid w:val="000315B3"/>
    <w:rsid w:val="000317F4"/>
    <w:rsid w:val="0003190A"/>
    <w:rsid w:val="0003191F"/>
    <w:rsid w:val="00031A30"/>
    <w:rsid w:val="00031CE2"/>
    <w:rsid w:val="00031ED4"/>
    <w:rsid w:val="00031F66"/>
    <w:rsid w:val="00032173"/>
    <w:rsid w:val="000321F7"/>
    <w:rsid w:val="00032458"/>
    <w:rsid w:val="000324BE"/>
    <w:rsid w:val="0003259B"/>
    <w:rsid w:val="00032EED"/>
    <w:rsid w:val="00033187"/>
    <w:rsid w:val="00033571"/>
    <w:rsid w:val="00033832"/>
    <w:rsid w:val="000338CA"/>
    <w:rsid w:val="00033C99"/>
    <w:rsid w:val="00033CC9"/>
    <w:rsid w:val="00033E06"/>
    <w:rsid w:val="00033E4F"/>
    <w:rsid w:val="00033E8F"/>
    <w:rsid w:val="00033F31"/>
    <w:rsid w:val="00034010"/>
    <w:rsid w:val="00034193"/>
    <w:rsid w:val="000344A2"/>
    <w:rsid w:val="000346AB"/>
    <w:rsid w:val="000347D8"/>
    <w:rsid w:val="00034836"/>
    <w:rsid w:val="0003490C"/>
    <w:rsid w:val="000349B1"/>
    <w:rsid w:val="000349FF"/>
    <w:rsid w:val="00034E6E"/>
    <w:rsid w:val="000350F7"/>
    <w:rsid w:val="0003515D"/>
    <w:rsid w:val="00035250"/>
    <w:rsid w:val="00035260"/>
    <w:rsid w:val="000352A2"/>
    <w:rsid w:val="0003568F"/>
    <w:rsid w:val="0003594A"/>
    <w:rsid w:val="00035AC4"/>
    <w:rsid w:val="000363FE"/>
    <w:rsid w:val="00036491"/>
    <w:rsid w:val="000364B2"/>
    <w:rsid w:val="000364BF"/>
    <w:rsid w:val="00036534"/>
    <w:rsid w:val="00036575"/>
    <w:rsid w:val="00036A1E"/>
    <w:rsid w:val="00036A80"/>
    <w:rsid w:val="00036AB0"/>
    <w:rsid w:val="00036C5B"/>
    <w:rsid w:val="00036C7E"/>
    <w:rsid w:val="00036DEE"/>
    <w:rsid w:val="00036EDD"/>
    <w:rsid w:val="00037043"/>
    <w:rsid w:val="000373F2"/>
    <w:rsid w:val="00037471"/>
    <w:rsid w:val="00037498"/>
    <w:rsid w:val="000376B3"/>
    <w:rsid w:val="00037CC3"/>
    <w:rsid w:val="00037EC8"/>
    <w:rsid w:val="00037FD3"/>
    <w:rsid w:val="00040055"/>
    <w:rsid w:val="00040368"/>
    <w:rsid w:val="000405C6"/>
    <w:rsid w:val="00040821"/>
    <w:rsid w:val="00040846"/>
    <w:rsid w:val="0004092B"/>
    <w:rsid w:val="000409AF"/>
    <w:rsid w:val="00040C28"/>
    <w:rsid w:val="00040C62"/>
    <w:rsid w:val="00040D0E"/>
    <w:rsid w:val="00040D81"/>
    <w:rsid w:val="00040E5A"/>
    <w:rsid w:val="00040E6C"/>
    <w:rsid w:val="00040F7E"/>
    <w:rsid w:val="00040FCD"/>
    <w:rsid w:val="00041285"/>
    <w:rsid w:val="0004129D"/>
    <w:rsid w:val="000415C1"/>
    <w:rsid w:val="000416F8"/>
    <w:rsid w:val="00041708"/>
    <w:rsid w:val="00041774"/>
    <w:rsid w:val="00041C2D"/>
    <w:rsid w:val="00041EFA"/>
    <w:rsid w:val="00041F69"/>
    <w:rsid w:val="0004270F"/>
    <w:rsid w:val="00042788"/>
    <w:rsid w:val="000428A0"/>
    <w:rsid w:val="00042A7A"/>
    <w:rsid w:val="00042BBC"/>
    <w:rsid w:val="00042DA0"/>
    <w:rsid w:val="00043272"/>
    <w:rsid w:val="000432BD"/>
    <w:rsid w:val="000435AA"/>
    <w:rsid w:val="000435F6"/>
    <w:rsid w:val="0004375C"/>
    <w:rsid w:val="00043821"/>
    <w:rsid w:val="00043B8D"/>
    <w:rsid w:val="00043D91"/>
    <w:rsid w:val="00043E29"/>
    <w:rsid w:val="00043EC3"/>
    <w:rsid w:val="00044198"/>
    <w:rsid w:val="00044585"/>
    <w:rsid w:val="000445B7"/>
    <w:rsid w:val="000446AB"/>
    <w:rsid w:val="00044BEF"/>
    <w:rsid w:val="00044BFB"/>
    <w:rsid w:val="00044D1E"/>
    <w:rsid w:val="000452D2"/>
    <w:rsid w:val="0004531D"/>
    <w:rsid w:val="000453AC"/>
    <w:rsid w:val="00045631"/>
    <w:rsid w:val="000458F0"/>
    <w:rsid w:val="00045AA2"/>
    <w:rsid w:val="00045CBA"/>
    <w:rsid w:val="00045FAD"/>
    <w:rsid w:val="00046067"/>
    <w:rsid w:val="000460D3"/>
    <w:rsid w:val="000463A1"/>
    <w:rsid w:val="0004657E"/>
    <w:rsid w:val="000466BB"/>
    <w:rsid w:val="00046815"/>
    <w:rsid w:val="000469DB"/>
    <w:rsid w:val="00046E4A"/>
    <w:rsid w:val="00046E64"/>
    <w:rsid w:val="0004728C"/>
    <w:rsid w:val="0004749C"/>
    <w:rsid w:val="000479EC"/>
    <w:rsid w:val="00047A15"/>
    <w:rsid w:val="00047D8C"/>
    <w:rsid w:val="000502B7"/>
    <w:rsid w:val="000502E1"/>
    <w:rsid w:val="000503D1"/>
    <w:rsid w:val="000504B5"/>
    <w:rsid w:val="00050805"/>
    <w:rsid w:val="00050C7D"/>
    <w:rsid w:val="00050D30"/>
    <w:rsid w:val="00050DA0"/>
    <w:rsid w:val="00051097"/>
    <w:rsid w:val="00051114"/>
    <w:rsid w:val="0005134C"/>
    <w:rsid w:val="0005143C"/>
    <w:rsid w:val="0005153D"/>
    <w:rsid w:val="000516DC"/>
    <w:rsid w:val="00051CBB"/>
    <w:rsid w:val="00051D19"/>
    <w:rsid w:val="0005220D"/>
    <w:rsid w:val="00052CC0"/>
    <w:rsid w:val="00052F45"/>
    <w:rsid w:val="00052FBE"/>
    <w:rsid w:val="000530F3"/>
    <w:rsid w:val="00053132"/>
    <w:rsid w:val="000533DF"/>
    <w:rsid w:val="000534DA"/>
    <w:rsid w:val="00053550"/>
    <w:rsid w:val="00053589"/>
    <w:rsid w:val="00053649"/>
    <w:rsid w:val="000537CC"/>
    <w:rsid w:val="00053842"/>
    <w:rsid w:val="0005387B"/>
    <w:rsid w:val="00053A47"/>
    <w:rsid w:val="00053A9F"/>
    <w:rsid w:val="00053BDD"/>
    <w:rsid w:val="00053DDC"/>
    <w:rsid w:val="000541C8"/>
    <w:rsid w:val="00054525"/>
    <w:rsid w:val="00054546"/>
    <w:rsid w:val="00054799"/>
    <w:rsid w:val="000547F9"/>
    <w:rsid w:val="0005487D"/>
    <w:rsid w:val="000548F4"/>
    <w:rsid w:val="00054E9A"/>
    <w:rsid w:val="00054F2C"/>
    <w:rsid w:val="00055055"/>
    <w:rsid w:val="000550DB"/>
    <w:rsid w:val="000552BD"/>
    <w:rsid w:val="000554FB"/>
    <w:rsid w:val="0005555D"/>
    <w:rsid w:val="0005570C"/>
    <w:rsid w:val="00055740"/>
    <w:rsid w:val="0005590F"/>
    <w:rsid w:val="00055A48"/>
    <w:rsid w:val="00055BFF"/>
    <w:rsid w:val="00055F78"/>
    <w:rsid w:val="00056027"/>
    <w:rsid w:val="00056037"/>
    <w:rsid w:val="000561A2"/>
    <w:rsid w:val="00056299"/>
    <w:rsid w:val="00056624"/>
    <w:rsid w:val="00056663"/>
    <w:rsid w:val="00056BF5"/>
    <w:rsid w:val="00056C25"/>
    <w:rsid w:val="00056C3C"/>
    <w:rsid w:val="00056D26"/>
    <w:rsid w:val="00056D4A"/>
    <w:rsid w:val="00056FB4"/>
    <w:rsid w:val="000570C9"/>
    <w:rsid w:val="000571B0"/>
    <w:rsid w:val="000573AB"/>
    <w:rsid w:val="0005766C"/>
    <w:rsid w:val="00057C08"/>
    <w:rsid w:val="00057D07"/>
    <w:rsid w:val="00057F23"/>
    <w:rsid w:val="00059005"/>
    <w:rsid w:val="000601A2"/>
    <w:rsid w:val="000604DB"/>
    <w:rsid w:val="000604EA"/>
    <w:rsid w:val="00060671"/>
    <w:rsid w:val="000606B2"/>
    <w:rsid w:val="0006083A"/>
    <w:rsid w:val="00060955"/>
    <w:rsid w:val="00060998"/>
    <w:rsid w:val="00060FFA"/>
    <w:rsid w:val="00060FFC"/>
    <w:rsid w:val="000610B7"/>
    <w:rsid w:val="000611B5"/>
    <w:rsid w:val="000614F5"/>
    <w:rsid w:val="000616E1"/>
    <w:rsid w:val="00061B71"/>
    <w:rsid w:val="00061B7D"/>
    <w:rsid w:val="00061C06"/>
    <w:rsid w:val="00061C3A"/>
    <w:rsid w:val="00061C4B"/>
    <w:rsid w:val="00061C58"/>
    <w:rsid w:val="00061D83"/>
    <w:rsid w:val="00061EC0"/>
    <w:rsid w:val="000621F1"/>
    <w:rsid w:val="000622E4"/>
    <w:rsid w:val="000628EE"/>
    <w:rsid w:val="00062C13"/>
    <w:rsid w:val="00062DDA"/>
    <w:rsid w:val="00062F4E"/>
    <w:rsid w:val="00063047"/>
    <w:rsid w:val="00063405"/>
    <w:rsid w:val="0006342E"/>
    <w:rsid w:val="0006366E"/>
    <w:rsid w:val="00063762"/>
    <w:rsid w:val="00063A5A"/>
    <w:rsid w:val="00063B55"/>
    <w:rsid w:val="00063C4A"/>
    <w:rsid w:val="00063E73"/>
    <w:rsid w:val="00064075"/>
    <w:rsid w:val="0006408F"/>
    <w:rsid w:val="00064095"/>
    <w:rsid w:val="00064145"/>
    <w:rsid w:val="000642A5"/>
    <w:rsid w:val="00064547"/>
    <w:rsid w:val="00064685"/>
    <w:rsid w:val="00064B31"/>
    <w:rsid w:val="00064D19"/>
    <w:rsid w:val="00064F17"/>
    <w:rsid w:val="000651DD"/>
    <w:rsid w:val="000658D8"/>
    <w:rsid w:val="000659E4"/>
    <w:rsid w:val="00065BF1"/>
    <w:rsid w:val="00065C41"/>
    <w:rsid w:val="00065C7E"/>
    <w:rsid w:val="00065DA9"/>
    <w:rsid w:val="00065E8D"/>
    <w:rsid w:val="00065E90"/>
    <w:rsid w:val="0006604C"/>
    <w:rsid w:val="00066151"/>
    <w:rsid w:val="0006624B"/>
    <w:rsid w:val="0006647D"/>
    <w:rsid w:val="0006647E"/>
    <w:rsid w:val="000666F6"/>
    <w:rsid w:val="000668D8"/>
    <w:rsid w:val="00066922"/>
    <w:rsid w:val="00066A0A"/>
    <w:rsid w:val="00066A3D"/>
    <w:rsid w:val="00066B71"/>
    <w:rsid w:val="00066C61"/>
    <w:rsid w:val="00066CEF"/>
    <w:rsid w:val="00066F67"/>
    <w:rsid w:val="00066FB7"/>
    <w:rsid w:val="00067048"/>
    <w:rsid w:val="0006706D"/>
    <w:rsid w:val="00067240"/>
    <w:rsid w:val="00067283"/>
    <w:rsid w:val="000672E0"/>
    <w:rsid w:val="00067804"/>
    <w:rsid w:val="0006789D"/>
    <w:rsid w:val="000678A2"/>
    <w:rsid w:val="00067FC3"/>
    <w:rsid w:val="000701FD"/>
    <w:rsid w:val="00070496"/>
    <w:rsid w:val="0007071C"/>
    <w:rsid w:val="0007072A"/>
    <w:rsid w:val="00070EDA"/>
    <w:rsid w:val="00071076"/>
    <w:rsid w:val="000710A6"/>
    <w:rsid w:val="00071174"/>
    <w:rsid w:val="00071422"/>
    <w:rsid w:val="000714E0"/>
    <w:rsid w:val="0007152D"/>
    <w:rsid w:val="00071671"/>
    <w:rsid w:val="000716AC"/>
    <w:rsid w:val="000716BB"/>
    <w:rsid w:val="00071858"/>
    <w:rsid w:val="00071934"/>
    <w:rsid w:val="00071A5D"/>
    <w:rsid w:val="000723AD"/>
    <w:rsid w:val="000723B1"/>
    <w:rsid w:val="00072428"/>
    <w:rsid w:val="00072C81"/>
    <w:rsid w:val="00072FC1"/>
    <w:rsid w:val="000732A0"/>
    <w:rsid w:val="00073389"/>
    <w:rsid w:val="000733A7"/>
    <w:rsid w:val="000734C6"/>
    <w:rsid w:val="00073543"/>
    <w:rsid w:val="000737FE"/>
    <w:rsid w:val="00073A96"/>
    <w:rsid w:val="00073B50"/>
    <w:rsid w:val="00073C60"/>
    <w:rsid w:val="00073C6A"/>
    <w:rsid w:val="00073FD9"/>
    <w:rsid w:val="0007435E"/>
    <w:rsid w:val="000745FE"/>
    <w:rsid w:val="00074639"/>
    <w:rsid w:val="00074688"/>
    <w:rsid w:val="0007477E"/>
    <w:rsid w:val="000749CF"/>
    <w:rsid w:val="00074C28"/>
    <w:rsid w:val="00074D3D"/>
    <w:rsid w:val="00074D6F"/>
    <w:rsid w:val="00074F00"/>
    <w:rsid w:val="00075100"/>
    <w:rsid w:val="0007511F"/>
    <w:rsid w:val="000752A1"/>
    <w:rsid w:val="000753BD"/>
    <w:rsid w:val="0007561E"/>
    <w:rsid w:val="000756D8"/>
    <w:rsid w:val="00075839"/>
    <w:rsid w:val="00075A1F"/>
    <w:rsid w:val="00075BB0"/>
    <w:rsid w:val="00075BBA"/>
    <w:rsid w:val="00075F2F"/>
    <w:rsid w:val="00075FC5"/>
    <w:rsid w:val="00076284"/>
    <w:rsid w:val="00076480"/>
    <w:rsid w:val="0007699A"/>
    <w:rsid w:val="00077095"/>
    <w:rsid w:val="00077145"/>
    <w:rsid w:val="00077205"/>
    <w:rsid w:val="000772B6"/>
    <w:rsid w:val="00077317"/>
    <w:rsid w:val="000773F5"/>
    <w:rsid w:val="000774C6"/>
    <w:rsid w:val="000774C7"/>
    <w:rsid w:val="000775A6"/>
    <w:rsid w:val="00077793"/>
    <w:rsid w:val="00077904"/>
    <w:rsid w:val="0007798A"/>
    <w:rsid w:val="000779DC"/>
    <w:rsid w:val="00077A51"/>
    <w:rsid w:val="00077C21"/>
    <w:rsid w:val="00077C84"/>
    <w:rsid w:val="00077E70"/>
    <w:rsid w:val="00077F1A"/>
    <w:rsid w:val="0007F7AC"/>
    <w:rsid w:val="00080115"/>
    <w:rsid w:val="0008030E"/>
    <w:rsid w:val="00080330"/>
    <w:rsid w:val="0008036A"/>
    <w:rsid w:val="00080535"/>
    <w:rsid w:val="000805FC"/>
    <w:rsid w:val="000806C0"/>
    <w:rsid w:val="00080F1C"/>
    <w:rsid w:val="00080F5C"/>
    <w:rsid w:val="00080F7F"/>
    <w:rsid w:val="000814C6"/>
    <w:rsid w:val="00081718"/>
    <w:rsid w:val="0008183D"/>
    <w:rsid w:val="00081BEF"/>
    <w:rsid w:val="00081CD9"/>
    <w:rsid w:val="00081CE2"/>
    <w:rsid w:val="0008208D"/>
    <w:rsid w:val="0008215A"/>
    <w:rsid w:val="00082216"/>
    <w:rsid w:val="00082301"/>
    <w:rsid w:val="0008249D"/>
    <w:rsid w:val="000827D6"/>
    <w:rsid w:val="0008283E"/>
    <w:rsid w:val="00082887"/>
    <w:rsid w:val="00082958"/>
    <w:rsid w:val="00082B06"/>
    <w:rsid w:val="00082D0A"/>
    <w:rsid w:val="00082F28"/>
    <w:rsid w:val="0008330A"/>
    <w:rsid w:val="00083476"/>
    <w:rsid w:val="0008363A"/>
    <w:rsid w:val="00083838"/>
    <w:rsid w:val="00083857"/>
    <w:rsid w:val="00083960"/>
    <w:rsid w:val="00083F2E"/>
    <w:rsid w:val="00083FAF"/>
    <w:rsid w:val="000842CF"/>
    <w:rsid w:val="000842E4"/>
    <w:rsid w:val="0008448F"/>
    <w:rsid w:val="0008458F"/>
    <w:rsid w:val="00084F81"/>
    <w:rsid w:val="000850E4"/>
    <w:rsid w:val="00085241"/>
    <w:rsid w:val="000852AA"/>
    <w:rsid w:val="000852DE"/>
    <w:rsid w:val="0008531E"/>
    <w:rsid w:val="00085369"/>
    <w:rsid w:val="00085477"/>
    <w:rsid w:val="000856B0"/>
    <w:rsid w:val="000856F6"/>
    <w:rsid w:val="00085C69"/>
    <w:rsid w:val="00085D73"/>
    <w:rsid w:val="00086050"/>
    <w:rsid w:val="0008629A"/>
    <w:rsid w:val="00086332"/>
    <w:rsid w:val="00086981"/>
    <w:rsid w:val="00086AD5"/>
    <w:rsid w:val="00086ADD"/>
    <w:rsid w:val="00086E46"/>
    <w:rsid w:val="00086ED1"/>
    <w:rsid w:val="00086ED5"/>
    <w:rsid w:val="00086F97"/>
    <w:rsid w:val="00086FFA"/>
    <w:rsid w:val="000870A5"/>
    <w:rsid w:val="0008714D"/>
    <w:rsid w:val="000871DE"/>
    <w:rsid w:val="0008729B"/>
    <w:rsid w:val="000874B8"/>
    <w:rsid w:val="000874EE"/>
    <w:rsid w:val="0008763E"/>
    <w:rsid w:val="00087830"/>
    <w:rsid w:val="00087C10"/>
    <w:rsid w:val="00087D6C"/>
    <w:rsid w:val="00087EF5"/>
    <w:rsid w:val="00087FA1"/>
    <w:rsid w:val="00090199"/>
    <w:rsid w:val="00090586"/>
    <w:rsid w:val="00090692"/>
    <w:rsid w:val="00090750"/>
    <w:rsid w:val="000909C9"/>
    <w:rsid w:val="000909D4"/>
    <w:rsid w:val="000909FF"/>
    <w:rsid w:val="00090B4E"/>
    <w:rsid w:val="00090C18"/>
    <w:rsid w:val="00090C9D"/>
    <w:rsid w:val="00090D76"/>
    <w:rsid w:val="00090E8B"/>
    <w:rsid w:val="00090FB8"/>
    <w:rsid w:val="00091048"/>
    <w:rsid w:val="000913EA"/>
    <w:rsid w:val="00091836"/>
    <w:rsid w:val="00091A69"/>
    <w:rsid w:val="00091BEA"/>
    <w:rsid w:val="00091C09"/>
    <w:rsid w:val="00091D9D"/>
    <w:rsid w:val="00091E43"/>
    <w:rsid w:val="00091F13"/>
    <w:rsid w:val="00092013"/>
    <w:rsid w:val="000920C1"/>
    <w:rsid w:val="00092392"/>
    <w:rsid w:val="00092516"/>
    <w:rsid w:val="0009280B"/>
    <w:rsid w:val="00092A4A"/>
    <w:rsid w:val="00092F1C"/>
    <w:rsid w:val="0009335D"/>
    <w:rsid w:val="000933D6"/>
    <w:rsid w:val="000936CD"/>
    <w:rsid w:val="00093777"/>
    <w:rsid w:val="000938E3"/>
    <w:rsid w:val="00093B54"/>
    <w:rsid w:val="00093B92"/>
    <w:rsid w:val="00093D24"/>
    <w:rsid w:val="00093E4E"/>
    <w:rsid w:val="00093F57"/>
    <w:rsid w:val="00094008"/>
    <w:rsid w:val="00094462"/>
    <w:rsid w:val="0009489F"/>
    <w:rsid w:val="00094A07"/>
    <w:rsid w:val="00094C45"/>
    <w:rsid w:val="00094CED"/>
    <w:rsid w:val="00094F54"/>
    <w:rsid w:val="00095030"/>
    <w:rsid w:val="000951E3"/>
    <w:rsid w:val="000953C8"/>
    <w:rsid w:val="00095D64"/>
    <w:rsid w:val="00095FB4"/>
    <w:rsid w:val="000961DD"/>
    <w:rsid w:val="00096323"/>
    <w:rsid w:val="000966E7"/>
    <w:rsid w:val="000967A4"/>
    <w:rsid w:val="00096988"/>
    <w:rsid w:val="000969B1"/>
    <w:rsid w:val="00096B18"/>
    <w:rsid w:val="000970F7"/>
    <w:rsid w:val="00097117"/>
    <w:rsid w:val="0009713E"/>
    <w:rsid w:val="000972AC"/>
    <w:rsid w:val="000973A0"/>
    <w:rsid w:val="0009755D"/>
    <w:rsid w:val="00097C1E"/>
    <w:rsid w:val="00097EDD"/>
    <w:rsid w:val="000A03E1"/>
    <w:rsid w:val="000A04B2"/>
    <w:rsid w:val="000A0644"/>
    <w:rsid w:val="000A0903"/>
    <w:rsid w:val="000A094B"/>
    <w:rsid w:val="000A0986"/>
    <w:rsid w:val="000A0B36"/>
    <w:rsid w:val="000A0C07"/>
    <w:rsid w:val="000A0CFA"/>
    <w:rsid w:val="000A1073"/>
    <w:rsid w:val="000A118E"/>
    <w:rsid w:val="000A12C9"/>
    <w:rsid w:val="000A16CB"/>
    <w:rsid w:val="000A16DA"/>
    <w:rsid w:val="000A1961"/>
    <w:rsid w:val="000A1BC7"/>
    <w:rsid w:val="000A1D23"/>
    <w:rsid w:val="000A1DA5"/>
    <w:rsid w:val="000A1E21"/>
    <w:rsid w:val="000A209A"/>
    <w:rsid w:val="000A210C"/>
    <w:rsid w:val="000A2226"/>
    <w:rsid w:val="000A240B"/>
    <w:rsid w:val="000A295A"/>
    <w:rsid w:val="000A2B11"/>
    <w:rsid w:val="000A2C3A"/>
    <w:rsid w:val="000A2C73"/>
    <w:rsid w:val="000A3187"/>
    <w:rsid w:val="000A31A3"/>
    <w:rsid w:val="000A348C"/>
    <w:rsid w:val="000A386D"/>
    <w:rsid w:val="000A3986"/>
    <w:rsid w:val="000A3D00"/>
    <w:rsid w:val="000A3E41"/>
    <w:rsid w:val="000A4199"/>
    <w:rsid w:val="000A4527"/>
    <w:rsid w:val="000A4604"/>
    <w:rsid w:val="000A4720"/>
    <w:rsid w:val="000A4813"/>
    <w:rsid w:val="000A489F"/>
    <w:rsid w:val="000A4BFB"/>
    <w:rsid w:val="000A4C8D"/>
    <w:rsid w:val="000A4CA6"/>
    <w:rsid w:val="000A4ECD"/>
    <w:rsid w:val="000A53F0"/>
    <w:rsid w:val="000A54B7"/>
    <w:rsid w:val="000A54DB"/>
    <w:rsid w:val="000A55C0"/>
    <w:rsid w:val="000A5B3A"/>
    <w:rsid w:val="000A5BA3"/>
    <w:rsid w:val="000A5C98"/>
    <w:rsid w:val="000A5CC1"/>
    <w:rsid w:val="000A5D80"/>
    <w:rsid w:val="000A5E22"/>
    <w:rsid w:val="000A601D"/>
    <w:rsid w:val="000A6220"/>
    <w:rsid w:val="000A62F9"/>
    <w:rsid w:val="000A6301"/>
    <w:rsid w:val="000A630F"/>
    <w:rsid w:val="000A64C6"/>
    <w:rsid w:val="000A6638"/>
    <w:rsid w:val="000A678D"/>
    <w:rsid w:val="000A67F8"/>
    <w:rsid w:val="000A6C67"/>
    <w:rsid w:val="000A6CF4"/>
    <w:rsid w:val="000A6F99"/>
    <w:rsid w:val="000A70D3"/>
    <w:rsid w:val="000A7567"/>
    <w:rsid w:val="000A772D"/>
    <w:rsid w:val="000A796F"/>
    <w:rsid w:val="000A7A31"/>
    <w:rsid w:val="000A7AD4"/>
    <w:rsid w:val="000A7AD9"/>
    <w:rsid w:val="000B01EC"/>
    <w:rsid w:val="000B0340"/>
    <w:rsid w:val="000B034B"/>
    <w:rsid w:val="000B03C5"/>
    <w:rsid w:val="000B03CF"/>
    <w:rsid w:val="000B03F0"/>
    <w:rsid w:val="000B044C"/>
    <w:rsid w:val="000B0473"/>
    <w:rsid w:val="000B055A"/>
    <w:rsid w:val="000B068D"/>
    <w:rsid w:val="000B070D"/>
    <w:rsid w:val="000B0B1A"/>
    <w:rsid w:val="000B0DBB"/>
    <w:rsid w:val="000B0E57"/>
    <w:rsid w:val="000B0FAD"/>
    <w:rsid w:val="000B0FED"/>
    <w:rsid w:val="000B10DA"/>
    <w:rsid w:val="000B11BA"/>
    <w:rsid w:val="000B123E"/>
    <w:rsid w:val="000B1356"/>
    <w:rsid w:val="000B1438"/>
    <w:rsid w:val="000B152E"/>
    <w:rsid w:val="000B17DA"/>
    <w:rsid w:val="000B181E"/>
    <w:rsid w:val="000B18C8"/>
    <w:rsid w:val="000B195D"/>
    <w:rsid w:val="000B1B14"/>
    <w:rsid w:val="000B1BE0"/>
    <w:rsid w:val="000B1C4B"/>
    <w:rsid w:val="000B1D25"/>
    <w:rsid w:val="000B1FE9"/>
    <w:rsid w:val="000B2057"/>
    <w:rsid w:val="000B215F"/>
    <w:rsid w:val="000B2194"/>
    <w:rsid w:val="000B21FF"/>
    <w:rsid w:val="000B23C1"/>
    <w:rsid w:val="000B2655"/>
    <w:rsid w:val="000B2A03"/>
    <w:rsid w:val="000B2AEB"/>
    <w:rsid w:val="000B2C7B"/>
    <w:rsid w:val="000B3036"/>
    <w:rsid w:val="000B30F7"/>
    <w:rsid w:val="000B3709"/>
    <w:rsid w:val="000B4158"/>
    <w:rsid w:val="000B426C"/>
    <w:rsid w:val="000B45C4"/>
    <w:rsid w:val="000B4735"/>
    <w:rsid w:val="000B4756"/>
    <w:rsid w:val="000B4D3C"/>
    <w:rsid w:val="000B4FBC"/>
    <w:rsid w:val="000B501E"/>
    <w:rsid w:val="000B50BB"/>
    <w:rsid w:val="000B5702"/>
    <w:rsid w:val="000B584B"/>
    <w:rsid w:val="000B59C1"/>
    <w:rsid w:val="000B5A84"/>
    <w:rsid w:val="000B5C7F"/>
    <w:rsid w:val="000B5D40"/>
    <w:rsid w:val="000B5F0A"/>
    <w:rsid w:val="000B6159"/>
    <w:rsid w:val="000B6184"/>
    <w:rsid w:val="000B629D"/>
    <w:rsid w:val="000B6392"/>
    <w:rsid w:val="000B6567"/>
    <w:rsid w:val="000B6992"/>
    <w:rsid w:val="000B69C2"/>
    <w:rsid w:val="000B6C16"/>
    <w:rsid w:val="000B6CA3"/>
    <w:rsid w:val="000B6CC5"/>
    <w:rsid w:val="000B6CCF"/>
    <w:rsid w:val="000B6CDD"/>
    <w:rsid w:val="000B6DBE"/>
    <w:rsid w:val="000B7329"/>
    <w:rsid w:val="000B7661"/>
    <w:rsid w:val="000B77AE"/>
    <w:rsid w:val="000B77DF"/>
    <w:rsid w:val="000B79DD"/>
    <w:rsid w:val="000B7D56"/>
    <w:rsid w:val="000C014E"/>
    <w:rsid w:val="000C024A"/>
    <w:rsid w:val="000C0335"/>
    <w:rsid w:val="000C04AB"/>
    <w:rsid w:val="000C0973"/>
    <w:rsid w:val="000C0A8B"/>
    <w:rsid w:val="000C155F"/>
    <w:rsid w:val="000C18BB"/>
    <w:rsid w:val="000C1A7C"/>
    <w:rsid w:val="000C1D6D"/>
    <w:rsid w:val="000C1D80"/>
    <w:rsid w:val="000C1F7F"/>
    <w:rsid w:val="000C2162"/>
    <w:rsid w:val="000C220F"/>
    <w:rsid w:val="000C2216"/>
    <w:rsid w:val="000C2250"/>
    <w:rsid w:val="000C251C"/>
    <w:rsid w:val="000C26F7"/>
    <w:rsid w:val="000C2744"/>
    <w:rsid w:val="000C27B4"/>
    <w:rsid w:val="000C28FC"/>
    <w:rsid w:val="000C32A0"/>
    <w:rsid w:val="000C3632"/>
    <w:rsid w:val="000C36AC"/>
    <w:rsid w:val="000C36B7"/>
    <w:rsid w:val="000C37F8"/>
    <w:rsid w:val="000C388A"/>
    <w:rsid w:val="000C3AFD"/>
    <w:rsid w:val="000C3B64"/>
    <w:rsid w:val="000C3F89"/>
    <w:rsid w:val="000C414D"/>
    <w:rsid w:val="000C4160"/>
    <w:rsid w:val="000C433A"/>
    <w:rsid w:val="000C4428"/>
    <w:rsid w:val="000C4597"/>
    <w:rsid w:val="000C461E"/>
    <w:rsid w:val="000C464B"/>
    <w:rsid w:val="000C4B30"/>
    <w:rsid w:val="000C4B67"/>
    <w:rsid w:val="000C4C63"/>
    <w:rsid w:val="000C4EBF"/>
    <w:rsid w:val="000C502E"/>
    <w:rsid w:val="000C5429"/>
    <w:rsid w:val="000C5639"/>
    <w:rsid w:val="000C58B0"/>
    <w:rsid w:val="000C5B76"/>
    <w:rsid w:val="000C5B99"/>
    <w:rsid w:val="000C5C5F"/>
    <w:rsid w:val="000C5D6B"/>
    <w:rsid w:val="000C5DC6"/>
    <w:rsid w:val="000C5EC2"/>
    <w:rsid w:val="000C60A4"/>
    <w:rsid w:val="000C616A"/>
    <w:rsid w:val="000C6420"/>
    <w:rsid w:val="000C6499"/>
    <w:rsid w:val="000C6513"/>
    <w:rsid w:val="000C6590"/>
    <w:rsid w:val="000C659B"/>
    <w:rsid w:val="000C65F5"/>
    <w:rsid w:val="000C6814"/>
    <w:rsid w:val="000C687E"/>
    <w:rsid w:val="000C68D4"/>
    <w:rsid w:val="000C68F5"/>
    <w:rsid w:val="000C69ED"/>
    <w:rsid w:val="000C6B61"/>
    <w:rsid w:val="000C6C1C"/>
    <w:rsid w:val="000C6C4B"/>
    <w:rsid w:val="000C6CC1"/>
    <w:rsid w:val="000C6E65"/>
    <w:rsid w:val="000C6EFA"/>
    <w:rsid w:val="000C6F4A"/>
    <w:rsid w:val="000C7009"/>
    <w:rsid w:val="000C70BF"/>
    <w:rsid w:val="000C7377"/>
    <w:rsid w:val="000C7386"/>
    <w:rsid w:val="000C7683"/>
    <w:rsid w:val="000C7701"/>
    <w:rsid w:val="000C7805"/>
    <w:rsid w:val="000C7833"/>
    <w:rsid w:val="000C799F"/>
    <w:rsid w:val="000C79BA"/>
    <w:rsid w:val="000C7A88"/>
    <w:rsid w:val="000C7B1E"/>
    <w:rsid w:val="000C7D72"/>
    <w:rsid w:val="000C7FB8"/>
    <w:rsid w:val="000D0137"/>
    <w:rsid w:val="000D01CA"/>
    <w:rsid w:val="000D0586"/>
    <w:rsid w:val="000D0588"/>
    <w:rsid w:val="000D07BC"/>
    <w:rsid w:val="000D088F"/>
    <w:rsid w:val="000D0ABA"/>
    <w:rsid w:val="000D0AD8"/>
    <w:rsid w:val="000D0D76"/>
    <w:rsid w:val="000D0E9E"/>
    <w:rsid w:val="000D0F6F"/>
    <w:rsid w:val="000D1068"/>
    <w:rsid w:val="000D12DB"/>
    <w:rsid w:val="000D12FA"/>
    <w:rsid w:val="000D16C7"/>
    <w:rsid w:val="000D1769"/>
    <w:rsid w:val="000D1A02"/>
    <w:rsid w:val="000D1E73"/>
    <w:rsid w:val="000D25F5"/>
    <w:rsid w:val="000D28F0"/>
    <w:rsid w:val="000D2B66"/>
    <w:rsid w:val="000D2E6B"/>
    <w:rsid w:val="000D2E7D"/>
    <w:rsid w:val="000D30B0"/>
    <w:rsid w:val="000D3880"/>
    <w:rsid w:val="000D3890"/>
    <w:rsid w:val="000D3994"/>
    <w:rsid w:val="000D39E7"/>
    <w:rsid w:val="000D3A0D"/>
    <w:rsid w:val="000D3C56"/>
    <w:rsid w:val="000D4399"/>
    <w:rsid w:val="000D43AD"/>
    <w:rsid w:val="000D44B7"/>
    <w:rsid w:val="000D44EB"/>
    <w:rsid w:val="000D45AE"/>
    <w:rsid w:val="000D4A45"/>
    <w:rsid w:val="000D4C5D"/>
    <w:rsid w:val="000D4EE9"/>
    <w:rsid w:val="000D4F05"/>
    <w:rsid w:val="000D5594"/>
    <w:rsid w:val="000D5A96"/>
    <w:rsid w:val="000D5B11"/>
    <w:rsid w:val="000D5D5A"/>
    <w:rsid w:val="000D5DED"/>
    <w:rsid w:val="000D5E26"/>
    <w:rsid w:val="000D5E31"/>
    <w:rsid w:val="000D6293"/>
    <w:rsid w:val="000D6402"/>
    <w:rsid w:val="000D644D"/>
    <w:rsid w:val="000D646E"/>
    <w:rsid w:val="000D6718"/>
    <w:rsid w:val="000D698F"/>
    <w:rsid w:val="000D6A69"/>
    <w:rsid w:val="000D6D9E"/>
    <w:rsid w:val="000D6EBF"/>
    <w:rsid w:val="000D6F56"/>
    <w:rsid w:val="000D71D5"/>
    <w:rsid w:val="000D7276"/>
    <w:rsid w:val="000D73BE"/>
    <w:rsid w:val="000D77DB"/>
    <w:rsid w:val="000D78D4"/>
    <w:rsid w:val="000D7C6D"/>
    <w:rsid w:val="000D7CB2"/>
    <w:rsid w:val="000D7F0B"/>
    <w:rsid w:val="000E01DC"/>
    <w:rsid w:val="000E04A7"/>
    <w:rsid w:val="000E0557"/>
    <w:rsid w:val="000E05E1"/>
    <w:rsid w:val="000E0724"/>
    <w:rsid w:val="000E072C"/>
    <w:rsid w:val="000E0980"/>
    <w:rsid w:val="000E0A63"/>
    <w:rsid w:val="000E0B76"/>
    <w:rsid w:val="000E0B82"/>
    <w:rsid w:val="000E0B9A"/>
    <w:rsid w:val="000E0CCF"/>
    <w:rsid w:val="000E0E55"/>
    <w:rsid w:val="000E0E82"/>
    <w:rsid w:val="000E0EFA"/>
    <w:rsid w:val="000E0F18"/>
    <w:rsid w:val="000E0FB2"/>
    <w:rsid w:val="000E0FE0"/>
    <w:rsid w:val="000E13CA"/>
    <w:rsid w:val="000E1649"/>
    <w:rsid w:val="000E1729"/>
    <w:rsid w:val="000E205A"/>
    <w:rsid w:val="000E2140"/>
    <w:rsid w:val="000E2443"/>
    <w:rsid w:val="000E26CD"/>
    <w:rsid w:val="000E26D5"/>
    <w:rsid w:val="000E27AD"/>
    <w:rsid w:val="000E27B3"/>
    <w:rsid w:val="000E27B8"/>
    <w:rsid w:val="000E27C6"/>
    <w:rsid w:val="000E2855"/>
    <w:rsid w:val="000E2FB8"/>
    <w:rsid w:val="000E340B"/>
    <w:rsid w:val="000E348A"/>
    <w:rsid w:val="000E34DE"/>
    <w:rsid w:val="000E3596"/>
    <w:rsid w:val="000E35D8"/>
    <w:rsid w:val="000E3644"/>
    <w:rsid w:val="000E38A3"/>
    <w:rsid w:val="000E3B43"/>
    <w:rsid w:val="000E3C6D"/>
    <w:rsid w:val="000E3E32"/>
    <w:rsid w:val="000E3E5E"/>
    <w:rsid w:val="000E4195"/>
    <w:rsid w:val="000E41BF"/>
    <w:rsid w:val="000E41F5"/>
    <w:rsid w:val="000E43F6"/>
    <w:rsid w:val="000E45DA"/>
    <w:rsid w:val="000E4773"/>
    <w:rsid w:val="000E4992"/>
    <w:rsid w:val="000E4D5E"/>
    <w:rsid w:val="000E4D96"/>
    <w:rsid w:val="000E507B"/>
    <w:rsid w:val="000E53CB"/>
    <w:rsid w:val="000E5465"/>
    <w:rsid w:val="000E559E"/>
    <w:rsid w:val="000E55E6"/>
    <w:rsid w:val="000E5975"/>
    <w:rsid w:val="000E5A0C"/>
    <w:rsid w:val="000E5A78"/>
    <w:rsid w:val="000E5B3F"/>
    <w:rsid w:val="000E5D48"/>
    <w:rsid w:val="000E5E09"/>
    <w:rsid w:val="000E5F3C"/>
    <w:rsid w:val="000E644D"/>
    <w:rsid w:val="000E675E"/>
    <w:rsid w:val="000E68AC"/>
    <w:rsid w:val="000E699F"/>
    <w:rsid w:val="000E6A37"/>
    <w:rsid w:val="000E6B79"/>
    <w:rsid w:val="000E6C01"/>
    <w:rsid w:val="000E6F81"/>
    <w:rsid w:val="000E708F"/>
    <w:rsid w:val="000E7123"/>
    <w:rsid w:val="000E778C"/>
    <w:rsid w:val="000E788A"/>
    <w:rsid w:val="000E7926"/>
    <w:rsid w:val="000E79C9"/>
    <w:rsid w:val="000E7A48"/>
    <w:rsid w:val="000E7DF3"/>
    <w:rsid w:val="000E7FFC"/>
    <w:rsid w:val="000F00AC"/>
    <w:rsid w:val="000F013F"/>
    <w:rsid w:val="000F02EB"/>
    <w:rsid w:val="000F0339"/>
    <w:rsid w:val="000F03A8"/>
    <w:rsid w:val="000F0800"/>
    <w:rsid w:val="000F0C2B"/>
    <w:rsid w:val="000F0D63"/>
    <w:rsid w:val="000F0DEE"/>
    <w:rsid w:val="000F0ED8"/>
    <w:rsid w:val="000F139A"/>
    <w:rsid w:val="000F168D"/>
    <w:rsid w:val="000F1742"/>
    <w:rsid w:val="000F19BA"/>
    <w:rsid w:val="000F19C8"/>
    <w:rsid w:val="000F19E9"/>
    <w:rsid w:val="000F1A3D"/>
    <w:rsid w:val="000F1AF2"/>
    <w:rsid w:val="000F1B92"/>
    <w:rsid w:val="000F1BA9"/>
    <w:rsid w:val="000F1EF7"/>
    <w:rsid w:val="000F1F6F"/>
    <w:rsid w:val="000F1FF4"/>
    <w:rsid w:val="000F2441"/>
    <w:rsid w:val="000F252A"/>
    <w:rsid w:val="000F269C"/>
    <w:rsid w:val="000F27CA"/>
    <w:rsid w:val="000F2915"/>
    <w:rsid w:val="000F30F8"/>
    <w:rsid w:val="000F3160"/>
    <w:rsid w:val="000F3190"/>
    <w:rsid w:val="000F31FB"/>
    <w:rsid w:val="000F32C1"/>
    <w:rsid w:val="000F340A"/>
    <w:rsid w:val="000F36D8"/>
    <w:rsid w:val="000F3869"/>
    <w:rsid w:val="000F3927"/>
    <w:rsid w:val="000F3962"/>
    <w:rsid w:val="000F3BA3"/>
    <w:rsid w:val="000F3ED9"/>
    <w:rsid w:val="000F3F80"/>
    <w:rsid w:val="000F3FF6"/>
    <w:rsid w:val="000F4031"/>
    <w:rsid w:val="000F43C8"/>
    <w:rsid w:val="000F451E"/>
    <w:rsid w:val="000F4795"/>
    <w:rsid w:val="000F4827"/>
    <w:rsid w:val="000F4B5B"/>
    <w:rsid w:val="000F4E62"/>
    <w:rsid w:val="000F50DF"/>
    <w:rsid w:val="000F55B8"/>
    <w:rsid w:val="000F5684"/>
    <w:rsid w:val="000F5746"/>
    <w:rsid w:val="000F5A78"/>
    <w:rsid w:val="000F5CE5"/>
    <w:rsid w:val="000F61E5"/>
    <w:rsid w:val="000F6A92"/>
    <w:rsid w:val="000F6AC5"/>
    <w:rsid w:val="000F6BE0"/>
    <w:rsid w:val="000F6DD2"/>
    <w:rsid w:val="000F6E25"/>
    <w:rsid w:val="000F741B"/>
    <w:rsid w:val="000F769E"/>
    <w:rsid w:val="000F7B91"/>
    <w:rsid w:val="000F7CC4"/>
    <w:rsid w:val="000F7CE5"/>
    <w:rsid w:val="000F7D69"/>
    <w:rsid w:val="000F7F9A"/>
    <w:rsid w:val="001000D8"/>
    <w:rsid w:val="00100106"/>
    <w:rsid w:val="00100213"/>
    <w:rsid w:val="001002DF"/>
    <w:rsid w:val="001005A2"/>
    <w:rsid w:val="0010061D"/>
    <w:rsid w:val="00100741"/>
    <w:rsid w:val="0010079E"/>
    <w:rsid w:val="00100923"/>
    <w:rsid w:val="00100C3E"/>
    <w:rsid w:val="00100D0A"/>
    <w:rsid w:val="00101034"/>
    <w:rsid w:val="0010119B"/>
    <w:rsid w:val="00101522"/>
    <w:rsid w:val="00101682"/>
    <w:rsid w:val="0010196F"/>
    <w:rsid w:val="00101B34"/>
    <w:rsid w:val="00101CE6"/>
    <w:rsid w:val="00101CFB"/>
    <w:rsid w:val="00101D19"/>
    <w:rsid w:val="00101E53"/>
    <w:rsid w:val="00101E8C"/>
    <w:rsid w:val="00101EFF"/>
    <w:rsid w:val="00101FAA"/>
    <w:rsid w:val="0010206F"/>
    <w:rsid w:val="001024CF"/>
    <w:rsid w:val="0010263F"/>
    <w:rsid w:val="0010299E"/>
    <w:rsid w:val="001029F8"/>
    <w:rsid w:val="00102D5B"/>
    <w:rsid w:val="00102DEE"/>
    <w:rsid w:val="00102EEA"/>
    <w:rsid w:val="00102F71"/>
    <w:rsid w:val="00103130"/>
    <w:rsid w:val="00103216"/>
    <w:rsid w:val="001032D3"/>
    <w:rsid w:val="00103333"/>
    <w:rsid w:val="00103412"/>
    <w:rsid w:val="00103495"/>
    <w:rsid w:val="0010366A"/>
    <w:rsid w:val="001036E2"/>
    <w:rsid w:val="00103AB0"/>
    <w:rsid w:val="00103DB3"/>
    <w:rsid w:val="00103E04"/>
    <w:rsid w:val="00103F19"/>
    <w:rsid w:val="001041EE"/>
    <w:rsid w:val="00104264"/>
    <w:rsid w:val="00104510"/>
    <w:rsid w:val="0010457D"/>
    <w:rsid w:val="00104775"/>
    <w:rsid w:val="00105088"/>
    <w:rsid w:val="00105098"/>
    <w:rsid w:val="0010538B"/>
    <w:rsid w:val="001055B3"/>
    <w:rsid w:val="001055D5"/>
    <w:rsid w:val="0010583D"/>
    <w:rsid w:val="001059EC"/>
    <w:rsid w:val="00105B25"/>
    <w:rsid w:val="00105CC1"/>
    <w:rsid w:val="00105D01"/>
    <w:rsid w:val="00105EC9"/>
    <w:rsid w:val="00106063"/>
    <w:rsid w:val="0010666D"/>
    <w:rsid w:val="00106691"/>
    <w:rsid w:val="00106940"/>
    <w:rsid w:val="00106CF7"/>
    <w:rsid w:val="00106D08"/>
    <w:rsid w:val="00106E1A"/>
    <w:rsid w:val="0010718C"/>
    <w:rsid w:val="001072A4"/>
    <w:rsid w:val="001072E7"/>
    <w:rsid w:val="00107640"/>
    <w:rsid w:val="00107775"/>
    <w:rsid w:val="00107CA3"/>
    <w:rsid w:val="00107DF6"/>
    <w:rsid w:val="00107F56"/>
    <w:rsid w:val="001101BF"/>
    <w:rsid w:val="00110210"/>
    <w:rsid w:val="0011024E"/>
    <w:rsid w:val="001103D2"/>
    <w:rsid w:val="001105A8"/>
    <w:rsid w:val="00110961"/>
    <w:rsid w:val="00110A00"/>
    <w:rsid w:val="00110D70"/>
    <w:rsid w:val="00110FFD"/>
    <w:rsid w:val="00111147"/>
    <w:rsid w:val="001113F6"/>
    <w:rsid w:val="00111570"/>
    <w:rsid w:val="001115F1"/>
    <w:rsid w:val="00111723"/>
    <w:rsid w:val="00111918"/>
    <w:rsid w:val="0011196B"/>
    <w:rsid w:val="00111E09"/>
    <w:rsid w:val="00111E88"/>
    <w:rsid w:val="00112178"/>
    <w:rsid w:val="001125CC"/>
    <w:rsid w:val="0011263D"/>
    <w:rsid w:val="00112899"/>
    <w:rsid w:val="001128D2"/>
    <w:rsid w:val="0011294C"/>
    <w:rsid w:val="00112B0F"/>
    <w:rsid w:val="00112DD8"/>
    <w:rsid w:val="00112E51"/>
    <w:rsid w:val="0011303F"/>
    <w:rsid w:val="0011306A"/>
    <w:rsid w:val="001130EC"/>
    <w:rsid w:val="00113131"/>
    <w:rsid w:val="0011325E"/>
    <w:rsid w:val="00113462"/>
    <w:rsid w:val="00113632"/>
    <w:rsid w:val="001136AE"/>
    <w:rsid w:val="00113726"/>
    <w:rsid w:val="0011386A"/>
    <w:rsid w:val="00113A54"/>
    <w:rsid w:val="00113B6D"/>
    <w:rsid w:val="0011414F"/>
    <w:rsid w:val="001141A8"/>
    <w:rsid w:val="0011427F"/>
    <w:rsid w:val="00114713"/>
    <w:rsid w:val="001147E8"/>
    <w:rsid w:val="00114C4B"/>
    <w:rsid w:val="00114EA9"/>
    <w:rsid w:val="00114EC7"/>
    <w:rsid w:val="00114FB6"/>
    <w:rsid w:val="001154ED"/>
    <w:rsid w:val="0011557C"/>
    <w:rsid w:val="00115805"/>
    <w:rsid w:val="001158C3"/>
    <w:rsid w:val="001158CD"/>
    <w:rsid w:val="00115CED"/>
    <w:rsid w:val="00115D0A"/>
    <w:rsid w:val="00115FD0"/>
    <w:rsid w:val="00116091"/>
    <w:rsid w:val="00116420"/>
    <w:rsid w:val="00116443"/>
    <w:rsid w:val="0011649E"/>
    <w:rsid w:val="00116587"/>
    <w:rsid w:val="001166FD"/>
    <w:rsid w:val="00116773"/>
    <w:rsid w:val="0011684D"/>
    <w:rsid w:val="00116925"/>
    <w:rsid w:val="00116A4B"/>
    <w:rsid w:val="00116B74"/>
    <w:rsid w:val="00116CDA"/>
    <w:rsid w:val="00116CF0"/>
    <w:rsid w:val="001172D3"/>
    <w:rsid w:val="00117972"/>
    <w:rsid w:val="00117B03"/>
    <w:rsid w:val="00117C62"/>
    <w:rsid w:val="00117D13"/>
    <w:rsid w:val="00117DBB"/>
    <w:rsid w:val="00120183"/>
    <w:rsid w:val="00120215"/>
    <w:rsid w:val="001204FB"/>
    <w:rsid w:val="00120856"/>
    <w:rsid w:val="001208ED"/>
    <w:rsid w:val="001209A9"/>
    <w:rsid w:val="00120B8C"/>
    <w:rsid w:val="00120CA5"/>
    <w:rsid w:val="00120F0A"/>
    <w:rsid w:val="001212DD"/>
    <w:rsid w:val="0012146B"/>
    <w:rsid w:val="00121641"/>
    <w:rsid w:val="001216BB"/>
    <w:rsid w:val="00121C03"/>
    <w:rsid w:val="00121E32"/>
    <w:rsid w:val="00121F4A"/>
    <w:rsid w:val="001220A9"/>
    <w:rsid w:val="00122203"/>
    <w:rsid w:val="0012246E"/>
    <w:rsid w:val="001227E3"/>
    <w:rsid w:val="00122A2D"/>
    <w:rsid w:val="00122BB0"/>
    <w:rsid w:val="00122EAB"/>
    <w:rsid w:val="00122F67"/>
    <w:rsid w:val="001230D9"/>
    <w:rsid w:val="001230E3"/>
    <w:rsid w:val="0012357E"/>
    <w:rsid w:val="00123658"/>
    <w:rsid w:val="00123704"/>
    <w:rsid w:val="00123D4A"/>
    <w:rsid w:val="00123E1D"/>
    <w:rsid w:val="00124044"/>
    <w:rsid w:val="0012411F"/>
    <w:rsid w:val="00124167"/>
    <w:rsid w:val="001242AE"/>
    <w:rsid w:val="0012476D"/>
    <w:rsid w:val="001247F3"/>
    <w:rsid w:val="00124832"/>
    <w:rsid w:val="00124A25"/>
    <w:rsid w:val="00124D2E"/>
    <w:rsid w:val="00124E74"/>
    <w:rsid w:val="0012548D"/>
    <w:rsid w:val="001255D0"/>
    <w:rsid w:val="001257E0"/>
    <w:rsid w:val="00125CE1"/>
    <w:rsid w:val="00125E56"/>
    <w:rsid w:val="00125E81"/>
    <w:rsid w:val="00125F05"/>
    <w:rsid w:val="00125FC5"/>
    <w:rsid w:val="00126AEF"/>
    <w:rsid w:val="00126C84"/>
    <w:rsid w:val="00126D62"/>
    <w:rsid w:val="00126E05"/>
    <w:rsid w:val="00126EDA"/>
    <w:rsid w:val="00126FA8"/>
    <w:rsid w:val="00127180"/>
    <w:rsid w:val="001272B4"/>
    <w:rsid w:val="001275F8"/>
    <w:rsid w:val="00127857"/>
    <w:rsid w:val="00127948"/>
    <w:rsid w:val="00127954"/>
    <w:rsid w:val="00127DFA"/>
    <w:rsid w:val="00127E4A"/>
    <w:rsid w:val="001300CA"/>
    <w:rsid w:val="00130656"/>
    <w:rsid w:val="0013077E"/>
    <w:rsid w:val="00130A6E"/>
    <w:rsid w:val="00130B3F"/>
    <w:rsid w:val="00130CC3"/>
    <w:rsid w:val="00130F09"/>
    <w:rsid w:val="00130F2B"/>
    <w:rsid w:val="001310EA"/>
    <w:rsid w:val="00131181"/>
    <w:rsid w:val="00131567"/>
    <w:rsid w:val="00131617"/>
    <w:rsid w:val="001316F8"/>
    <w:rsid w:val="0013173A"/>
    <w:rsid w:val="00131A66"/>
    <w:rsid w:val="00131ADF"/>
    <w:rsid w:val="00131B69"/>
    <w:rsid w:val="00131D3D"/>
    <w:rsid w:val="00131F81"/>
    <w:rsid w:val="001320DE"/>
    <w:rsid w:val="00132174"/>
    <w:rsid w:val="0013220F"/>
    <w:rsid w:val="0013224B"/>
    <w:rsid w:val="0013246C"/>
    <w:rsid w:val="0013254E"/>
    <w:rsid w:val="00132CB4"/>
    <w:rsid w:val="00132CF7"/>
    <w:rsid w:val="00132DB1"/>
    <w:rsid w:val="00132F86"/>
    <w:rsid w:val="00132FA2"/>
    <w:rsid w:val="00133103"/>
    <w:rsid w:val="00133488"/>
    <w:rsid w:val="0013387B"/>
    <w:rsid w:val="001338D2"/>
    <w:rsid w:val="00133A07"/>
    <w:rsid w:val="00133B4A"/>
    <w:rsid w:val="00133D53"/>
    <w:rsid w:val="00133E93"/>
    <w:rsid w:val="00133FDC"/>
    <w:rsid w:val="00134020"/>
    <w:rsid w:val="0013405E"/>
    <w:rsid w:val="0013414E"/>
    <w:rsid w:val="001341D3"/>
    <w:rsid w:val="0013423C"/>
    <w:rsid w:val="001343E4"/>
    <w:rsid w:val="00134644"/>
    <w:rsid w:val="0013466A"/>
    <w:rsid w:val="0013469B"/>
    <w:rsid w:val="001346FB"/>
    <w:rsid w:val="00134700"/>
    <w:rsid w:val="001349AD"/>
    <w:rsid w:val="00134B83"/>
    <w:rsid w:val="00135162"/>
    <w:rsid w:val="00135211"/>
    <w:rsid w:val="0013522E"/>
    <w:rsid w:val="00135697"/>
    <w:rsid w:val="00135732"/>
    <w:rsid w:val="00135755"/>
    <w:rsid w:val="00135797"/>
    <w:rsid w:val="001357CF"/>
    <w:rsid w:val="0013593D"/>
    <w:rsid w:val="00135B8A"/>
    <w:rsid w:val="00135BE2"/>
    <w:rsid w:val="00136238"/>
    <w:rsid w:val="001363C3"/>
    <w:rsid w:val="001367D9"/>
    <w:rsid w:val="0013697A"/>
    <w:rsid w:val="00136BA3"/>
    <w:rsid w:val="00136D07"/>
    <w:rsid w:val="00136DB1"/>
    <w:rsid w:val="001373E1"/>
    <w:rsid w:val="00137720"/>
    <w:rsid w:val="00137744"/>
    <w:rsid w:val="001378C9"/>
    <w:rsid w:val="00137AA8"/>
    <w:rsid w:val="00137FB7"/>
    <w:rsid w:val="0014013A"/>
    <w:rsid w:val="001401C4"/>
    <w:rsid w:val="001403FD"/>
    <w:rsid w:val="00140698"/>
    <w:rsid w:val="00140716"/>
    <w:rsid w:val="00140734"/>
    <w:rsid w:val="0014079F"/>
    <w:rsid w:val="00140AF3"/>
    <w:rsid w:val="00140DAE"/>
    <w:rsid w:val="00141126"/>
    <w:rsid w:val="001411D6"/>
    <w:rsid w:val="00141255"/>
    <w:rsid w:val="001416A0"/>
    <w:rsid w:val="0014180A"/>
    <w:rsid w:val="00141930"/>
    <w:rsid w:val="00141AF8"/>
    <w:rsid w:val="00141B7D"/>
    <w:rsid w:val="00141D09"/>
    <w:rsid w:val="001421F4"/>
    <w:rsid w:val="001426D7"/>
    <w:rsid w:val="001427E7"/>
    <w:rsid w:val="001427E9"/>
    <w:rsid w:val="001427F0"/>
    <w:rsid w:val="0014281D"/>
    <w:rsid w:val="00142992"/>
    <w:rsid w:val="001429E8"/>
    <w:rsid w:val="00142A6D"/>
    <w:rsid w:val="00142C81"/>
    <w:rsid w:val="00142CC5"/>
    <w:rsid w:val="00142D77"/>
    <w:rsid w:val="00142FA0"/>
    <w:rsid w:val="001430FC"/>
    <w:rsid w:val="001435FE"/>
    <w:rsid w:val="0014362C"/>
    <w:rsid w:val="001436C2"/>
    <w:rsid w:val="001436E3"/>
    <w:rsid w:val="001437B3"/>
    <w:rsid w:val="0014385D"/>
    <w:rsid w:val="00143931"/>
    <w:rsid w:val="0014393C"/>
    <w:rsid w:val="00143B16"/>
    <w:rsid w:val="00143B3B"/>
    <w:rsid w:val="00143C7B"/>
    <w:rsid w:val="00143DE8"/>
    <w:rsid w:val="00143E2D"/>
    <w:rsid w:val="00143F41"/>
    <w:rsid w:val="00144250"/>
    <w:rsid w:val="001445A7"/>
    <w:rsid w:val="00144626"/>
    <w:rsid w:val="00144830"/>
    <w:rsid w:val="00144893"/>
    <w:rsid w:val="00144F1C"/>
    <w:rsid w:val="0014506C"/>
    <w:rsid w:val="00145128"/>
    <w:rsid w:val="00145146"/>
    <w:rsid w:val="001452FD"/>
    <w:rsid w:val="001455E8"/>
    <w:rsid w:val="0014564A"/>
    <w:rsid w:val="001456DB"/>
    <w:rsid w:val="0014595E"/>
    <w:rsid w:val="00145A19"/>
    <w:rsid w:val="00145C00"/>
    <w:rsid w:val="00145DE2"/>
    <w:rsid w:val="00145DFF"/>
    <w:rsid w:val="00145E01"/>
    <w:rsid w:val="00146039"/>
    <w:rsid w:val="001461FD"/>
    <w:rsid w:val="00146218"/>
    <w:rsid w:val="00146374"/>
    <w:rsid w:val="00146892"/>
    <w:rsid w:val="00146CB4"/>
    <w:rsid w:val="00146D4A"/>
    <w:rsid w:val="001470EF"/>
    <w:rsid w:val="00147126"/>
    <w:rsid w:val="001471CF"/>
    <w:rsid w:val="001471F5"/>
    <w:rsid w:val="0014734B"/>
    <w:rsid w:val="00147691"/>
    <w:rsid w:val="00147A5E"/>
    <w:rsid w:val="00147B94"/>
    <w:rsid w:val="00147CA3"/>
    <w:rsid w:val="00147E4B"/>
    <w:rsid w:val="00147F5C"/>
    <w:rsid w:val="00147F8C"/>
    <w:rsid w:val="001501C7"/>
    <w:rsid w:val="001503F8"/>
    <w:rsid w:val="001505F5"/>
    <w:rsid w:val="001506AC"/>
    <w:rsid w:val="001506EE"/>
    <w:rsid w:val="001509BB"/>
    <w:rsid w:val="00150F78"/>
    <w:rsid w:val="00151069"/>
    <w:rsid w:val="001511CC"/>
    <w:rsid w:val="001511E0"/>
    <w:rsid w:val="00151388"/>
    <w:rsid w:val="0015161D"/>
    <w:rsid w:val="00151664"/>
    <w:rsid w:val="00151C64"/>
    <w:rsid w:val="00151E62"/>
    <w:rsid w:val="00151E94"/>
    <w:rsid w:val="00151EFC"/>
    <w:rsid w:val="00151F1E"/>
    <w:rsid w:val="0015216C"/>
    <w:rsid w:val="00152364"/>
    <w:rsid w:val="00152422"/>
    <w:rsid w:val="001526BF"/>
    <w:rsid w:val="0015272A"/>
    <w:rsid w:val="00152D17"/>
    <w:rsid w:val="00152D7A"/>
    <w:rsid w:val="00153327"/>
    <w:rsid w:val="00153536"/>
    <w:rsid w:val="00153641"/>
    <w:rsid w:val="00153865"/>
    <w:rsid w:val="00153869"/>
    <w:rsid w:val="001538E7"/>
    <w:rsid w:val="0015390C"/>
    <w:rsid w:val="00153A48"/>
    <w:rsid w:val="00153B12"/>
    <w:rsid w:val="00153DDF"/>
    <w:rsid w:val="00153F74"/>
    <w:rsid w:val="0015406F"/>
    <w:rsid w:val="001542FA"/>
    <w:rsid w:val="0015474F"/>
    <w:rsid w:val="00154A20"/>
    <w:rsid w:val="00154A3E"/>
    <w:rsid w:val="00154BA3"/>
    <w:rsid w:val="00154DD0"/>
    <w:rsid w:val="00155133"/>
    <w:rsid w:val="00155210"/>
    <w:rsid w:val="001552DE"/>
    <w:rsid w:val="00155483"/>
    <w:rsid w:val="001557E5"/>
    <w:rsid w:val="00155A14"/>
    <w:rsid w:val="00155AA9"/>
    <w:rsid w:val="00155D33"/>
    <w:rsid w:val="00155DEE"/>
    <w:rsid w:val="0015603B"/>
    <w:rsid w:val="00156209"/>
    <w:rsid w:val="00156597"/>
    <w:rsid w:val="00156893"/>
    <w:rsid w:val="001568C0"/>
    <w:rsid w:val="00156946"/>
    <w:rsid w:val="00156AD6"/>
    <w:rsid w:val="00156C90"/>
    <w:rsid w:val="00156CA5"/>
    <w:rsid w:val="00156CB8"/>
    <w:rsid w:val="00156EBC"/>
    <w:rsid w:val="00157158"/>
    <w:rsid w:val="0015751C"/>
    <w:rsid w:val="0015754A"/>
    <w:rsid w:val="001576EA"/>
    <w:rsid w:val="0015773B"/>
    <w:rsid w:val="001578FE"/>
    <w:rsid w:val="0015791A"/>
    <w:rsid w:val="00157CC1"/>
    <w:rsid w:val="00157CE0"/>
    <w:rsid w:val="00157DDA"/>
    <w:rsid w:val="00157FDD"/>
    <w:rsid w:val="0016037C"/>
    <w:rsid w:val="001604D4"/>
    <w:rsid w:val="001607EA"/>
    <w:rsid w:val="001608DA"/>
    <w:rsid w:val="00160937"/>
    <w:rsid w:val="00160D6E"/>
    <w:rsid w:val="00160E76"/>
    <w:rsid w:val="00160F52"/>
    <w:rsid w:val="00160FB5"/>
    <w:rsid w:val="001610AB"/>
    <w:rsid w:val="0016110B"/>
    <w:rsid w:val="00161167"/>
    <w:rsid w:val="00161459"/>
    <w:rsid w:val="0016158A"/>
    <w:rsid w:val="00161AEE"/>
    <w:rsid w:val="00161CBD"/>
    <w:rsid w:val="00161EF2"/>
    <w:rsid w:val="00162074"/>
    <w:rsid w:val="00162243"/>
    <w:rsid w:val="00162307"/>
    <w:rsid w:val="00162382"/>
    <w:rsid w:val="001628B4"/>
    <w:rsid w:val="00162909"/>
    <w:rsid w:val="00162DE1"/>
    <w:rsid w:val="00163044"/>
    <w:rsid w:val="001631DC"/>
    <w:rsid w:val="00163256"/>
    <w:rsid w:val="00163340"/>
    <w:rsid w:val="001635F4"/>
    <w:rsid w:val="00163664"/>
    <w:rsid w:val="0016397A"/>
    <w:rsid w:val="001639B3"/>
    <w:rsid w:val="00163A14"/>
    <w:rsid w:val="00163C64"/>
    <w:rsid w:val="00164037"/>
    <w:rsid w:val="00164054"/>
    <w:rsid w:val="00164089"/>
    <w:rsid w:val="0016430D"/>
    <w:rsid w:val="00164649"/>
    <w:rsid w:val="00164BE5"/>
    <w:rsid w:val="00164DEB"/>
    <w:rsid w:val="00164E65"/>
    <w:rsid w:val="00164FE3"/>
    <w:rsid w:val="0016503F"/>
    <w:rsid w:val="00165123"/>
    <w:rsid w:val="00165445"/>
    <w:rsid w:val="0016547C"/>
    <w:rsid w:val="001654B6"/>
    <w:rsid w:val="00165556"/>
    <w:rsid w:val="00165566"/>
    <w:rsid w:val="00165570"/>
    <w:rsid w:val="00165A09"/>
    <w:rsid w:val="00165BCE"/>
    <w:rsid w:val="00165DDA"/>
    <w:rsid w:val="00166233"/>
    <w:rsid w:val="001662E5"/>
    <w:rsid w:val="00166457"/>
    <w:rsid w:val="0016662D"/>
    <w:rsid w:val="00166920"/>
    <w:rsid w:val="00166931"/>
    <w:rsid w:val="00166AA4"/>
    <w:rsid w:val="00166D8B"/>
    <w:rsid w:val="00167026"/>
    <w:rsid w:val="00167033"/>
    <w:rsid w:val="001671AE"/>
    <w:rsid w:val="00167416"/>
    <w:rsid w:val="00167804"/>
    <w:rsid w:val="00167927"/>
    <w:rsid w:val="001679D8"/>
    <w:rsid w:val="00167A15"/>
    <w:rsid w:val="00167B7D"/>
    <w:rsid w:val="00167F1F"/>
    <w:rsid w:val="0017008C"/>
    <w:rsid w:val="0017033C"/>
    <w:rsid w:val="001703CB"/>
    <w:rsid w:val="00170614"/>
    <w:rsid w:val="0017073F"/>
    <w:rsid w:val="0017079D"/>
    <w:rsid w:val="00170883"/>
    <w:rsid w:val="001708C2"/>
    <w:rsid w:val="00170A5A"/>
    <w:rsid w:val="00170C9D"/>
    <w:rsid w:val="00170E41"/>
    <w:rsid w:val="0017151C"/>
    <w:rsid w:val="001715CB"/>
    <w:rsid w:val="00171A00"/>
    <w:rsid w:val="00171ED5"/>
    <w:rsid w:val="00171F3A"/>
    <w:rsid w:val="00171F4D"/>
    <w:rsid w:val="001720D5"/>
    <w:rsid w:val="0017235E"/>
    <w:rsid w:val="0017248B"/>
    <w:rsid w:val="001729AC"/>
    <w:rsid w:val="00172BD7"/>
    <w:rsid w:val="00172D52"/>
    <w:rsid w:val="001730FA"/>
    <w:rsid w:val="00173244"/>
    <w:rsid w:val="00173399"/>
    <w:rsid w:val="0017359F"/>
    <w:rsid w:val="001737B1"/>
    <w:rsid w:val="00173882"/>
    <w:rsid w:val="00173C21"/>
    <w:rsid w:val="0017405C"/>
    <w:rsid w:val="001740CB"/>
    <w:rsid w:val="0017418E"/>
    <w:rsid w:val="00174279"/>
    <w:rsid w:val="00174396"/>
    <w:rsid w:val="00174700"/>
    <w:rsid w:val="00174702"/>
    <w:rsid w:val="001748E8"/>
    <w:rsid w:val="001749D8"/>
    <w:rsid w:val="00174A30"/>
    <w:rsid w:val="00174A46"/>
    <w:rsid w:val="00174C54"/>
    <w:rsid w:val="00174CAA"/>
    <w:rsid w:val="00174D5D"/>
    <w:rsid w:val="00174DA9"/>
    <w:rsid w:val="00174EB7"/>
    <w:rsid w:val="00174FD6"/>
    <w:rsid w:val="00174FEC"/>
    <w:rsid w:val="001750F2"/>
    <w:rsid w:val="0017515A"/>
    <w:rsid w:val="001752D4"/>
    <w:rsid w:val="001753D2"/>
    <w:rsid w:val="001753EE"/>
    <w:rsid w:val="001755FB"/>
    <w:rsid w:val="001758D5"/>
    <w:rsid w:val="00175A02"/>
    <w:rsid w:val="00175B31"/>
    <w:rsid w:val="00175B86"/>
    <w:rsid w:val="00175CF4"/>
    <w:rsid w:val="00175D72"/>
    <w:rsid w:val="00175E3C"/>
    <w:rsid w:val="00175FBB"/>
    <w:rsid w:val="0017614C"/>
    <w:rsid w:val="0017615A"/>
    <w:rsid w:val="0017624D"/>
    <w:rsid w:val="00176572"/>
    <w:rsid w:val="001766E2"/>
    <w:rsid w:val="0017673E"/>
    <w:rsid w:val="001767F4"/>
    <w:rsid w:val="001769AB"/>
    <w:rsid w:val="00176A33"/>
    <w:rsid w:val="0017715C"/>
    <w:rsid w:val="0017718D"/>
    <w:rsid w:val="001772B5"/>
    <w:rsid w:val="00177529"/>
    <w:rsid w:val="00177531"/>
    <w:rsid w:val="001775EE"/>
    <w:rsid w:val="001777EC"/>
    <w:rsid w:val="00177B82"/>
    <w:rsid w:val="00177BCB"/>
    <w:rsid w:val="00177BFE"/>
    <w:rsid w:val="00177CD8"/>
    <w:rsid w:val="00180036"/>
    <w:rsid w:val="00180264"/>
    <w:rsid w:val="001802C1"/>
    <w:rsid w:val="001802FF"/>
    <w:rsid w:val="0018059B"/>
    <w:rsid w:val="001805BD"/>
    <w:rsid w:val="001809BD"/>
    <w:rsid w:val="00180C46"/>
    <w:rsid w:val="00180D07"/>
    <w:rsid w:val="001812BC"/>
    <w:rsid w:val="0018137E"/>
    <w:rsid w:val="001813C2"/>
    <w:rsid w:val="0018150D"/>
    <w:rsid w:val="00181654"/>
    <w:rsid w:val="00181923"/>
    <w:rsid w:val="00181963"/>
    <w:rsid w:val="00181B94"/>
    <w:rsid w:val="00181E45"/>
    <w:rsid w:val="00181EC2"/>
    <w:rsid w:val="00181F5F"/>
    <w:rsid w:val="0018204A"/>
    <w:rsid w:val="00182137"/>
    <w:rsid w:val="00182198"/>
    <w:rsid w:val="00182447"/>
    <w:rsid w:val="001826B4"/>
    <w:rsid w:val="00182A02"/>
    <w:rsid w:val="00182A78"/>
    <w:rsid w:val="00182AFA"/>
    <w:rsid w:val="00182BA2"/>
    <w:rsid w:val="00182C92"/>
    <w:rsid w:val="00182DAB"/>
    <w:rsid w:val="00183188"/>
    <w:rsid w:val="001832B9"/>
    <w:rsid w:val="00183802"/>
    <w:rsid w:val="00183AEC"/>
    <w:rsid w:val="00183D5C"/>
    <w:rsid w:val="00183FD7"/>
    <w:rsid w:val="001842DC"/>
    <w:rsid w:val="001843E6"/>
    <w:rsid w:val="00184723"/>
    <w:rsid w:val="00184788"/>
    <w:rsid w:val="00184A60"/>
    <w:rsid w:val="0018511A"/>
    <w:rsid w:val="001852E6"/>
    <w:rsid w:val="001854C7"/>
    <w:rsid w:val="001858B2"/>
    <w:rsid w:val="00185951"/>
    <w:rsid w:val="00185AC0"/>
    <w:rsid w:val="00185AC5"/>
    <w:rsid w:val="00185B03"/>
    <w:rsid w:val="00185BE6"/>
    <w:rsid w:val="00185C1F"/>
    <w:rsid w:val="00185F22"/>
    <w:rsid w:val="0018618B"/>
    <w:rsid w:val="00186372"/>
    <w:rsid w:val="0018655B"/>
    <w:rsid w:val="001866BE"/>
    <w:rsid w:val="0018693D"/>
    <w:rsid w:val="00186AF5"/>
    <w:rsid w:val="00186D14"/>
    <w:rsid w:val="00186E93"/>
    <w:rsid w:val="00186F63"/>
    <w:rsid w:val="0018727C"/>
    <w:rsid w:val="001872AC"/>
    <w:rsid w:val="00187372"/>
    <w:rsid w:val="001876CB"/>
    <w:rsid w:val="0018782B"/>
    <w:rsid w:val="00187861"/>
    <w:rsid w:val="00187A24"/>
    <w:rsid w:val="00187B31"/>
    <w:rsid w:val="00187C43"/>
    <w:rsid w:val="00187CB1"/>
    <w:rsid w:val="00187D20"/>
    <w:rsid w:val="00187D35"/>
    <w:rsid w:val="00187DEA"/>
    <w:rsid w:val="00187E9E"/>
    <w:rsid w:val="00187EC0"/>
    <w:rsid w:val="0019002D"/>
    <w:rsid w:val="001901C6"/>
    <w:rsid w:val="00190468"/>
    <w:rsid w:val="0019071B"/>
    <w:rsid w:val="0019071F"/>
    <w:rsid w:val="0019079F"/>
    <w:rsid w:val="00190D5D"/>
    <w:rsid w:val="00190EBC"/>
    <w:rsid w:val="00191228"/>
    <w:rsid w:val="001915E1"/>
    <w:rsid w:val="001915FF"/>
    <w:rsid w:val="001919AD"/>
    <w:rsid w:val="001919C4"/>
    <w:rsid w:val="00191EF6"/>
    <w:rsid w:val="00191F29"/>
    <w:rsid w:val="00191FA1"/>
    <w:rsid w:val="001922C9"/>
    <w:rsid w:val="0019233B"/>
    <w:rsid w:val="00192345"/>
    <w:rsid w:val="001923C9"/>
    <w:rsid w:val="0019244E"/>
    <w:rsid w:val="001925E8"/>
    <w:rsid w:val="001925F8"/>
    <w:rsid w:val="001926D3"/>
    <w:rsid w:val="0019290F"/>
    <w:rsid w:val="001929FB"/>
    <w:rsid w:val="00192BFE"/>
    <w:rsid w:val="00192CD1"/>
    <w:rsid w:val="00192D01"/>
    <w:rsid w:val="00193063"/>
    <w:rsid w:val="0019314D"/>
    <w:rsid w:val="00193169"/>
    <w:rsid w:val="001934F9"/>
    <w:rsid w:val="0019367D"/>
    <w:rsid w:val="0019369E"/>
    <w:rsid w:val="0019370C"/>
    <w:rsid w:val="00193873"/>
    <w:rsid w:val="00193AEB"/>
    <w:rsid w:val="00193EAB"/>
    <w:rsid w:val="00193F46"/>
    <w:rsid w:val="00193FF2"/>
    <w:rsid w:val="0019420A"/>
    <w:rsid w:val="001944FA"/>
    <w:rsid w:val="001947C0"/>
    <w:rsid w:val="001948BE"/>
    <w:rsid w:val="00194977"/>
    <w:rsid w:val="00194AC2"/>
    <w:rsid w:val="00194B10"/>
    <w:rsid w:val="00194B77"/>
    <w:rsid w:val="00194C1D"/>
    <w:rsid w:val="00194E61"/>
    <w:rsid w:val="001954CF"/>
    <w:rsid w:val="001956C7"/>
    <w:rsid w:val="00195C55"/>
    <w:rsid w:val="0019604B"/>
    <w:rsid w:val="00196478"/>
    <w:rsid w:val="00196552"/>
    <w:rsid w:val="0019666D"/>
    <w:rsid w:val="001966F1"/>
    <w:rsid w:val="001968EF"/>
    <w:rsid w:val="00196AC9"/>
    <w:rsid w:val="00196B1F"/>
    <w:rsid w:val="00196B83"/>
    <w:rsid w:val="00196C52"/>
    <w:rsid w:val="00196DFC"/>
    <w:rsid w:val="00196E1C"/>
    <w:rsid w:val="001970FE"/>
    <w:rsid w:val="00197183"/>
    <w:rsid w:val="00197223"/>
    <w:rsid w:val="0019725F"/>
    <w:rsid w:val="001973C2"/>
    <w:rsid w:val="001979CE"/>
    <w:rsid w:val="00197B0D"/>
    <w:rsid w:val="00197E72"/>
    <w:rsid w:val="00197EC3"/>
    <w:rsid w:val="001A0343"/>
    <w:rsid w:val="001A04EE"/>
    <w:rsid w:val="001A071D"/>
    <w:rsid w:val="001A0AA6"/>
    <w:rsid w:val="001A0B3F"/>
    <w:rsid w:val="001A0C71"/>
    <w:rsid w:val="001A0CB8"/>
    <w:rsid w:val="001A0CF9"/>
    <w:rsid w:val="001A0D55"/>
    <w:rsid w:val="001A0D62"/>
    <w:rsid w:val="001A0DB5"/>
    <w:rsid w:val="001A0EA5"/>
    <w:rsid w:val="001A0F4D"/>
    <w:rsid w:val="001A0FCE"/>
    <w:rsid w:val="001A10F6"/>
    <w:rsid w:val="001A1152"/>
    <w:rsid w:val="001A116F"/>
    <w:rsid w:val="001A11E4"/>
    <w:rsid w:val="001A1245"/>
    <w:rsid w:val="001A168A"/>
    <w:rsid w:val="001A18BE"/>
    <w:rsid w:val="001A191C"/>
    <w:rsid w:val="001A1A57"/>
    <w:rsid w:val="001A208A"/>
    <w:rsid w:val="001A23C7"/>
    <w:rsid w:val="001A26E6"/>
    <w:rsid w:val="001A27D1"/>
    <w:rsid w:val="001A291B"/>
    <w:rsid w:val="001A2C77"/>
    <w:rsid w:val="001A30FE"/>
    <w:rsid w:val="001A31A2"/>
    <w:rsid w:val="001A3FEF"/>
    <w:rsid w:val="001A4063"/>
    <w:rsid w:val="001A43ED"/>
    <w:rsid w:val="001A4462"/>
    <w:rsid w:val="001A4E8F"/>
    <w:rsid w:val="001A4FF3"/>
    <w:rsid w:val="001A502D"/>
    <w:rsid w:val="001A5249"/>
    <w:rsid w:val="001A5546"/>
    <w:rsid w:val="001A5578"/>
    <w:rsid w:val="001A56A3"/>
    <w:rsid w:val="001A5894"/>
    <w:rsid w:val="001A59D9"/>
    <w:rsid w:val="001A5A49"/>
    <w:rsid w:val="001A5D3D"/>
    <w:rsid w:val="001A5E24"/>
    <w:rsid w:val="001A6126"/>
    <w:rsid w:val="001A6136"/>
    <w:rsid w:val="001A642A"/>
    <w:rsid w:val="001A6550"/>
    <w:rsid w:val="001A6590"/>
    <w:rsid w:val="001A67C7"/>
    <w:rsid w:val="001A6839"/>
    <w:rsid w:val="001A68EC"/>
    <w:rsid w:val="001A6A9F"/>
    <w:rsid w:val="001A6B05"/>
    <w:rsid w:val="001A6C8A"/>
    <w:rsid w:val="001A6CD6"/>
    <w:rsid w:val="001A6FC2"/>
    <w:rsid w:val="001A6FE3"/>
    <w:rsid w:val="001A7098"/>
    <w:rsid w:val="001A7295"/>
    <w:rsid w:val="001A72EA"/>
    <w:rsid w:val="001A7517"/>
    <w:rsid w:val="001A761A"/>
    <w:rsid w:val="001A79B2"/>
    <w:rsid w:val="001A7C3C"/>
    <w:rsid w:val="001A7F0C"/>
    <w:rsid w:val="001A7FAB"/>
    <w:rsid w:val="001A7FCF"/>
    <w:rsid w:val="001B009C"/>
    <w:rsid w:val="001B00B5"/>
    <w:rsid w:val="001B08B2"/>
    <w:rsid w:val="001B09FE"/>
    <w:rsid w:val="001B0B67"/>
    <w:rsid w:val="001B0E3A"/>
    <w:rsid w:val="001B0F0A"/>
    <w:rsid w:val="001B1065"/>
    <w:rsid w:val="001B10B9"/>
    <w:rsid w:val="001B1167"/>
    <w:rsid w:val="001B127A"/>
    <w:rsid w:val="001B1285"/>
    <w:rsid w:val="001B1491"/>
    <w:rsid w:val="001B17FC"/>
    <w:rsid w:val="001B19A2"/>
    <w:rsid w:val="001B19A3"/>
    <w:rsid w:val="001B1B4F"/>
    <w:rsid w:val="001B1D30"/>
    <w:rsid w:val="001B1EC1"/>
    <w:rsid w:val="001B1EF3"/>
    <w:rsid w:val="001B20E8"/>
    <w:rsid w:val="001B2393"/>
    <w:rsid w:val="001B239D"/>
    <w:rsid w:val="001B23F7"/>
    <w:rsid w:val="001B246B"/>
    <w:rsid w:val="001B27B5"/>
    <w:rsid w:val="001B2930"/>
    <w:rsid w:val="001B2C1C"/>
    <w:rsid w:val="001B2D0F"/>
    <w:rsid w:val="001B2E9E"/>
    <w:rsid w:val="001B306A"/>
    <w:rsid w:val="001B30D3"/>
    <w:rsid w:val="001B3135"/>
    <w:rsid w:val="001B331E"/>
    <w:rsid w:val="001B35A9"/>
    <w:rsid w:val="001B3659"/>
    <w:rsid w:val="001B3A66"/>
    <w:rsid w:val="001B3BC5"/>
    <w:rsid w:val="001B3C2A"/>
    <w:rsid w:val="001B3C55"/>
    <w:rsid w:val="001B3F5A"/>
    <w:rsid w:val="001B4107"/>
    <w:rsid w:val="001B4260"/>
    <w:rsid w:val="001B4269"/>
    <w:rsid w:val="001B45E1"/>
    <w:rsid w:val="001B46CE"/>
    <w:rsid w:val="001B50A8"/>
    <w:rsid w:val="001B5101"/>
    <w:rsid w:val="001B51B4"/>
    <w:rsid w:val="001B5353"/>
    <w:rsid w:val="001B5984"/>
    <w:rsid w:val="001B5A5A"/>
    <w:rsid w:val="001B5BEA"/>
    <w:rsid w:val="001B5E8B"/>
    <w:rsid w:val="001B5EB7"/>
    <w:rsid w:val="001B5F4E"/>
    <w:rsid w:val="001B6257"/>
    <w:rsid w:val="001B62C9"/>
    <w:rsid w:val="001B62E7"/>
    <w:rsid w:val="001B6718"/>
    <w:rsid w:val="001B67D0"/>
    <w:rsid w:val="001B6886"/>
    <w:rsid w:val="001B6D14"/>
    <w:rsid w:val="001B6FE7"/>
    <w:rsid w:val="001B74E5"/>
    <w:rsid w:val="001B74F4"/>
    <w:rsid w:val="001B7A21"/>
    <w:rsid w:val="001B7D71"/>
    <w:rsid w:val="001B7EF6"/>
    <w:rsid w:val="001C00E2"/>
    <w:rsid w:val="001C0637"/>
    <w:rsid w:val="001C0778"/>
    <w:rsid w:val="001C0CCE"/>
    <w:rsid w:val="001C0CFD"/>
    <w:rsid w:val="001C0DC0"/>
    <w:rsid w:val="001C0E2F"/>
    <w:rsid w:val="001C0E69"/>
    <w:rsid w:val="001C0F65"/>
    <w:rsid w:val="001C13BE"/>
    <w:rsid w:val="001C1429"/>
    <w:rsid w:val="001C16AE"/>
    <w:rsid w:val="001C1703"/>
    <w:rsid w:val="001C180C"/>
    <w:rsid w:val="001C1912"/>
    <w:rsid w:val="001C1C77"/>
    <w:rsid w:val="001C1FEB"/>
    <w:rsid w:val="001C2020"/>
    <w:rsid w:val="001C24FF"/>
    <w:rsid w:val="001C2535"/>
    <w:rsid w:val="001C26CD"/>
    <w:rsid w:val="001C2A63"/>
    <w:rsid w:val="001C2DA7"/>
    <w:rsid w:val="001C3089"/>
    <w:rsid w:val="001C30CD"/>
    <w:rsid w:val="001C31D9"/>
    <w:rsid w:val="001C3497"/>
    <w:rsid w:val="001C34ED"/>
    <w:rsid w:val="001C3613"/>
    <w:rsid w:val="001C36A1"/>
    <w:rsid w:val="001C37AB"/>
    <w:rsid w:val="001C3961"/>
    <w:rsid w:val="001C3AD3"/>
    <w:rsid w:val="001C3BBD"/>
    <w:rsid w:val="001C400B"/>
    <w:rsid w:val="001C4175"/>
    <w:rsid w:val="001C4206"/>
    <w:rsid w:val="001C4223"/>
    <w:rsid w:val="001C44CD"/>
    <w:rsid w:val="001C455E"/>
    <w:rsid w:val="001C4868"/>
    <w:rsid w:val="001C490B"/>
    <w:rsid w:val="001C4A6D"/>
    <w:rsid w:val="001C4DB0"/>
    <w:rsid w:val="001C4E6E"/>
    <w:rsid w:val="001C4E7F"/>
    <w:rsid w:val="001C4E92"/>
    <w:rsid w:val="001C4EE6"/>
    <w:rsid w:val="001C51A3"/>
    <w:rsid w:val="001C52C9"/>
    <w:rsid w:val="001C5323"/>
    <w:rsid w:val="001C54A2"/>
    <w:rsid w:val="001C57E1"/>
    <w:rsid w:val="001C5839"/>
    <w:rsid w:val="001C5907"/>
    <w:rsid w:val="001C59B5"/>
    <w:rsid w:val="001C5BFE"/>
    <w:rsid w:val="001C5DFD"/>
    <w:rsid w:val="001C5E1D"/>
    <w:rsid w:val="001C5E34"/>
    <w:rsid w:val="001C6011"/>
    <w:rsid w:val="001C607A"/>
    <w:rsid w:val="001C6362"/>
    <w:rsid w:val="001C6392"/>
    <w:rsid w:val="001C658A"/>
    <w:rsid w:val="001C65EC"/>
    <w:rsid w:val="001C661E"/>
    <w:rsid w:val="001C6759"/>
    <w:rsid w:val="001C6989"/>
    <w:rsid w:val="001C6B92"/>
    <w:rsid w:val="001C6C62"/>
    <w:rsid w:val="001C6D5C"/>
    <w:rsid w:val="001C6ED1"/>
    <w:rsid w:val="001C6FA7"/>
    <w:rsid w:val="001C718B"/>
    <w:rsid w:val="001C75EE"/>
    <w:rsid w:val="001C78FF"/>
    <w:rsid w:val="001C795F"/>
    <w:rsid w:val="001C7B9B"/>
    <w:rsid w:val="001C7CC0"/>
    <w:rsid w:val="001D00A8"/>
    <w:rsid w:val="001D03EC"/>
    <w:rsid w:val="001D0522"/>
    <w:rsid w:val="001D066A"/>
    <w:rsid w:val="001D0677"/>
    <w:rsid w:val="001D06C4"/>
    <w:rsid w:val="001D07BB"/>
    <w:rsid w:val="001D09B1"/>
    <w:rsid w:val="001D0AA2"/>
    <w:rsid w:val="001D0AA5"/>
    <w:rsid w:val="001D0BCC"/>
    <w:rsid w:val="001D0D09"/>
    <w:rsid w:val="001D0E5E"/>
    <w:rsid w:val="001D10B2"/>
    <w:rsid w:val="001D19AE"/>
    <w:rsid w:val="001D1A05"/>
    <w:rsid w:val="001D1B34"/>
    <w:rsid w:val="001D1C83"/>
    <w:rsid w:val="001D1CE0"/>
    <w:rsid w:val="001D1DDD"/>
    <w:rsid w:val="001D1EB7"/>
    <w:rsid w:val="001D1FAD"/>
    <w:rsid w:val="001D210F"/>
    <w:rsid w:val="001D2310"/>
    <w:rsid w:val="001D241B"/>
    <w:rsid w:val="001D2639"/>
    <w:rsid w:val="001D26A8"/>
    <w:rsid w:val="001D26C5"/>
    <w:rsid w:val="001D27BC"/>
    <w:rsid w:val="001D2AB7"/>
    <w:rsid w:val="001D2D2D"/>
    <w:rsid w:val="001D2E2A"/>
    <w:rsid w:val="001D3166"/>
    <w:rsid w:val="001D31E4"/>
    <w:rsid w:val="001D338C"/>
    <w:rsid w:val="001D3436"/>
    <w:rsid w:val="001D3629"/>
    <w:rsid w:val="001D3878"/>
    <w:rsid w:val="001D38AE"/>
    <w:rsid w:val="001D3A55"/>
    <w:rsid w:val="001D3C7E"/>
    <w:rsid w:val="001D3D23"/>
    <w:rsid w:val="001D4035"/>
    <w:rsid w:val="001D4097"/>
    <w:rsid w:val="001D44EA"/>
    <w:rsid w:val="001D47FE"/>
    <w:rsid w:val="001D48BB"/>
    <w:rsid w:val="001D4BDA"/>
    <w:rsid w:val="001D4CDA"/>
    <w:rsid w:val="001D4D34"/>
    <w:rsid w:val="001D4DB7"/>
    <w:rsid w:val="001D531F"/>
    <w:rsid w:val="001D5985"/>
    <w:rsid w:val="001D5A38"/>
    <w:rsid w:val="001D5CEF"/>
    <w:rsid w:val="001D5D35"/>
    <w:rsid w:val="001D6139"/>
    <w:rsid w:val="001D64B8"/>
    <w:rsid w:val="001D64D8"/>
    <w:rsid w:val="001D6756"/>
    <w:rsid w:val="001D69F5"/>
    <w:rsid w:val="001D6C26"/>
    <w:rsid w:val="001D6C4A"/>
    <w:rsid w:val="001D6D30"/>
    <w:rsid w:val="001D7001"/>
    <w:rsid w:val="001D7264"/>
    <w:rsid w:val="001D7837"/>
    <w:rsid w:val="001D79EB"/>
    <w:rsid w:val="001D7BCD"/>
    <w:rsid w:val="001D7F73"/>
    <w:rsid w:val="001E0003"/>
    <w:rsid w:val="001E028A"/>
    <w:rsid w:val="001E0344"/>
    <w:rsid w:val="001E03A5"/>
    <w:rsid w:val="001E041D"/>
    <w:rsid w:val="001E0522"/>
    <w:rsid w:val="001E0666"/>
    <w:rsid w:val="001E070C"/>
    <w:rsid w:val="001E080C"/>
    <w:rsid w:val="001E0861"/>
    <w:rsid w:val="001E0BE0"/>
    <w:rsid w:val="001E0CF4"/>
    <w:rsid w:val="001E0F30"/>
    <w:rsid w:val="001E1420"/>
    <w:rsid w:val="001E19BC"/>
    <w:rsid w:val="001E1A48"/>
    <w:rsid w:val="001E1AEA"/>
    <w:rsid w:val="001E1D61"/>
    <w:rsid w:val="001E21DC"/>
    <w:rsid w:val="001E240E"/>
    <w:rsid w:val="001E259E"/>
    <w:rsid w:val="001E27B2"/>
    <w:rsid w:val="001E2802"/>
    <w:rsid w:val="001E28E3"/>
    <w:rsid w:val="001E293A"/>
    <w:rsid w:val="001E2A55"/>
    <w:rsid w:val="001E2BE5"/>
    <w:rsid w:val="001E2D51"/>
    <w:rsid w:val="001E2D90"/>
    <w:rsid w:val="001E2DE2"/>
    <w:rsid w:val="001E2FA2"/>
    <w:rsid w:val="001E30D0"/>
    <w:rsid w:val="001E3566"/>
    <w:rsid w:val="001E35C8"/>
    <w:rsid w:val="001E38A1"/>
    <w:rsid w:val="001E38CB"/>
    <w:rsid w:val="001E39A5"/>
    <w:rsid w:val="001E39AC"/>
    <w:rsid w:val="001E3D02"/>
    <w:rsid w:val="001E3FCC"/>
    <w:rsid w:val="001E4361"/>
    <w:rsid w:val="001E43CB"/>
    <w:rsid w:val="001E45FF"/>
    <w:rsid w:val="001E460A"/>
    <w:rsid w:val="001E48C9"/>
    <w:rsid w:val="001E49C6"/>
    <w:rsid w:val="001E513A"/>
    <w:rsid w:val="001E52D7"/>
    <w:rsid w:val="001E5525"/>
    <w:rsid w:val="001E5636"/>
    <w:rsid w:val="001E574D"/>
    <w:rsid w:val="001E5CB0"/>
    <w:rsid w:val="001E5E9D"/>
    <w:rsid w:val="001E5F58"/>
    <w:rsid w:val="001E6002"/>
    <w:rsid w:val="001E6056"/>
    <w:rsid w:val="001E612C"/>
    <w:rsid w:val="001E65E1"/>
    <w:rsid w:val="001E671D"/>
    <w:rsid w:val="001E6789"/>
    <w:rsid w:val="001E6845"/>
    <w:rsid w:val="001E687A"/>
    <w:rsid w:val="001E6AC6"/>
    <w:rsid w:val="001E6BD6"/>
    <w:rsid w:val="001E6ECD"/>
    <w:rsid w:val="001E709D"/>
    <w:rsid w:val="001E73B8"/>
    <w:rsid w:val="001E7554"/>
    <w:rsid w:val="001E7585"/>
    <w:rsid w:val="001E763E"/>
    <w:rsid w:val="001E769A"/>
    <w:rsid w:val="001E779A"/>
    <w:rsid w:val="001E78F0"/>
    <w:rsid w:val="001E79BE"/>
    <w:rsid w:val="001E7B6D"/>
    <w:rsid w:val="001E7C40"/>
    <w:rsid w:val="001E7CBC"/>
    <w:rsid w:val="001F003D"/>
    <w:rsid w:val="001F00F2"/>
    <w:rsid w:val="001F0229"/>
    <w:rsid w:val="001F0258"/>
    <w:rsid w:val="001F0681"/>
    <w:rsid w:val="001F0805"/>
    <w:rsid w:val="001F0E25"/>
    <w:rsid w:val="001F1194"/>
    <w:rsid w:val="001F12DB"/>
    <w:rsid w:val="001F130D"/>
    <w:rsid w:val="001F1585"/>
    <w:rsid w:val="001F1739"/>
    <w:rsid w:val="001F1783"/>
    <w:rsid w:val="001F1849"/>
    <w:rsid w:val="001F1981"/>
    <w:rsid w:val="001F19E0"/>
    <w:rsid w:val="001F1C27"/>
    <w:rsid w:val="001F1C87"/>
    <w:rsid w:val="001F1CCA"/>
    <w:rsid w:val="001F1E43"/>
    <w:rsid w:val="001F213B"/>
    <w:rsid w:val="001F216D"/>
    <w:rsid w:val="001F224D"/>
    <w:rsid w:val="001F2354"/>
    <w:rsid w:val="001F240B"/>
    <w:rsid w:val="001F27FB"/>
    <w:rsid w:val="001F29D1"/>
    <w:rsid w:val="001F2A37"/>
    <w:rsid w:val="001F2A40"/>
    <w:rsid w:val="001F2B22"/>
    <w:rsid w:val="001F2E23"/>
    <w:rsid w:val="001F2F0C"/>
    <w:rsid w:val="001F30F3"/>
    <w:rsid w:val="001F3298"/>
    <w:rsid w:val="001F3582"/>
    <w:rsid w:val="001F3784"/>
    <w:rsid w:val="001F380F"/>
    <w:rsid w:val="001F3A6F"/>
    <w:rsid w:val="001F425C"/>
    <w:rsid w:val="001F4265"/>
    <w:rsid w:val="001F436F"/>
    <w:rsid w:val="001F4508"/>
    <w:rsid w:val="001F46BF"/>
    <w:rsid w:val="001F46F3"/>
    <w:rsid w:val="001F474D"/>
    <w:rsid w:val="001F4859"/>
    <w:rsid w:val="001F4D24"/>
    <w:rsid w:val="001F4DD7"/>
    <w:rsid w:val="001F5087"/>
    <w:rsid w:val="001F5278"/>
    <w:rsid w:val="001F5341"/>
    <w:rsid w:val="001F5780"/>
    <w:rsid w:val="001F58DA"/>
    <w:rsid w:val="001F5B72"/>
    <w:rsid w:val="001F5C23"/>
    <w:rsid w:val="001F5D51"/>
    <w:rsid w:val="001F5D5E"/>
    <w:rsid w:val="001F5E6A"/>
    <w:rsid w:val="001F5FB0"/>
    <w:rsid w:val="001F6011"/>
    <w:rsid w:val="001F6142"/>
    <w:rsid w:val="001F6146"/>
    <w:rsid w:val="001F626F"/>
    <w:rsid w:val="001F644A"/>
    <w:rsid w:val="001F6490"/>
    <w:rsid w:val="001F654A"/>
    <w:rsid w:val="001F66B1"/>
    <w:rsid w:val="001F692E"/>
    <w:rsid w:val="001F6A47"/>
    <w:rsid w:val="001F6B69"/>
    <w:rsid w:val="001F6B96"/>
    <w:rsid w:val="001F6D48"/>
    <w:rsid w:val="001F6E83"/>
    <w:rsid w:val="001F6EC8"/>
    <w:rsid w:val="001F6F54"/>
    <w:rsid w:val="001F70AF"/>
    <w:rsid w:val="001F7191"/>
    <w:rsid w:val="001F71EC"/>
    <w:rsid w:val="001F74D8"/>
    <w:rsid w:val="001F79C4"/>
    <w:rsid w:val="001F7F25"/>
    <w:rsid w:val="00200299"/>
    <w:rsid w:val="00200314"/>
    <w:rsid w:val="0020031D"/>
    <w:rsid w:val="00200323"/>
    <w:rsid w:val="002003C7"/>
    <w:rsid w:val="002005C3"/>
    <w:rsid w:val="00200C9E"/>
    <w:rsid w:val="00200CAD"/>
    <w:rsid w:val="00200D7C"/>
    <w:rsid w:val="00200DD0"/>
    <w:rsid w:val="00200F4F"/>
    <w:rsid w:val="00200F79"/>
    <w:rsid w:val="002010E2"/>
    <w:rsid w:val="00201289"/>
    <w:rsid w:val="002013F6"/>
    <w:rsid w:val="00201EC3"/>
    <w:rsid w:val="00201F9C"/>
    <w:rsid w:val="00202097"/>
    <w:rsid w:val="002021A8"/>
    <w:rsid w:val="002022DE"/>
    <w:rsid w:val="0020236B"/>
    <w:rsid w:val="002025A3"/>
    <w:rsid w:val="002025EF"/>
    <w:rsid w:val="0020263B"/>
    <w:rsid w:val="00202AA6"/>
    <w:rsid w:val="00202BA1"/>
    <w:rsid w:val="00202BAF"/>
    <w:rsid w:val="0020339D"/>
    <w:rsid w:val="002035A9"/>
    <w:rsid w:val="00203794"/>
    <w:rsid w:val="002037D8"/>
    <w:rsid w:val="002037E0"/>
    <w:rsid w:val="002038E3"/>
    <w:rsid w:val="00203ABA"/>
    <w:rsid w:val="00203AEF"/>
    <w:rsid w:val="00203D0F"/>
    <w:rsid w:val="00203DBF"/>
    <w:rsid w:val="00203ED2"/>
    <w:rsid w:val="00203EF0"/>
    <w:rsid w:val="00203FCF"/>
    <w:rsid w:val="0020422C"/>
    <w:rsid w:val="002042BB"/>
    <w:rsid w:val="00204344"/>
    <w:rsid w:val="002043FE"/>
    <w:rsid w:val="002048DA"/>
    <w:rsid w:val="00204A89"/>
    <w:rsid w:val="00204C53"/>
    <w:rsid w:val="00204D49"/>
    <w:rsid w:val="00204EAC"/>
    <w:rsid w:val="00205172"/>
    <w:rsid w:val="002055CA"/>
    <w:rsid w:val="002056D7"/>
    <w:rsid w:val="00205785"/>
    <w:rsid w:val="00205EB9"/>
    <w:rsid w:val="00205F8E"/>
    <w:rsid w:val="00205FFE"/>
    <w:rsid w:val="002063EC"/>
    <w:rsid w:val="002065B0"/>
    <w:rsid w:val="002065B8"/>
    <w:rsid w:val="0020661E"/>
    <w:rsid w:val="002068B6"/>
    <w:rsid w:val="002068C1"/>
    <w:rsid w:val="0020703A"/>
    <w:rsid w:val="00207079"/>
    <w:rsid w:val="00207158"/>
    <w:rsid w:val="002071C0"/>
    <w:rsid w:val="002071D5"/>
    <w:rsid w:val="00207403"/>
    <w:rsid w:val="00207A0A"/>
    <w:rsid w:val="00207A1A"/>
    <w:rsid w:val="00207A78"/>
    <w:rsid w:val="00207B5D"/>
    <w:rsid w:val="00207C55"/>
    <w:rsid w:val="00207CD5"/>
    <w:rsid w:val="00207D2C"/>
    <w:rsid w:val="00207DD4"/>
    <w:rsid w:val="00207DEC"/>
    <w:rsid w:val="00207F0B"/>
    <w:rsid w:val="0020E14D"/>
    <w:rsid w:val="00210134"/>
    <w:rsid w:val="0021016F"/>
    <w:rsid w:val="00210288"/>
    <w:rsid w:val="00210355"/>
    <w:rsid w:val="00210418"/>
    <w:rsid w:val="002104C9"/>
    <w:rsid w:val="0021053D"/>
    <w:rsid w:val="002105CD"/>
    <w:rsid w:val="0021068A"/>
    <w:rsid w:val="002106F9"/>
    <w:rsid w:val="002107CC"/>
    <w:rsid w:val="00210BC1"/>
    <w:rsid w:val="00211002"/>
    <w:rsid w:val="00211058"/>
    <w:rsid w:val="002110FA"/>
    <w:rsid w:val="0021111A"/>
    <w:rsid w:val="0021125B"/>
    <w:rsid w:val="002116DC"/>
    <w:rsid w:val="0021195B"/>
    <w:rsid w:val="0021198C"/>
    <w:rsid w:val="00211D0E"/>
    <w:rsid w:val="00211E35"/>
    <w:rsid w:val="0021217F"/>
    <w:rsid w:val="0021222C"/>
    <w:rsid w:val="00212524"/>
    <w:rsid w:val="002125CC"/>
    <w:rsid w:val="002126EF"/>
    <w:rsid w:val="002127EC"/>
    <w:rsid w:val="002129D0"/>
    <w:rsid w:val="00212ACA"/>
    <w:rsid w:val="00212B75"/>
    <w:rsid w:val="00212FCE"/>
    <w:rsid w:val="0021313E"/>
    <w:rsid w:val="00213189"/>
    <w:rsid w:val="00213263"/>
    <w:rsid w:val="0021350C"/>
    <w:rsid w:val="002137A1"/>
    <w:rsid w:val="002138E8"/>
    <w:rsid w:val="002138F5"/>
    <w:rsid w:val="00213989"/>
    <w:rsid w:val="00213DBC"/>
    <w:rsid w:val="00213DF4"/>
    <w:rsid w:val="00213E21"/>
    <w:rsid w:val="00213FF9"/>
    <w:rsid w:val="002140F5"/>
    <w:rsid w:val="00214203"/>
    <w:rsid w:val="0021439D"/>
    <w:rsid w:val="00214865"/>
    <w:rsid w:val="002148E3"/>
    <w:rsid w:val="00214AD9"/>
    <w:rsid w:val="00214ECE"/>
    <w:rsid w:val="002150DC"/>
    <w:rsid w:val="0021530E"/>
    <w:rsid w:val="002156F0"/>
    <w:rsid w:val="0021571A"/>
    <w:rsid w:val="0021572E"/>
    <w:rsid w:val="00215848"/>
    <w:rsid w:val="0021594D"/>
    <w:rsid w:val="00215A39"/>
    <w:rsid w:val="00215C98"/>
    <w:rsid w:val="00215EBA"/>
    <w:rsid w:val="00215F6C"/>
    <w:rsid w:val="00216093"/>
    <w:rsid w:val="00216208"/>
    <w:rsid w:val="0021622A"/>
    <w:rsid w:val="002165B0"/>
    <w:rsid w:val="002166A1"/>
    <w:rsid w:val="00216910"/>
    <w:rsid w:val="00216A00"/>
    <w:rsid w:val="00216C6F"/>
    <w:rsid w:val="00216C8C"/>
    <w:rsid w:val="00216D35"/>
    <w:rsid w:val="00216EBF"/>
    <w:rsid w:val="0021705C"/>
    <w:rsid w:val="002170AF"/>
    <w:rsid w:val="0021710C"/>
    <w:rsid w:val="0021734A"/>
    <w:rsid w:val="0021755D"/>
    <w:rsid w:val="0021759F"/>
    <w:rsid w:val="002175B0"/>
    <w:rsid w:val="002177F9"/>
    <w:rsid w:val="0021792D"/>
    <w:rsid w:val="00217C71"/>
    <w:rsid w:val="00217D02"/>
    <w:rsid w:val="00217D0C"/>
    <w:rsid w:val="00217E49"/>
    <w:rsid w:val="00217F39"/>
    <w:rsid w:val="00217FAF"/>
    <w:rsid w:val="002203A7"/>
    <w:rsid w:val="002203C9"/>
    <w:rsid w:val="00220439"/>
    <w:rsid w:val="002206AD"/>
    <w:rsid w:val="002207E5"/>
    <w:rsid w:val="00220F54"/>
    <w:rsid w:val="0022127F"/>
    <w:rsid w:val="00221294"/>
    <w:rsid w:val="002215EC"/>
    <w:rsid w:val="00221607"/>
    <w:rsid w:val="0022162A"/>
    <w:rsid w:val="0022171C"/>
    <w:rsid w:val="00221867"/>
    <w:rsid w:val="00221A4C"/>
    <w:rsid w:val="00221C9D"/>
    <w:rsid w:val="00222186"/>
    <w:rsid w:val="00222246"/>
    <w:rsid w:val="0022229A"/>
    <w:rsid w:val="002223C9"/>
    <w:rsid w:val="00222739"/>
    <w:rsid w:val="0022286B"/>
    <w:rsid w:val="0022287D"/>
    <w:rsid w:val="00222D33"/>
    <w:rsid w:val="00222F37"/>
    <w:rsid w:val="002230FF"/>
    <w:rsid w:val="002235C8"/>
    <w:rsid w:val="00223797"/>
    <w:rsid w:val="0022384A"/>
    <w:rsid w:val="00223987"/>
    <w:rsid w:val="00223A27"/>
    <w:rsid w:val="00223AD0"/>
    <w:rsid w:val="00223AFB"/>
    <w:rsid w:val="00223B7C"/>
    <w:rsid w:val="00223C21"/>
    <w:rsid w:val="00224372"/>
    <w:rsid w:val="0022440F"/>
    <w:rsid w:val="00224467"/>
    <w:rsid w:val="002246E8"/>
    <w:rsid w:val="00224996"/>
    <w:rsid w:val="00224D85"/>
    <w:rsid w:val="00224DFA"/>
    <w:rsid w:val="00224EA9"/>
    <w:rsid w:val="00225013"/>
    <w:rsid w:val="002250DA"/>
    <w:rsid w:val="002251E4"/>
    <w:rsid w:val="00225426"/>
    <w:rsid w:val="00225528"/>
    <w:rsid w:val="00225555"/>
    <w:rsid w:val="00225676"/>
    <w:rsid w:val="0022568C"/>
    <w:rsid w:val="00225699"/>
    <w:rsid w:val="00225707"/>
    <w:rsid w:val="0022581D"/>
    <w:rsid w:val="00225A71"/>
    <w:rsid w:val="00225BF3"/>
    <w:rsid w:val="00225E75"/>
    <w:rsid w:val="0022606C"/>
    <w:rsid w:val="0022606F"/>
    <w:rsid w:val="002264D0"/>
    <w:rsid w:val="00226605"/>
    <w:rsid w:val="002266C8"/>
    <w:rsid w:val="0022678B"/>
    <w:rsid w:val="0022680C"/>
    <w:rsid w:val="00226962"/>
    <w:rsid w:val="00226983"/>
    <w:rsid w:val="00226BB8"/>
    <w:rsid w:val="00226C2E"/>
    <w:rsid w:val="00226CD8"/>
    <w:rsid w:val="00226DA1"/>
    <w:rsid w:val="00227222"/>
    <w:rsid w:val="00227537"/>
    <w:rsid w:val="00227791"/>
    <w:rsid w:val="00227CD1"/>
    <w:rsid w:val="00227D29"/>
    <w:rsid w:val="00227EE7"/>
    <w:rsid w:val="00227F43"/>
    <w:rsid w:val="002288BC"/>
    <w:rsid w:val="00230067"/>
    <w:rsid w:val="002304F9"/>
    <w:rsid w:val="002305A5"/>
    <w:rsid w:val="00230771"/>
    <w:rsid w:val="002307F4"/>
    <w:rsid w:val="00230B2B"/>
    <w:rsid w:val="00230B3A"/>
    <w:rsid w:val="00230C4B"/>
    <w:rsid w:val="00230F9B"/>
    <w:rsid w:val="00231011"/>
    <w:rsid w:val="00231154"/>
    <w:rsid w:val="00231179"/>
    <w:rsid w:val="00231316"/>
    <w:rsid w:val="00231339"/>
    <w:rsid w:val="0023144B"/>
    <w:rsid w:val="00231567"/>
    <w:rsid w:val="0023156E"/>
    <w:rsid w:val="002315ED"/>
    <w:rsid w:val="002319AC"/>
    <w:rsid w:val="002319DD"/>
    <w:rsid w:val="00231C8D"/>
    <w:rsid w:val="00231FB3"/>
    <w:rsid w:val="0023216C"/>
    <w:rsid w:val="00232792"/>
    <w:rsid w:val="00232A55"/>
    <w:rsid w:val="00232D3E"/>
    <w:rsid w:val="00232D90"/>
    <w:rsid w:val="00232FA7"/>
    <w:rsid w:val="0023380B"/>
    <w:rsid w:val="00233AF3"/>
    <w:rsid w:val="00233BF3"/>
    <w:rsid w:val="00233DAE"/>
    <w:rsid w:val="00234119"/>
    <w:rsid w:val="002343C3"/>
    <w:rsid w:val="002344B8"/>
    <w:rsid w:val="00234559"/>
    <w:rsid w:val="00234586"/>
    <w:rsid w:val="00234795"/>
    <w:rsid w:val="00234CF4"/>
    <w:rsid w:val="002350BF"/>
    <w:rsid w:val="0023516E"/>
    <w:rsid w:val="00235901"/>
    <w:rsid w:val="00235B00"/>
    <w:rsid w:val="00235B68"/>
    <w:rsid w:val="00235BB6"/>
    <w:rsid w:val="00235BD1"/>
    <w:rsid w:val="00236071"/>
    <w:rsid w:val="0023614C"/>
    <w:rsid w:val="00236176"/>
    <w:rsid w:val="00236BDC"/>
    <w:rsid w:val="00236FA1"/>
    <w:rsid w:val="00237222"/>
    <w:rsid w:val="00237436"/>
    <w:rsid w:val="0023744B"/>
    <w:rsid w:val="002379D1"/>
    <w:rsid w:val="00240082"/>
    <w:rsid w:val="0024024D"/>
    <w:rsid w:val="00240250"/>
    <w:rsid w:val="00240BE3"/>
    <w:rsid w:val="00240D35"/>
    <w:rsid w:val="00240D7F"/>
    <w:rsid w:val="00240D8D"/>
    <w:rsid w:val="00240DEF"/>
    <w:rsid w:val="00240E3A"/>
    <w:rsid w:val="00240FF9"/>
    <w:rsid w:val="002410B5"/>
    <w:rsid w:val="00241580"/>
    <w:rsid w:val="002415AF"/>
    <w:rsid w:val="002415DF"/>
    <w:rsid w:val="00241A1A"/>
    <w:rsid w:val="00241A5C"/>
    <w:rsid w:val="00241B81"/>
    <w:rsid w:val="00241CDC"/>
    <w:rsid w:val="00241D84"/>
    <w:rsid w:val="00241EFA"/>
    <w:rsid w:val="00241F76"/>
    <w:rsid w:val="00241F82"/>
    <w:rsid w:val="00241F89"/>
    <w:rsid w:val="0024213B"/>
    <w:rsid w:val="00242492"/>
    <w:rsid w:val="00242557"/>
    <w:rsid w:val="00242672"/>
    <w:rsid w:val="0024273F"/>
    <w:rsid w:val="00242A20"/>
    <w:rsid w:val="00242AA4"/>
    <w:rsid w:val="00242CBF"/>
    <w:rsid w:val="00242D33"/>
    <w:rsid w:val="00242DB7"/>
    <w:rsid w:val="00242F40"/>
    <w:rsid w:val="00242FD3"/>
    <w:rsid w:val="00242FF6"/>
    <w:rsid w:val="00242FFE"/>
    <w:rsid w:val="00243131"/>
    <w:rsid w:val="002431DA"/>
    <w:rsid w:val="0024332E"/>
    <w:rsid w:val="002434F9"/>
    <w:rsid w:val="0024387A"/>
    <w:rsid w:val="002438C6"/>
    <w:rsid w:val="00243A81"/>
    <w:rsid w:val="00243B96"/>
    <w:rsid w:val="00243CED"/>
    <w:rsid w:val="00243E51"/>
    <w:rsid w:val="00243EA6"/>
    <w:rsid w:val="00243EFF"/>
    <w:rsid w:val="00243F62"/>
    <w:rsid w:val="0024483D"/>
    <w:rsid w:val="002449C8"/>
    <w:rsid w:val="002449F3"/>
    <w:rsid w:val="00244FB0"/>
    <w:rsid w:val="0024511E"/>
    <w:rsid w:val="00245724"/>
    <w:rsid w:val="002459A1"/>
    <w:rsid w:val="00245ECA"/>
    <w:rsid w:val="0024620F"/>
    <w:rsid w:val="00246658"/>
    <w:rsid w:val="00246904"/>
    <w:rsid w:val="00246AA1"/>
    <w:rsid w:val="00246CC3"/>
    <w:rsid w:val="00246F5D"/>
    <w:rsid w:val="002470CD"/>
    <w:rsid w:val="002472E9"/>
    <w:rsid w:val="0024769D"/>
    <w:rsid w:val="00247740"/>
    <w:rsid w:val="002477CC"/>
    <w:rsid w:val="00247998"/>
    <w:rsid w:val="002479F8"/>
    <w:rsid w:val="00247C56"/>
    <w:rsid w:val="00247D46"/>
    <w:rsid w:val="00247E60"/>
    <w:rsid w:val="00247E71"/>
    <w:rsid w:val="00247EF4"/>
    <w:rsid w:val="0025011A"/>
    <w:rsid w:val="0025014C"/>
    <w:rsid w:val="00250442"/>
    <w:rsid w:val="00250A0F"/>
    <w:rsid w:val="00250AA7"/>
    <w:rsid w:val="00250B50"/>
    <w:rsid w:val="00250BB5"/>
    <w:rsid w:val="00250DC5"/>
    <w:rsid w:val="00250DD7"/>
    <w:rsid w:val="00250F5D"/>
    <w:rsid w:val="002511C7"/>
    <w:rsid w:val="00251297"/>
    <w:rsid w:val="002512B1"/>
    <w:rsid w:val="002512F8"/>
    <w:rsid w:val="00251408"/>
    <w:rsid w:val="0025141C"/>
    <w:rsid w:val="00251AE2"/>
    <w:rsid w:val="00251D11"/>
    <w:rsid w:val="00251DF1"/>
    <w:rsid w:val="00251E6B"/>
    <w:rsid w:val="00251F1C"/>
    <w:rsid w:val="0025212A"/>
    <w:rsid w:val="002524AF"/>
    <w:rsid w:val="002525A5"/>
    <w:rsid w:val="00252637"/>
    <w:rsid w:val="0025267F"/>
    <w:rsid w:val="002526A5"/>
    <w:rsid w:val="00252802"/>
    <w:rsid w:val="0025295B"/>
    <w:rsid w:val="00252A63"/>
    <w:rsid w:val="00252ADD"/>
    <w:rsid w:val="00252D08"/>
    <w:rsid w:val="0025316B"/>
    <w:rsid w:val="0025351B"/>
    <w:rsid w:val="00253ACE"/>
    <w:rsid w:val="00253B84"/>
    <w:rsid w:val="00254545"/>
    <w:rsid w:val="002545E5"/>
    <w:rsid w:val="00254661"/>
    <w:rsid w:val="002547EF"/>
    <w:rsid w:val="00254D2C"/>
    <w:rsid w:val="00254D92"/>
    <w:rsid w:val="00255116"/>
    <w:rsid w:val="002553C2"/>
    <w:rsid w:val="00255477"/>
    <w:rsid w:val="002555DB"/>
    <w:rsid w:val="002556D9"/>
    <w:rsid w:val="002556F5"/>
    <w:rsid w:val="00255843"/>
    <w:rsid w:val="002558A5"/>
    <w:rsid w:val="00255930"/>
    <w:rsid w:val="00255B5D"/>
    <w:rsid w:val="00255C6C"/>
    <w:rsid w:val="0025617A"/>
    <w:rsid w:val="0025625C"/>
    <w:rsid w:val="002563FA"/>
    <w:rsid w:val="00256487"/>
    <w:rsid w:val="002569E9"/>
    <w:rsid w:val="00256A97"/>
    <w:rsid w:val="00256C13"/>
    <w:rsid w:val="00256D16"/>
    <w:rsid w:val="00256F9A"/>
    <w:rsid w:val="00256FE4"/>
    <w:rsid w:val="002570DB"/>
    <w:rsid w:val="0025717B"/>
    <w:rsid w:val="002571BD"/>
    <w:rsid w:val="0025724F"/>
    <w:rsid w:val="0025744B"/>
    <w:rsid w:val="00257538"/>
    <w:rsid w:val="0025775E"/>
    <w:rsid w:val="00257767"/>
    <w:rsid w:val="0025777D"/>
    <w:rsid w:val="002604F2"/>
    <w:rsid w:val="00260707"/>
    <w:rsid w:val="00260751"/>
    <w:rsid w:val="00260785"/>
    <w:rsid w:val="00260850"/>
    <w:rsid w:val="0026089E"/>
    <w:rsid w:val="00260A69"/>
    <w:rsid w:val="00260B41"/>
    <w:rsid w:val="00260C50"/>
    <w:rsid w:val="00260E79"/>
    <w:rsid w:val="00260E83"/>
    <w:rsid w:val="00260F2B"/>
    <w:rsid w:val="00260F3F"/>
    <w:rsid w:val="00260F62"/>
    <w:rsid w:val="0026120F"/>
    <w:rsid w:val="00261226"/>
    <w:rsid w:val="00261476"/>
    <w:rsid w:val="00261506"/>
    <w:rsid w:val="00261717"/>
    <w:rsid w:val="00261950"/>
    <w:rsid w:val="00261A4A"/>
    <w:rsid w:val="00261BEB"/>
    <w:rsid w:val="00261C80"/>
    <w:rsid w:val="00261CCE"/>
    <w:rsid w:val="00261CDD"/>
    <w:rsid w:val="00261D15"/>
    <w:rsid w:val="0026219F"/>
    <w:rsid w:val="002621B2"/>
    <w:rsid w:val="0026227A"/>
    <w:rsid w:val="002622EB"/>
    <w:rsid w:val="00262721"/>
    <w:rsid w:val="002628B1"/>
    <w:rsid w:val="00262937"/>
    <w:rsid w:val="00262984"/>
    <w:rsid w:val="002629EA"/>
    <w:rsid w:val="00262A28"/>
    <w:rsid w:val="00262AC9"/>
    <w:rsid w:val="00262B30"/>
    <w:rsid w:val="00262E0E"/>
    <w:rsid w:val="00263055"/>
    <w:rsid w:val="002630C8"/>
    <w:rsid w:val="002631CF"/>
    <w:rsid w:val="002637E5"/>
    <w:rsid w:val="00263AAF"/>
    <w:rsid w:val="00263EA7"/>
    <w:rsid w:val="00263F2A"/>
    <w:rsid w:val="0026416C"/>
    <w:rsid w:val="002641D0"/>
    <w:rsid w:val="002641F1"/>
    <w:rsid w:val="002642DD"/>
    <w:rsid w:val="0026483E"/>
    <w:rsid w:val="002649AE"/>
    <w:rsid w:val="00264A04"/>
    <w:rsid w:val="00264C1C"/>
    <w:rsid w:val="0026501B"/>
    <w:rsid w:val="002652C7"/>
    <w:rsid w:val="00265393"/>
    <w:rsid w:val="002654CB"/>
    <w:rsid w:val="00265698"/>
    <w:rsid w:val="0026589B"/>
    <w:rsid w:val="00265965"/>
    <w:rsid w:val="00265CB5"/>
    <w:rsid w:val="00265CD2"/>
    <w:rsid w:val="00265DC1"/>
    <w:rsid w:val="00265F6D"/>
    <w:rsid w:val="00266331"/>
    <w:rsid w:val="0026635F"/>
    <w:rsid w:val="00266371"/>
    <w:rsid w:val="0026643E"/>
    <w:rsid w:val="00266593"/>
    <w:rsid w:val="00266A66"/>
    <w:rsid w:val="00266B57"/>
    <w:rsid w:val="00266C17"/>
    <w:rsid w:val="00266FFB"/>
    <w:rsid w:val="00267030"/>
    <w:rsid w:val="00267382"/>
    <w:rsid w:val="0026770E"/>
    <w:rsid w:val="00267BAF"/>
    <w:rsid w:val="002701CE"/>
    <w:rsid w:val="002703B0"/>
    <w:rsid w:val="002703B8"/>
    <w:rsid w:val="002704B8"/>
    <w:rsid w:val="002704DC"/>
    <w:rsid w:val="00270846"/>
    <w:rsid w:val="00270872"/>
    <w:rsid w:val="00270AED"/>
    <w:rsid w:val="00270B9F"/>
    <w:rsid w:val="00270BC9"/>
    <w:rsid w:val="00270CCB"/>
    <w:rsid w:val="00270E71"/>
    <w:rsid w:val="002710A4"/>
    <w:rsid w:val="00271167"/>
    <w:rsid w:val="00271298"/>
    <w:rsid w:val="0027145D"/>
    <w:rsid w:val="00271884"/>
    <w:rsid w:val="00272174"/>
    <w:rsid w:val="00272472"/>
    <w:rsid w:val="00272523"/>
    <w:rsid w:val="0027264B"/>
    <w:rsid w:val="0027267D"/>
    <w:rsid w:val="002726C9"/>
    <w:rsid w:val="00272AA8"/>
    <w:rsid w:val="00272BE5"/>
    <w:rsid w:val="002736F2"/>
    <w:rsid w:val="002738AA"/>
    <w:rsid w:val="00273A05"/>
    <w:rsid w:val="00273D5B"/>
    <w:rsid w:val="00274344"/>
    <w:rsid w:val="00274708"/>
    <w:rsid w:val="0027499D"/>
    <w:rsid w:val="002749BD"/>
    <w:rsid w:val="002749D3"/>
    <w:rsid w:val="002749DD"/>
    <w:rsid w:val="00274A8F"/>
    <w:rsid w:val="00274F6F"/>
    <w:rsid w:val="002752E6"/>
    <w:rsid w:val="0027557B"/>
    <w:rsid w:val="00275879"/>
    <w:rsid w:val="00275C34"/>
    <w:rsid w:val="00275D95"/>
    <w:rsid w:val="00275E31"/>
    <w:rsid w:val="0027604E"/>
    <w:rsid w:val="002764A2"/>
    <w:rsid w:val="00276628"/>
    <w:rsid w:val="002766A3"/>
    <w:rsid w:val="002767BD"/>
    <w:rsid w:val="00276C09"/>
    <w:rsid w:val="00276C37"/>
    <w:rsid w:val="00276CD7"/>
    <w:rsid w:val="00276E83"/>
    <w:rsid w:val="00276FC8"/>
    <w:rsid w:val="002771EE"/>
    <w:rsid w:val="0027777A"/>
    <w:rsid w:val="00277907"/>
    <w:rsid w:val="00277CA8"/>
    <w:rsid w:val="00277E07"/>
    <w:rsid w:val="00277F0B"/>
    <w:rsid w:val="0028031A"/>
    <w:rsid w:val="002803EF"/>
    <w:rsid w:val="00280485"/>
    <w:rsid w:val="002804D9"/>
    <w:rsid w:val="0028065D"/>
    <w:rsid w:val="002807F5"/>
    <w:rsid w:val="002809EB"/>
    <w:rsid w:val="00280A64"/>
    <w:rsid w:val="00280B4B"/>
    <w:rsid w:val="00280FAA"/>
    <w:rsid w:val="002814AF"/>
    <w:rsid w:val="002816B9"/>
    <w:rsid w:val="00281AB3"/>
    <w:rsid w:val="00281B59"/>
    <w:rsid w:val="0028214F"/>
    <w:rsid w:val="00282167"/>
    <w:rsid w:val="002821DD"/>
    <w:rsid w:val="00282279"/>
    <w:rsid w:val="002822BE"/>
    <w:rsid w:val="002824F2"/>
    <w:rsid w:val="00282866"/>
    <w:rsid w:val="002828D7"/>
    <w:rsid w:val="00282B37"/>
    <w:rsid w:val="00282C0A"/>
    <w:rsid w:val="00282CCF"/>
    <w:rsid w:val="00282E71"/>
    <w:rsid w:val="00283519"/>
    <w:rsid w:val="002836D3"/>
    <w:rsid w:val="0028372A"/>
    <w:rsid w:val="00283825"/>
    <w:rsid w:val="0028397B"/>
    <w:rsid w:val="00283B2C"/>
    <w:rsid w:val="00283BE5"/>
    <w:rsid w:val="00283DB8"/>
    <w:rsid w:val="0028433B"/>
    <w:rsid w:val="00284381"/>
    <w:rsid w:val="00284555"/>
    <w:rsid w:val="00284788"/>
    <w:rsid w:val="002847FD"/>
    <w:rsid w:val="00284A1D"/>
    <w:rsid w:val="00284A2F"/>
    <w:rsid w:val="00284C4A"/>
    <w:rsid w:val="00284F00"/>
    <w:rsid w:val="00285138"/>
    <w:rsid w:val="0028526D"/>
    <w:rsid w:val="002853A0"/>
    <w:rsid w:val="00285488"/>
    <w:rsid w:val="00285519"/>
    <w:rsid w:val="002856BC"/>
    <w:rsid w:val="0028583D"/>
    <w:rsid w:val="00285C34"/>
    <w:rsid w:val="00285C51"/>
    <w:rsid w:val="002864EA"/>
    <w:rsid w:val="0028678F"/>
    <w:rsid w:val="002867EF"/>
    <w:rsid w:val="002868E0"/>
    <w:rsid w:val="00286995"/>
    <w:rsid w:val="00286FF0"/>
    <w:rsid w:val="00286FFF"/>
    <w:rsid w:val="0028702E"/>
    <w:rsid w:val="0028705A"/>
    <w:rsid w:val="002870C1"/>
    <w:rsid w:val="0028714E"/>
    <w:rsid w:val="002872C0"/>
    <w:rsid w:val="00287355"/>
    <w:rsid w:val="0028757B"/>
    <w:rsid w:val="00287E75"/>
    <w:rsid w:val="00287F2C"/>
    <w:rsid w:val="00287F2F"/>
    <w:rsid w:val="00290156"/>
    <w:rsid w:val="002901F5"/>
    <w:rsid w:val="00290239"/>
    <w:rsid w:val="002903C5"/>
    <w:rsid w:val="00290435"/>
    <w:rsid w:val="002905C6"/>
    <w:rsid w:val="00290A59"/>
    <w:rsid w:val="00290BD2"/>
    <w:rsid w:val="00290DB3"/>
    <w:rsid w:val="00290F37"/>
    <w:rsid w:val="00290F95"/>
    <w:rsid w:val="00291337"/>
    <w:rsid w:val="002913AE"/>
    <w:rsid w:val="0029142D"/>
    <w:rsid w:val="002918E6"/>
    <w:rsid w:val="00291CC9"/>
    <w:rsid w:val="00291DE3"/>
    <w:rsid w:val="00291E29"/>
    <w:rsid w:val="00291E86"/>
    <w:rsid w:val="002920D7"/>
    <w:rsid w:val="00292213"/>
    <w:rsid w:val="00292306"/>
    <w:rsid w:val="00292399"/>
    <w:rsid w:val="0029243C"/>
    <w:rsid w:val="00292604"/>
    <w:rsid w:val="0029278C"/>
    <w:rsid w:val="00292B65"/>
    <w:rsid w:val="00292CE7"/>
    <w:rsid w:val="00292E1B"/>
    <w:rsid w:val="00292F4E"/>
    <w:rsid w:val="002933AB"/>
    <w:rsid w:val="00293575"/>
    <w:rsid w:val="0029359E"/>
    <w:rsid w:val="0029386D"/>
    <w:rsid w:val="002938BC"/>
    <w:rsid w:val="002938CD"/>
    <w:rsid w:val="00293B86"/>
    <w:rsid w:val="00293C76"/>
    <w:rsid w:val="00293D1C"/>
    <w:rsid w:val="00293EF4"/>
    <w:rsid w:val="00293FD2"/>
    <w:rsid w:val="0029411A"/>
    <w:rsid w:val="002943C4"/>
    <w:rsid w:val="00294BDB"/>
    <w:rsid w:val="00294C93"/>
    <w:rsid w:val="00294CF1"/>
    <w:rsid w:val="00294ED5"/>
    <w:rsid w:val="00294F85"/>
    <w:rsid w:val="00294FE2"/>
    <w:rsid w:val="0029512A"/>
    <w:rsid w:val="002953AB"/>
    <w:rsid w:val="0029597E"/>
    <w:rsid w:val="002959C7"/>
    <w:rsid w:val="00295A71"/>
    <w:rsid w:val="00295AF5"/>
    <w:rsid w:val="00295C81"/>
    <w:rsid w:val="0029626D"/>
    <w:rsid w:val="0029660D"/>
    <w:rsid w:val="002968D3"/>
    <w:rsid w:val="00296F91"/>
    <w:rsid w:val="00296F94"/>
    <w:rsid w:val="002970D0"/>
    <w:rsid w:val="0029733B"/>
    <w:rsid w:val="002973EF"/>
    <w:rsid w:val="00297514"/>
    <w:rsid w:val="0029751A"/>
    <w:rsid w:val="002976A7"/>
    <w:rsid w:val="00297BB5"/>
    <w:rsid w:val="00297C47"/>
    <w:rsid w:val="00297DAD"/>
    <w:rsid w:val="002A0051"/>
    <w:rsid w:val="002A01B1"/>
    <w:rsid w:val="002A01E2"/>
    <w:rsid w:val="002A05BE"/>
    <w:rsid w:val="002A08AC"/>
    <w:rsid w:val="002A09FF"/>
    <w:rsid w:val="002A0C21"/>
    <w:rsid w:val="002A0CF2"/>
    <w:rsid w:val="002A0EEE"/>
    <w:rsid w:val="002A0FEF"/>
    <w:rsid w:val="002A11B8"/>
    <w:rsid w:val="002A12B0"/>
    <w:rsid w:val="002A14AC"/>
    <w:rsid w:val="002A14FF"/>
    <w:rsid w:val="002A15F4"/>
    <w:rsid w:val="002A160A"/>
    <w:rsid w:val="002A17F8"/>
    <w:rsid w:val="002A1815"/>
    <w:rsid w:val="002A1989"/>
    <w:rsid w:val="002A1D8A"/>
    <w:rsid w:val="002A2036"/>
    <w:rsid w:val="002A204A"/>
    <w:rsid w:val="002A2148"/>
    <w:rsid w:val="002A2439"/>
    <w:rsid w:val="002A2484"/>
    <w:rsid w:val="002A2C22"/>
    <w:rsid w:val="002A2CE1"/>
    <w:rsid w:val="002A2F98"/>
    <w:rsid w:val="002A2F99"/>
    <w:rsid w:val="002A3153"/>
    <w:rsid w:val="002A3842"/>
    <w:rsid w:val="002A3897"/>
    <w:rsid w:val="002A3A91"/>
    <w:rsid w:val="002A3C05"/>
    <w:rsid w:val="002A41F5"/>
    <w:rsid w:val="002A4323"/>
    <w:rsid w:val="002A4475"/>
    <w:rsid w:val="002A460D"/>
    <w:rsid w:val="002A480E"/>
    <w:rsid w:val="002A497D"/>
    <w:rsid w:val="002A4BE8"/>
    <w:rsid w:val="002A4D78"/>
    <w:rsid w:val="002A5410"/>
    <w:rsid w:val="002A58A7"/>
    <w:rsid w:val="002A5BE9"/>
    <w:rsid w:val="002A5D51"/>
    <w:rsid w:val="002A5E94"/>
    <w:rsid w:val="002A5EF1"/>
    <w:rsid w:val="002A5F81"/>
    <w:rsid w:val="002A6836"/>
    <w:rsid w:val="002A6A91"/>
    <w:rsid w:val="002A6D8A"/>
    <w:rsid w:val="002A6F98"/>
    <w:rsid w:val="002A6FA5"/>
    <w:rsid w:val="002A7106"/>
    <w:rsid w:val="002A7387"/>
    <w:rsid w:val="002A74A1"/>
    <w:rsid w:val="002A777B"/>
    <w:rsid w:val="002A782D"/>
    <w:rsid w:val="002A79D8"/>
    <w:rsid w:val="002A7A37"/>
    <w:rsid w:val="002A7D2A"/>
    <w:rsid w:val="002A7D6D"/>
    <w:rsid w:val="002A7DAB"/>
    <w:rsid w:val="002A7DEB"/>
    <w:rsid w:val="002A7EED"/>
    <w:rsid w:val="002A7F52"/>
    <w:rsid w:val="002B02D0"/>
    <w:rsid w:val="002B03EB"/>
    <w:rsid w:val="002B049A"/>
    <w:rsid w:val="002B06A3"/>
    <w:rsid w:val="002B06FC"/>
    <w:rsid w:val="002B095B"/>
    <w:rsid w:val="002B0C50"/>
    <w:rsid w:val="002B0D42"/>
    <w:rsid w:val="002B0EDE"/>
    <w:rsid w:val="002B11A6"/>
    <w:rsid w:val="002B1296"/>
    <w:rsid w:val="002B14C1"/>
    <w:rsid w:val="002B1526"/>
    <w:rsid w:val="002B164D"/>
    <w:rsid w:val="002B165C"/>
    <w:rsid w:val="002B1B68"/>
    <w:rsid w:val="002B1C2F"/>
    <w:rsid w:val="002B1D84"/>
    <w:rsid w:val="002B1E75"/>
    <w:rsid w:val="002B1F3A"/>
    <w:rsid w:val="002B2141"/>
    <w:rsid w:val="002B2441"/>
    <w:rsid w:val="002B245B"/>
    <w:rsid w:val="002B24BE"/>
    <w:rsid w:val="002B261A"/>
    <w:rsid w:val="002B26D7"/>
    <w:rsid w:val="002B282A"/>
    <w:rsid w:val="002B2832"/>
    <w:rsid w:val="002B28D5"/>
    <w:rsid w:val="002B28FD"/>
    <w:rsid w:val="002B2A20"/>
    <w:rsid w:val="002B2A9A"/>
    <w:rsid w:val="002B2BD0"/>
    <w:rsid w:val="002B2C0A"/>
    <w:rsid w:val="002B2D0C"/>
    <w:rsid w:val="002B2D3C"/>
    <w:rsid w:val="002B2F43"/>
    <w:rsid w:val="002B2F68"/>
    <w:rsid w:val="002B305C"/>
    <w:rsid w:val="002B323F"/>
    <w:rsid w:val="002B32C2"/>
    <w:rsid w:val="002B3351"/>
    <w:rsid w:val="002B347C"/>
    <w:rsid w:val="002B3753"/>
    <w:rsid w:val="002B3868"/>
    <w:rsid w:val="002B389E"/>
    <w:rsid w:val="002B3947"/>
    <w:rsid w:val="002B3EF4"/>
    <w:rsid w:val="002B3F2D"/>
    <w:rsid w:val="002B3F78"/>
    <w:rsid w:val="002B40D1"/>
    <w:rsid w:val="002B455F"/>
    <w:rsid w:val="002B4563"/>
    <w:rsid w:val="002B46CC"/>
    <w:rsid w:val="002B4A71"/>
    <w:rsid w:val="002B4A98"/>
    <w:rsid w:val="002B4E3C"/>
    <w:rsid w:val="002B5204"/>
    <w:rsid w:val="002B5397"/>
    <w:rsid w:val="002B5466"/>
    <w:rsid w:val="002B5576"/>
    <w:rsid w:val="002B57EA"/>
    <w:rsid w:val="002B5A04"/>
    <w:rsid w:val="002B5A79"/>
    <w:rsid w:val="002B5CA9"/>
    <w:rsid w:val="002B5EE2"/>
    <w:rsid w:val="002B5EFE"/>
    <w:rsid w:val="002B618E"/>
    <w:rsid w:val="002B628C"/>
    <w:rsid w:val="002B63D8"/>
    <w:rsid w:val="002B63FC"/>
    <w:rsid w:val="002B64B7"/>
    <w:rsid w:val="002B653E"/>
    <w:rsid w:val="002B65C5"/>
    <w:rsid w:val="002B671F"/>
    <w:rsid w:val="002B67C0"/>
    <w:rsid w:val="002B687D"/>
    <w:rsid w:val="002B68FD"/>
    <w:rsid w:val="002B6A63"/>
    <w:rsid w:val="002B6B58"/>
    <w:rsid w:val="002B6C1C"/>
    <w:rsid w:val="002B737C"/>
    <w:rsid w:val="002B7444"/>
    <w:rsid w:val="002B7569"/>
    <w:rsid w:val="002B76CC"/>
    <w:rsid w:val="002B788E"/>
    <w:rsid w:val="002B78B9"/>
    <w:rsid w:val="002B7A67"/>
    <w:rsid w:val="002B7B02"/>
    <w:rsid w:val="002B7B64"/>
    <w:rsid w:val="002B7C28"/>
    <w:rsid w:val="002B7C31"/>
    <w:rsid w:val="002B7DD6"/>
    <w:rsid w:val="002C011A"/>
    <w:rsid w:val="002C01B9"/>
    <w:rsid w:val="002C0252"/>
    <w:rsid w:val="002C04BD"/>
    <w:rsid w:val="002C0554"/>
    <w:rsid w:val="002C08AA"/>
    <w:rsid w:val="002C0ACE"/>
    <w:rsid w:val="002C0E44"/>
    <w:rsid w:val="002C1163"/>
    <w:rsid w:val="002C11AC"/>
    <w:rsid w:val="002C1213"/>
    <w:rsid w:val="002C1417"/>
    <w:rsid w:val="002C182F"/>
    <w:rsid w:val="002C1A6A"/>
    <w:rsid w:val="002C1B14"/>
    <w:rsid w:val="002C1C12"/>
    <w:rsid w:val="002C1D05"/>
    <w:rsid w:val="002C1DBF"/>
    <w:rsid w:val="002C1F42"/>
    <w:rsid w:val="002C22ED"/>
    <w:rsid w:val="002C237C"/>
    <w:rsid w:val="002C25AC"/>
    <w:rsid w:val="002C291A"/>
    <w:rsid w:val="002C2953"/>
    <w:rsid w:val="002C2A59"/>
    <w:rsid w:val="002C2BF2"/>
    <w:rsid w:val="002C2C33"/>
    <w:rsid w:val="002C2E1B"/>
    <w:rsid w:val="002C2EF3"/>
    <w:rsid w:val="002C2EF5"/>
    <w:rsid w:val="002C317A"/>
    <w:rsid w:val="002C3271"/>
    <w:rsid w:val="002C32BA"/>
    <w:rsid w:val="002C35C6"/>
    <w:rsid w:val="002C3B67"/>
    <w:rsid w:val="002C3CF7"/>
    <w:rsid w:val="002C3CFB"/>
    <w:rsid w:val="002C3DB1"/>
    <w:rsid w:val="002C3E55"/>
    <w:rsid w:val="002C3F22"/>
    <w:rsid w:val="002C3F40"/>
    <w:rsid w:val="002C4064"/>
    <w:rsid w:val="002C43BE"/>
    <w:rsid w:val="002C4579"/>
    <w:rsid w:val="002C459F"/>
    <w:rsid w:val="002C4994"/>
    <w:rsid w:val="002C4D42"/>
    <w:rsid w:val="002C4EED"/>
    <w:rsid w:val="002C52A0"/>
    <w:rsid w:val="002C5926"/>
    <w:rsid w:val="002C59EA"/>
    <w:rsid w:val="002C5AF1"/>
    <w:rsid w:val="002C5D7F"/>
    <w:rsid w:val="002C60C4"/>
    <w:rsid w:val="002C61A4"/>
    <w:rsid w:val="002C646C"/>
    <w:rsid w:val="002C6484"/>
    <w:rsid w:val="002C6801"/>
    <w:rsid w:val="002C68E9"/>
    <w:rsid w:val="002C695C"/>
    <w:rsid w:val="002C69FC"/>
    <w:rsid w:val="002C6CC6"/>
    <w:rsid w:val="002C6D0B"/>
    <w:rsid w:val="002C6DEA"/>
    <w:rsid w:val="002C6E89"/>
    <w:rsid w:val="002C7183"/>
    <w:rsid w:val="002C755D"/>
    <w:rsid w:val="002C7625"/>
    <w:rsid w:val="002C7701"/>
    <w:rsid w:val="002C777C"/>
    <w:rsid w:val="002C78A7"/>
    <w:rsid w:val="002C7BCC"/>
    <w:rsid w:val="002C7CEF"/>
    <w:rsid w:val="002C7D6B"/>
    <w:rsid w:val="002C7EDA"/>
    <w:rsid w:val="002C7F7F"/>
    <w:rsid w:val="002D007B"/>
    <w:rsid w:val="002D025F"/>
    <w:rsid w:val="002D0596"/>
    <w:rsid w:val="002D09AE"/>
    <w:rsid w:val="002D0AE0"/>
    <w:rsid w:val="002D0B51"/>
    <w:rsid w:val="002D0CD8"/>
    <w:rsid w:val="002D12E4"/>
    <w:rsid w:val="002D179A"/>
    <w:rsid w:val="002D18B9"/>
    <w:rsid w:val="002D190E"/>
    <w:rsid w:val="002D1FAF"/>
    <w:rsid w:val="002D1FC6"/>
    <w:rsid w:val="002D1FF1"/>
    <w:rsid w:val="002D23A8"/>
    <w:rsid w:val="002D28C4"/>
    <w:rsid w:val="002D2AD5"/>
    <w:rsid w:val="002D2AD9"/>
    <w:rsid w:val="002D2E3A"/>
    <w:rsid w:val="002D2E8A"/>
    <w:rsid w:val="002D2ED5"/>
    <w:rsid w:val="002D2EEB"/>
    <w:rsid w:val="002D30DE"/>
    <w:rsid w:val="002D31FC"/>
    <w:rsid w:val="002D3442"/>
    <w:rsid w:val="002D35C9"/>
    <w:rsid w:val="002D364B"/>
    <w:rsid w:val="002D38CE"/>
    <w:rsid w:val="002D39EA"/>
    <w:rsid w:val="002D3C57"/>
    <w:rsid w:val="002D3E5B"/>
    <w:rsid w:val="002D3FA6"/>
    <w:rsid w:val="002D4469"/>
    <w:rsid w:val="002D46E6"/>
    <w:rsid w:val="002D476F"/>
    <w:rsid w:val="002D477A"/>
    <w:rsid w:val="002D47A4"/>
    <w:rsid w:val="002D48C0"/>
    <w:rsid w:val="002D4960"/>
    <w:rsid w:val="002D4969"/>
    <w:rsid w:val="002D4D13"/>
    <w:rsid w:val="002D4E2F"/>
    <w:rsid w:val="002D4F20"/>
    <w:rsid w:val="002D56BD"/>
    <w:rsid w:val="002D59FC"/>
    <w:rsid w:val="002D62E4"/>
    <w:rsid w:val="002D6597"/>
    <w:rsid w:val="002D6628"/>
    <w:rsid w:val="002D66AE"/>
    <w:rsid w:val="002D68EF"/>
    <w:rsid w:val="002D69E0"/>
    <w:rsid w:val="002D6A4F"/>
    <w:rsid w:val="002D6B8B"/>
    <w:rsid w:val="002D6BA2"/>
    <w:rsid w:val="002D6EC3"/>
    <w:rsid w:val="002D6EFE"/>
    <w:rsid w:val="002D7006"/>
    <w:rsid w:val="002D7139"/>
    <w:rsid w:val="002D73BE"/>
    <w:rsid w:val="002D73DB"/>
    <w:rsid w:val="002D7855"/>
    <w:rsid w:val="002D7AA3"/>
    <w:rsid w:val="002D7BB5"/>
    <w:rsid w:val="002D7C9E"/>
    <w:rsid w:val="002D7E44"/>
    <w:rsid w:val="002D7EA9"/>
    <w:rsid w:val="002D7F2C"/>
    <w:rsid w:val="002D7FA6"/>
    <w:rsid w:val="002E003A"/>
    <w:rsid w:val="002E0080"/>
    <w:rsid w:val="002E0164"/>
    <w:rsid w:val="002E01F8"/>
    <w:rsid w:val="002E020C"/>
    <w:rsid w:val="002E036A"/>
    <w:rsid w:val="002E0BEB"/>
    <w:rsid w:val="002E0C8A"/>
    <w:rsid w:val="002E0CB8"/>
    <w:rsid w:val="002E0CE3"/>
    <w:rsid w:val="002E0F0F"/>
    <w:rsid w:val="002E0F3B"/>
    <w:rsid w:val="002E0F44"/>
    <w:rsid w:val="002E106C"/>
    <w:rsid w:val="002E1188"/>
    <w:rsid w:val="002E1290"/>
    <w:rsid w:val="002E1909"/>
    <w:rsid w:val="002E1970"/>
    <w:rsid w:val="002E1ABD"/>
    <w:rsid w:val="002E1C24"/>
    <w:rsid w:val="002E1F3E"/>
    <w:rsid w:val="002E2107"/>
    <w:rsid w:val="002E24D9"/>
    <w:rsid w:val="002E2CCC"/>
    <w:rsid w:val="002E2E0F"/>
    <w:rsid w:val="002E305C"/>
    <w:rsid w:val="002E31D6"/>
    <w:rsid w:val="002E322D"/>
    <w:rsid w:val="002E3480"/>
    <w:rsid w:val="002E3869"/>
    <w:rsid w:val="002E39B9"/>
    <w:rsid w:val="002E3B10"/>
    <w:rsid w:val="002E3B21"/>
    <w:rsid w:val="002E3CE1"/>
    <w:rsid w:val="002E3DBA"/>
    <w:rsid w:val="002E400F"/>
    <w:rsid w:val="002E43F9"/>
    <w:rsid w:val="002E459B"/>
    <w:rsid w:val="002E496F"/>
    <w:rsid w:val="002E4A3B"/>
    <w:rsid w:val="002E4AB5"/>
    <w:rsid w:val="002E4B31"/>
    <w:rsid w:val="002E4DB3"/>
    <w:rsid w:val="002E503D"/>
    <w:rsid w:val="002E5146"/>
    <w:rsid w:val="002E5354"/>
    <w:rsid w:val="002E5479"/>
    <w:rsid w:val="002E560F"/>
    <w:rsid w:val="002E56A4"/>
    <w:rsid w:val="002E57F3"/>
    <w:rsid w:val="002E5A29"/>
    <w:rsid w:val="002E5BD2"/>
    <w:rsid w:val="002E6138"/>
    <w:rsid w:val="002E630D"/>
    <w:rsid w:val="002E637C"/>
    <w:rsid w:val="002E6408"/>
    <w:rsid w:val="002E6563"/>
    <w:rsid w:val="002E6614"/>
    <w:rsid w:val="002E6986"/>
    <w:rsid w:val="002E6A69"/>
    <w:rsid w:val="002E6C65"/>
    <w:rsid w:val="002E7237"/>
    <w:rsid w:val="002E728D"/>
    <w:rsid w:val="002E732D"/>
    <w:rsid w:val="002E73B5"/>
    <w:rsid w:val="002E7524"/>
    <w:rsid w:val="002E7588"/>
    <w:rsid w:val="002E75C9"/>
    <w:rsid w:val="002E76B8"/>
    <w:rsid w:val="002E7A52"/>
    <w:rsid w:val="002E7AC4"/>
    <w:rsid w:val="002E7CA8"/>
    <w:rsid w:val="002E7E18"/>
    <w:rsid w:val="002F0155"/>
    <w:rsid w:val="002F01A3"/>
    <w:rsid w:val="002F01CB"/>
    <w:rsid w:val="002F03C2"/>
    <w:rsid w:val="002F03EA"/>
    <w:rsid w:val="002F0604"/>
    <w:rsid w:val="002F073C"/>
    <w:rsid w:val="002F0A60"/>
    <w:rsid w:val="002F0B49"/>
    <w:rsid w:val="002F0DA2"/>
    <w:rsid w:val="002F0E7F"/>
    <w:rsid w:val="002F0F79"/>
    <w:rsid w:val="002F152C"/>
    <w:rsid w:val="002F161D"/>
    <w:rsid w:val="002F1708"/>
    <w:rsid w:val="002F1D04"/>
    <w:rsid w:val="002F1F74"/>
    <w:rsid w:val="002F2002"/>
    <w:rsid w:val="002F217D"/>
    <w:rsid w:val="002F2254"/>
    <w:rsid w:val="002F256A"/>
    <w:rsid w:val="002F2587"/>
    <w:rsid w:val="002F259A"/>
    <w:rsid w:val="002F2609"/>
    <w:rsid w:val="002F265C"/>
    <w:rsid w:val="002F27A9"/>
    <w:rsid w:val="002F27AB"/>
    <w:rsid w:val="002F2BC7"/>
    <w:rsid w:val="002F374A"/>
    <w:rsid w:val="002F3B47"/>
    <w:rsid w:val="002F3C33"/>
    <w:rsid w:val="002F3C39"/>
    <w:rsid w:val="002F3C4E"/>
    <w:rsid w:val="002F3CC2"/>
    <w:rsid w:val="002F3DE1"/>
    <w:rsid w:val="002F415C"/>
    <w:rsid w:val="002F4239"/>
    <w:rsid w:val="002F435A"/>
    <w:rsid w:val="002F4567"/>
    <w:rsid w:val="002F47AD"/>
    <w:rsid w:val="002F490E"/>
    <w:rsid w:val="002F4A5B"/>
    <w:rsid w:val="002F4BAE"/>
    <w:rsid w:val="002F4CEA"/>
    <w:rsid w:val="002F5311"/>
    <w:rsid w:val="002F532E"/>
    <w:rsid w:val="002F5539"/>
    <w:rsid w:val="002F57B7"/>
    <w:rsid w:val="002F5885"/>
    <w:rsid w:val="002F5B59"/>
    <w:rsid w:val="002F5FDD"/>
    <w:rsid w:val="002F607D"/>
    <w:rsid w:val="002F60DF"/>
    <w:rsid w:val="002F62DD"/>
    <w:rsid w:val="002F6455"/>
    <w:rsid w:val="002F65C6"/>
    <w:rsid w:val="002F65D5"/>
    <w:rsid w:val="002F6A54"/>
    <w:rsid w:val="002F6B5D"/>
    <w:rsid w:val="002F6CA5"/>
    <w:rsid w:val="002F6D20"/>
    <w:rsid w:val="002F6D30"/>
    <w:rsid w:val="002F6EF4"/>
    <w:rsid w:val="002F6FFB"/>
    <w:rsid w:val="002F70E9"/>
    <w:rsid w:val="002F71EE"/>
    <w:rsid w:val="002F721F"/>
    <w:rsid w:val="002F7281"/>
    <w:rsid w:val="002F73DE"/>
    <w:rsid w:val="002F73F9"/>
    <w:rsid w:val="002F7449"/>
    <w:rsid w:val="002F74A6"/>
    <w:rsid w:val="002F7689"/>
    <w:rsid w:val="002F77B9"/>
    <w:rsid w:val="002F7946"/>
    <w:rsid w:val="002F7E10"/>
    <w:rsid w:val="002F7E98"/>
    <w:rsid w:val="002F7EA5"/>
    <w:rsid w:val="0030002F"/>
    <w:rsid w:val="0030008D"/>
    <w:rsid w:val="0030014C"/>
    <w:rsid w:val="00300541"/>
    <w:rsid w:val="0030056E"/>
    <w:rsid w:val="0030069B"/>
    <w:rsid w:val="00300A96"/>
    <w:rsid w:val="00300C06"/>
    <w:rsid w:val="00300D55"/>
    <w:rsid w:val="00300DCF"/>
    <w:rsid w:val="0030102A"/>
    <w:rsid w:val="003012B5"/>
    <w:rsid w:val="003014B6"/>
    <w:rsid w:val="00301632"/>
    <w:rsid w:val="00301924"/>
    <w:rsid w:val="003019F3"/>
    <w:rsid w:val="00301B39"/>
    <w:rsid w:val="00301E83"/>
    <w:rsid w:val="00301E92"/>
    <w:rsid w:val="00301EB7"/>
    <w:rsid w:val="0030232B"/>
    <w:rsid w:val="00302C90"/>
    <w:rsid w:val="00302ED1"/>
    <w:rsid w:val="00303063"/>
    <w:rsid w:val="003030C2"/>
    <w:rsid w:val="00303354"/>
    <w:rsid w:val="0030339F"/>
    <w:rsid w:val="0030341D"/>
    <w:rsid w:val="003034B2"/>
    <w:rsid w:val="00303705"/>
    <w:rsid w:val="003038B1"/>
    <w:rsid w:val="003038D5"/>
    <w:rsid w:val="00303BE3"/>
    <w:rsid w:val="00303BEE"/>
    <w:rsid w:val="00303EDE"/>
    <w:rsid w:val="00303FF6"/>
    <w:rsid w:val="00304073"/>
    <w:rsid w:val="003040D4"/>
    <w:rsid w:val="0030471C"/>
    <w:rsid w:val="00304789"/>
    <w:rsid w:val="0030495D"/>
    <w:rsid w:val="00304BE4"/>
    <w:rsid w:val="00304E07"/>
    <w:rsid w:val="003050D2"/>
    <w:rsid w:val="003051F5"/>
    <w:rsid w:val="00305304"/>
    <w:rsid w:val="003053B0"/>
    <w:rsid w:val="00305610"/>
    <w:rsid w:val="00305767"/>
    <w:rsid w:val="0030586C"/>
    <w:rsid w:val="00305917"/>
    <w:rsid w:val="00305ED1"/>
    <w:rsid w:val="00305EE8"/>
    <w:rsid w:val="0030612C"/>
    <w:rsid w:val="0030643B"/>
    <w:rsid w:val="003065A6"/>
    <w:rsid w:val="00306667"/>
    <w:rsid w:val="00306BFD"/>
    <w:rsid w:val="00307055"/>
    <w:rsid w:val="00307395"/>
    <w:rsid w:val="00307CDE"/>
    <w:rsid w:val="00310023"/>
    <w:rsid w:val="003101E8"/>
    <w:rsid w:val="00310407"/>
    <w:rsid w:val="00310499"/>
    <w:rsid w:val="00310666"/>
    <w:rsid w:val="00310764"/>
    <w:rsid w:val="003108FF"/>
    <w:rsid w:val="00310AA2"/>
    <w:rsid w:val="00310B31"/>
    <w:rsid w:val="00310D7F"/>
    <w:rsid w:val="00311169"/>
    <w:rsid w:val="003111C7"/>
    <w:rsid w:val="00311852"/>
    <w:rsid w:val="003120DC"/>
    <w:rsid w:val="003122B6"/>
    <w:rsid w:val="003122F7"/>
    <w:rsid w:val="00312333"/>
    <w:rsid w:val="00312589"/>
    <w:rsid w:val="0031260E"/>
    <w:rsid w:val="003126D7"/>
    <w:rsid w:val="003128B6"/>
    <w:rsid w:val="00312D52"/>
    <w:rsid w:val="00312FE5"/>
    <w:rsid w:val="00313219"/>
    <w:rsid w:val="00313246"/>
    <w:rsid w:val="00313281"/>
    <w:rsid w:val="0031337B"/>
    <w:rsid w:val="00313592"/>
    <w:rsid w:val="003135A5"/>
    <w:rsid w:val="0031373E"/>
    <w:rsid w:val="0031383A"/>
    <w:rsid w:val="00313AEA"/>
    <w:rsid w:val="00313B4B"/>
    <w:rsid w:val="00313D50"/>
    <w:rsid w:val="00313DB0"/>
    <w:rsid w:val="00313DB6"/>
    <w:rsid w:val="00313FBA"/>
    <w:rsid w:val="003143D0"/>
    <w:rsid w:val="0031449D"/>
    <w:rsid w:val="0031456A"/>
    <w:rsid w:val="00314621"/>
    <w:rsid w:val="0031492D"/>
    <w:rsid w:val="00314930"/>
    <w:rsid w:val="00314950"/>
    <w:rsid w:val="00314BD2"/>
    <w:rsid w:val="00314CDD"/>
    <w:rsid w:val="00314DAF"/>
    <w:rsid w:val="00314ECE"/>
    <w:rsid w:val="0031516C"/>
    <w:rsid w:val="0031517D"/>
    <w:rsid w:val="00315304"/>
    <w:rsid w:val="00315440"/>
    <w:rsid w:val="003154C8"/>
    <w:rsid w:val="0031550B"/>
    <w:rsid w:val="003159CC"/>
    <w:rsid w:val="00315AE1"/>
    <w:rsid w:val="00315C7E"/>
    <w:rsid w:val="00315E39"/>
    <w:rsid w:val="00315E7C"/>
    <w:rsid w:val="00316057"/>
    <w:rsid w:val="00316060"/>
    <w:rsid w:val="003166DA"/>
    <w:rsid w:val="0031687E"/>
    <w:rsid w:val="00316A2E"/>
    <w:rsid w:val="00316DFF"/>
    <w:rsid w:val="00317035"/>
    <w:rsid w:val="003172E3"/>
    <w:rsid w:val="00317557"/>
    <w:rsid w:val="00317621"/>
    <w:rsid w:val="00317698"/>
    <w:rsid w:val="003176DC"/>
    <w:rsid w:val="0031778F"/>
    <w:rsid w:val="00317AE4"/>
    <w:rsid w:val="00317FE9"/>
    <w:rsid w:val="00320096"/>
    <w:rsid w:val="0032009C"/>
    <w:rsid w:val="00320239"/>
    <w:rsid w:val="003203CE"/>
    <w:rsid w:val="003203DA"/>
    <w:rsid w:val="0032053D"/>
    <w:rsid w:val="00320552"/>
    <w:rsid w:val="00320719"/>
    <w:rsid w:val="00320847"/>
    <w:rsid w:val="00320937"/>
    <w:rsid w:val="00320C96"/>
    <w:rsid w:val="00320D5A"/>
    <w:rsid w:val="00321101"/>
    <w:rsid w:val="003211B8"/>
    <w:rsid w:val="003214C7"/>
    <w:rsid w:val="0032184C"/>
    <w:rsid w:val="00321A96"/>
    <w:rsid w:val="00321B28"/>
    <w:rsid w:val="00321B67"/>
    <w:rsid w:val="00321C60"/>
    <w:rsid w:val="00321DDA"/>
    <w:rsid w:val="003223DF"/>
    <w:rsid w:val="00322709"/>
    <w:rsid w:val="003227C3"/>
    <w:rsid w:val="00322A44"/>
    <w:rsid w:val="00322A6B"/>
    <w:rsid w:val="00322AB8"/>
    <w:rsid w:val="00322ACE"/>
    <w:rsid w:val="00322BC5"/>
    <w:rsid w:val="00322D22"/>
    <w:rsid w:val="00322FA1"/>
    <w:rsid w:val="00322FFF"/>
    <w:rsid w:val="00323068"/>
    <w:rsid w:val="003232A4"/>
    <w:rsid w:val="003237AE"/>
    <w:rsid w:val="00323905"/>
    <w:rsid w:val="00323A27"/>
    <w:rsid w:val="00323A35"/>
    <w:rsid w:val="00323B01"/>
    <w:rsid w:val="00323CC0"/>
    <w:rsid w:val="00324254"/>
    <w:rsid w:val="00324417"/>
    <w:rsid w:val="00324462"/>
    <w:rsid w:val="003244A9"/>
    <w:rsid w:val="00324B2E"/>
    <w:rsid w:val="00324BBF"/>
    <w:rsid w:val="00324D42"/>
    <w:rsid w:val="00324EDF"/>
    <w:rsid w:val="00324F5F"/>
    <w:rsid w:val="003251DC"/>
    <w:rsid w:val="00325311"/>
    <w:rsid w:val="003254F6"/>
    <w:rsid w:val="003257D5"/>
    <w:rsid w:val="00325880"/>
    <w:rsid w:val="00325893"/>
    <w:rsid w:val="003258B5"/>
    <w:rsid w:val="00325D14"/>
    <w:rsid w:val="0032607D"/>
    <w:rsid w:val="00326116"/>
    <w:rsid w:val="00326222"/>
    <w:rsid w:val="003262DE"/>
    <w:rsid w:val="0032638C"/>
    <w:rsid w:val="003269B3"/>
    <w:rsid w:val="003269CD"/>
    <w:rsid w:val="00326A82"/>
    <w:rsid w:val="00326FBF"/>
    <w:rsid w:val="003272B0"/>
    <w:rsid w:val="003273F0"/>
    <w:rsid w:val="00327498"/>
    <w:rsid w:val="003275B6"/>
    <w:rsid w:val="0032762C"/>
    <w:rsid w:val="00327655"/>
    <w:rsid w:val="00327809"/>
    <w:rsid w:val="00327974"/>
    <w:rsid w:val="003279BC"/>
    <w:rsid w:val="00327A41"/>
    <w:rsid w:val="00327A82"/>
    <w:rsid w:val="00327C49"/>
    <w:rsid w:val="00327D4A"/>
    <w:rsid w:val="00327EED"/>
    <w:rsid w:val="0033002F"/>
    <w:rsid w:val="003301FD"/>
    <w:rsid w:val="00330247"/>
    <w:rsid w:val="00330852"/>
    <w:rsid w:val="003310B6"/>
    <w:rsid w:val="00331192"/>
    <w:rsid w:val="003312E5"/>
    <w:rsid w:val="00331394"/>
    <w:rsid w:val="0033139A"/>
    <w:rsid w:val="0033152D"/>
    <w:rsid w:val="003319DA"/>
    <w:rsid w:val="003319FA"/>
    <w:rsid w:val="00331A46"/>
    <w:rsid w:val="00331DC8"/>
    <w:rsid w:val="00331F82"/>
    <w:rsid w:val="0033290B"/>
    <w:rsid w:val="003329FF"/>
    <w:rsid w:val="00332B83"/>
    <w:rsid w:val="00332B8D"/>
    <w:rsid w:val="00332BB6"/>
    <w:rsid w:val="00332DC1"/>
    <w:rsid w:val="00332FCA"/>
    <w:rsid w:val="00333156"/>
    <w:rsid w:val="00333207"/>
    <w:rsid w:val="0033374A"/>
    <w:rsid w:val="0033383F"/>
    <w:rsid w:val="00333ADE"/>
    <w:rsid w:val="00333B5E"/>
    <w:rsid w:val="00333B9D"/>
    <w:rsid w:val="00333F13"/>
    <w:rsid w:val="00333F8F"/>
    <w:rsid w:val="00334157"/>
    <w:rsid w:val="00334198"/>
    <w:rsid w:val="00334560"/>
    <w:rsid w:val="00334596"/>
    <w:rsid w:val="00334632"/>
    <w:rsid w:val="00334758"/>
    <w:rsid w:val="003347B1"/>
    <w:rsid w:val="0033491C"/>
    <w:rsid w:val="00334A75"/>
    <w:rsid w:val="00334E61"/>
    <w:rsid w:val="00334E9B"/>
    <w:rsid w:val="00334FBE"/>
    <w:rsid w:val="0033509A"/>
    <w:rsid w:val="00335368"/>
    <w:rsid w:val="0033559F"/>
    <w:rsid w:val="003356F0"/>
    <w:rsid w:val="00335793"/>
    <w:rsid w:val="003357B3"/>
    <w:rsid w:val="00335B26"/>
    <w:rsid w:val="00335BB7"/>
    <w:rsid w:val="00335F9D"/>
    <w:rsid w:val="0033603E"/>
    <w:rsid w:val="00336257"/>
    <w:rsid w:val="0033651F"/>
    <w:rsid w:val="0033655D"/>
    <w:rsid w:val="0033661D"/>
    <w:rsid w:val="0033665F"/>
    <w:rsid w:val="003366D5"/>
    <w:rsid w:val="003368C3"/>
    <w:rsid w:val="0033697A"/>
    <w:rsid w:val="00336A12"/>
    <w:rsid w:val="00336A79"/>
    <w:rsid w:val="00336D0A"/>
    <w:rsid w:val="0033701D"/>
    <w:rsid w:val="00337236"/>
    <w:rsid w:val="0033729E"/>
    <w:rsid w:val="00337348"/>
    <w:rsid w:val="00337430"/>
    <w:rsid w:val="0033745B"/>
    <w:rsid w:val="00337553"/>
    <w:rsid w:val="00337606"/>
    <w:rsid w:val="00337704"/>
    <w:rsid w:val="00337801"/>
    <w:rsid w:val="003378DB"/>
    <w:rsid w:val="00337C0D"/>
    <w:rsid w:val="00337F2F"/>
    <w:rsid w:val="003401DA"/>
    <w:rsid w:val="00340396"/>
    <w:rsid w:val="00340932"/>
    <w:rsid w:val="00340958"/>
    <w:rsid w:val="0034096D"/>
    <w:rsid w:val="00340A16"/>
    <w:rsid w:val="00340DF3"/>
    <w:rsid w:val="00340EBD"/>
    <w:rsid w:val="00340FF8"/>
    <w:rsid w:val="00341075"/>
    <w:rsid w:val="00341085"/>
    <w:rsid w:val="0034130A"/>
    <w:rsid w:val="00341410"/>
    <w:rsid w:val="0034147D"/>
    <w:rsid w:val="00341565"/>
    <w:rsid w:val="0034159C"/>
    <w:rsid w:val="00341748"/>
    <w:rsid w:val="0034183B"/>
    <w:rsid w:val="0034192C"/>
    <w:rsid w:val="00341B88"/>
    <w:rsid w:val="00341D77"/>
    <w:rsid w:val="00341EFE"/>
    <w:rsid w:val="00342159"/>
    <w:rsid w:val="003421C9"/>
    <w:rsid w:val="0034223A"/>
    <w:rsid w:val="003423B5"/>
    <w:rsid w:val="003426B1"/>
    <w:rsid w:val="0034272D"/>
    <w:rsid w:val="00342781"/>
    <w:rsid w:val="003427E6"/>
    <w:rsid w:val="003428D1"/>
    <w:rsid w:val="00342E02"/>
    <w:rsid w:val="00342E25"/>
    <w:rsid w:val="00342F2D"/>
    <w:rsid w:val="003432CC"/>
    <w:rsid w:val="003433EB"/>
    <w:rsid w:val="00343433"/>
    <w:rsid w:val="003434B0"/>
    <w:rsid w:val="00343728"/>
    <w:rsid w:val="00343860"/>
    <w:rsid w:val="00344157"/>
    <w:rsid w:val="003441DC"/>
    <w:rsid w:val="003443C3"/>
    <w:rsid w:val="003447E8"/>
    <w:rsid w:val="00344907"/>
    <w:rsid w:val="00344957"/>
    <w:rsid w:val="00344976"/>
    <w:rsid w:val="00344AD3"/>
    <w:rsid w:val="00344E33"/>
    <w:rsid w:val="00345044"/>
    <w:rsid w:val="00345265"/>
    <w:rsid w:val="00345269"/>
    <w:rsid w:val="00345376"/>
    <w:rsid w:val="003454F3"/>
    <w:rsid w:val="0034552B"/>
    <w:rsid w:val="003455B7"/>
    <w:rsid w:val="00345676"/>
    <w:rsid w:val="003456AA"/>
    <w:rsid w:val="003456DE"/>
    <w:rsid w:val="0034577B"/>
    <w:rsid w:val="0034588E"/>
    <w:rsid w:val="00345A83"/>
    <w:rsid w:val="00345B39"/>
    <w:rsid w:val="00345B53"/>
    <w:rsid w:val="00345C71"/>
    <w:rsid w:val="00345CB7"/>
    <w:rsid w:val="003460D3"/>
    <w:rsid w:val="00346316"/>
    <w:rsid w:val="003463B6"/>
    <w:rsid w:val="00346636"/>
    <w:rsid w:val="003466E0"/>
    <w:rsid w:val="0034670C"/>
    <w:rsid w:val="00346789"/>
    <w:rsid w:val="00346AB3"/>
    <w:rsid w:val="00346ADD"/>
    <w:rsid w:val="00346BE1"/>
    <w:rsid w:val="00346F71"/>
    <w:rsid w:val="003470B9"/>
    <w:rsid w:val="00347271"/>
    <w:rsid w:val="00347460"/>
    <w:rsid w:val="0034758F"/>
    <w:rsid w:val="00347750"/>
    <w:rsid w:val="00347BCD"/>
    <w:rsid w:val="00347D43"/>
    <w:rsid w:val="00347E22"/>
    <w:rsid w:val="0035025D"/>
    <w:rsid w:val="0035031F"/>
    <w:rsid w:val="00350452"/>
    <w:rsid w:val="00350562"/>
    <w:rsid w:val="003505BF"/>
    <w:rsid w:val="003505EC"/>
    <w:rsid w:val="00350872"/>
    <w:rsid w:val="00350C49"/>
    <w:rsid w:val="00350E42"/>
    <w:rsid w:val="003510A3"/>
    <w:rsid w:val="003511FF"/>
    <w:rsid w:val="00351342"/>
    <w:rsid w:val="0035136E"/>
    <w:rsid w:val="00351538"/>
    <w:rsid w:val="00351C82"/>
    <w:rsid w:val="00351D49"/>
    <w:rsid w:val="00351D5B"/>
    <w:rsid w:val="00351EEB"/>
    <w:rsid w:val="00352132"/>
    <w:rsid w:val="003521B6"/>
    <w:rsid w:val="003521E6"/>
    <w:rsid w:val="0035254A"/>
    <w:rsid w:val="003525F1"/>
    <w:rsid w:val="0035261B"/>
    <w:rsid w:val="00352777"/>
    <w:rsid w:val="00352AA0"/>
    <w:rsid w:val="00352AF3"/>
    <w:rsid w:val="00352F78"/>
    <w:rsid w:val="00353231"/>
    <w:rsid w:val="00353706"/>
    <w:rsid w:val="00353A3C"/>
    <w:rsid w:val="00354001"/>
    <w:rsid w:val="00354124"/>
    <w:rsid w:val="00354291"/>
    <w:rsid w:val="00354450"/>
    <w:rsid w:val="003544FD"/>
    <w:rsid w:val="00354633"/>
    <w:rsid w:val="00354755"/>
    <w:rsid w:val="00354A46"/>
    <w:rsid w:val="00354C79"/>
    <w:rsid w:val="00354EF5"/>
    <w:rsid w:val="003550A0"/>
    <w:rsid w:val="003553C4"/>
    <w:rsid w:val="003554D3"/>
    <w:rsid w:val="00355502"/>
    <w:rsid w:val="0035562A"/>
    <w:rsid w:val="003559EB"/>
    <w:rsid w:val="00355BE9"/>
    <w:rsid w:val="00355C51"/>
    <w:rsid w:val="00355D34"/>
    <w:rsid w:val="00355DCA"/>
    <w:rsid w:val="00355FEF"/>
    <w:rsid w:val="00355FF5"/>
    <w:rsid w:val="00356036"/>
    <w:rsid w:val="00356758"/>
    <w:rsid w:val="0035679A"/>
    <w:rsid w:val="003567D4"/>
    <w:rsid w:val="003568E9"/>
    <w:rsid w:val="00356CCC"/>
    <w:rsid w:val="00356D80"/>
    <w:rsid w:val="00356EBB"/>
    <w:rsid w:val="00356FC8"/>
    <w:rsid w:val="0035716B"/>
    <w:rsid w:val="003571E9"/>
    <w:rsid w:val="00357310"/>
    <w:rsid w:val="00357471"/>
    <w:rsid w:val="003577FF"/>
    <w:rsid w:val="00357B4D"/>
    <w:rsid w:val="00357C39"/>
    <w:rsid w:val="00357D70"/>
    <w:rsid w:val="00357D93"/>
    <w:rsid w:val="0036001D"/>
    <w:rsid w:val="00360291"/>
    <w:rsid w:val="00360441"/>
    <w:rsid w:val="00360519"/>
    <w:rsid w:val="0036057D"/>
    <w:rsid w:val="00360584"/>
    <w:rsid w:val="00360880"/>
    <w:rsid w:val="003609FF"/>
    <w:rsid w:val="00360A2B"/>
    <w:rsid w:val="00360AC8"/>
    <w:rsid w:val="00360DB8"/>
    <w:rsid w:val="00360E29"/>
    <w:rsid w:val="00360E3D"/>
    <w:rsid w:val="00360F41"/>
    <w:rsid w:val="00360F6E"/>
    <w:rsid w:val="00360F92"/>
    <w:rsid w:val="003610C1"/>
    <w:rsid w:val="00361A53"/>
    <w:rsid w:val="00361FF2"/>
    <w:rsid w:val="003620CF"/>
    <w:rsid w:val="003623B1"/>
    <w:rsid w:val="00362520"/>
    <w:rsid w:val="00362A06"/>
    <w:rsid w:val="00362A1A"/>
    <w:rsid w:val="00362D7C"/>
    <w:rsid w:val="00362E5E"/>
    <w:rsid w:val="00362ED8"/>
    <w:rsid w:val="00362EE9"/>
    <w:rsid w:val="00362FEA"/>
    <w:rsid w:val="0036314C"/>
    <w:rsid w:val="0036328F"/>
    <w:rsid w:val="003636D0"/>
    <w:rsid w:val="0036387F"/>
    <w:rsid w:val="00363A46"/>
    <w:rsid w:val="00363B0C"/>
    <w:rsid w:val="00363B18"/>
    <w:rsid w:val="00363BF9"/>
    <w:rsid w:val="0036435B"/>
    <w:rsid w:val="0036470B"/>
    <w:rsid w:val="00364A18"/>
    <w:rsid w:val="00364FEF"/>
    <w:rsid w:val="003651C3"/>
    <w:rsid w:val="00365558"/>
    <w:rsid w:val="003655AF"/>
    <w:rsid w:val="003657AF"/>
    <w:rsid w:val="00365A0C"/>
    <w:rsid w:val="00365A2F"/>
    <w:rsid w:val="00365A62"/>
    <w:rsid w:val="00365C44"/>
    <w:rsid w:val="00365DCA"/>
    <w:rsid w:val="00365E14"/>
    <w:rsid w:val="003660D4"/>
    <w:rsid w:val="00366557"/>
    <w:rsid w:val="0036655D"/>
    <w:rsid w:val="003666F9"/>
    <w:rsid w:val="00366A92"/>
    <w:rsid w:val="00366ED4"/>
    <w:rsid w:val="00366FE8"/>
    <w:rsid w:val="0036774B"/>
    <w:rsid w:val="003677E1"/>
    <w:rsid w:val="00367956"/>
    <w:rsid w:val="00367C7E"/>
    <w:rsid w:val="00367FFC"/>
    <w:rsid w:val="003700DF"/>
    <w:rsid w:val="00370153"/>
    <w:rsid w:val="0037019F"/>
    <w:rsid w:val="0037022E"/>
    <w:rsid w:val="0037024D"/>
    <w:rsid w:val="003702FB"/>
    <w:rsid w:val="0037033D"/>
    <w:rsid w:val="00370659"/>
    <w:rsid w:val="00370879"/>
    <w:rsid w:val="00370BC3"/>
    <w:rsid w:val="00370BEB"/>
    <w:rsid w:val="00370CB2"/>
    <w:rsid w:val="00370D06"/>
    <w:rsid w:val="00370E6A"/>
    <w:rsid w:val="00370EC8"/>
    <w:rsid w:val="00371092"/>
    <w:rsid w:val="00371345"/>
    <w:rsid w:val="00371591"/>
    <w:rsid w:val="003718A0"/>
    <w:rsid w:val="00371B69"/>
    <w:rsid w:val="00371B90"/>
    <w:rsid w:val="00371D33"/>
    <w:rsid w:val="00371ED2"/>
    <w:rsid w:val="00372306"/>
    <w:rsid w:val="00372379"/>
    <w:rsid w:val="0037238D"/>
    <w:rsid w:val="00372593"/>
    <w:rsid w:val="0037262E"/>
    <w:rsid w:val="00372BE2"/>
    <w:rsid w:val="003730E2"/>
    <w:rsid w:val="003731B2"/>
    <w:rsid w:val="003734BA"/>
    <w:rsid w:val="00373541"/>
    <w:rsid w:val="00373589"/>
    <w:rsid w:val="00373710"/>
    <w:rsid w:val="003739C7"/>
    <w:rsid w:val="00373DF3"/>
    <w:rsid w:val="00374361"/>
    <w:rsid w:val="003743C7"/>
    <w:rsid w:val="00374485"/>
    <w:rsid w:val="00374487"/>
    <w:rsid w:val="00374686"/>
    <w:rsid w:val="003748A1"/>
    <w:rsid w:val="00374B7E"/>
    <w:rsid w:val="00374BC8"/>
    <w:rsid w:val="00374E86"/>
    <w:rsid w:val="00375399"/>
    <w:rsid w:val="00375CB1"/>
    <w:rsid w:val="00375D03"/>
    <w:rsid w:val="00375DA2"/>
    <w:rsid w:val="00375E18"/>
    <w:rsid w:val="00376058"/>
    <w:rsid w:val="00376381"/>
    <w:rsid w:val="003765E7"/>
    <w:rsid w:val="003765EB"/>
    <w:rsid w:val="003766B4"/>
    <w:rsid w:val="00376708"/>
    <w:rsid w:val="00376880"/>
    <w:rsid w:val="00376A21"/>
    <w:rsid w:val="00376ABE"/>
    <w:rsid w:val="00376BB1"/>
    <w:rsid w:val="00376BF2"/>
    <w:rsid w:val="00376C29"/>
    <w:rsid w:val="00376C90"/>
    <w:rsid w:val="00376CF5"/>
    <w:rsid w:val="00377247"/>
    <w:rsid w:val="00377379"/>
    <w:rsid w:val="003774FE"/>
    <w:rsid w:val="0037754E"/>
    <w:rsid w:val="00377851"/>
    <w:rsid w:val="00377A75"/>
    <w:rsid w:val="00377B4A"/>
    <w:rsid w:val="0037FC13"/>
    <w:rsid w:val="00380151"/>
    <w:rsid w:val="0038036B"/>
    <w:rsid w:val="00380565"/>
    <w:rsid w:val="0038070E"/>
    <w:rsid w:val="00380825"/>
    <w:rsid w:val="00380AA0"/>
    <w:rsid w:val="00380C6B"/>
    <w:rsid w:val="00380F08"/>
    <w:rsid w:val="00380F32"/>
    <w:rsid w:val="0038126B"/>
    <w:rsid w:val="00381529"/>
    <w:rsid w:val="003815F8"/>
    <w:rsid w:val="003816C0"/>
    <w:rsid w:val="003817A6"/>
    <w:rsid w:val="00381AB9"/>
    <w:rsid w:val="00381BD6"/>
    <w:rsid w:val="00382067"/>
    <w:rsid w:val="003824F4"/>
    <w:rsid w:val="0038257A"/>
    <w:rsid w:val="00382713"/>
    <w:rsid w:val="00382995"/>
    <w:rsid w:val="00382C07"/>
    <w:rsid w:val="00382D94"/>
    <w:rsid w:val="003830EF"/>
    <w:rsid w:val="00383258"/>
    <w:rsid w:val="0038327C"/>
    <w:rsid w:val="003832AC"/>
    <w:rsid w:val="00383480"/>
    <w:rsid w:val="00383482"/>
    <w:rsid w:val="00383518"/>
    <w:rsid w:val="0038353F"/>
    <w:rsid w:val="00383689"/>
    <w:rsid w:val="00383C21"/>
    <w:rsid w:val="00383DCA"/>
    <w:rsid w:val="00383E97"/>
    <w:rsid w:val="00384123"/>
    <w:rsid w:val="00384147"/>
    <w:rsid w:val="00384592"/>
    <w:rsid w:val="00384651"/>
    <w:rsid w:val="003846FC"/>
    <w:rsid w:val="00384712"/>
    <w:rsid w:val="00384766"/>
    <w:rsid w:val="003847F3"/>
    <w:rsid w:val="003848C1"/>
    <w:rsid w:val="003849ED"/>
    <w:rsid w:val="00384AE4"/>
    <w:rsid w:val="00384B49"/>
    <w:rsid w:val="00384E9E"/>
    <w:rsid w:val="00385167"/>
    <w:rsid w:val="00385D5C"/>
    <w:rsid w:val="00385DC2"/>
    <w:rsid w:val="00385FFA"/>
    <w:rsid w:val="0038607A"/>
    <w:rsid w:val="00386189"/>
    <w:rsid w:val="003861BE"/>
    <w:rsid w:val="003864FA"/>
    <w:rsid w:val="003865FA"/>
    <w:rsid w:val="003867B4"/>
    <w:rsid w:val="003868C1"/>
    <w:rsid w:val="0038693E"/>
    <w:rsid w:val="00386A1B"/>
    <w:rsid w:val="00386B15"/>
    <w:rsid w:val="00386CAE"/>
    <w:rsid w:val="00387132"/>
    <w:rsid w:val="0038713E"/>
    <w:rsid w:val="00387199"/>
    <w:rsid w:val="003872CD"/>
    <w:rsid w:val="00387667"/>
    <w:rsid w:val="0038773E"/>
    <w:rsid w:val="003879EA"/>
    <w:rsid w:val="003879F8"/>
    <w:rsid w:val="00387AF0"/>
    <w:rsid w:val="00387C09"/>
    <w:rsid w:val="00387EDE"/>
    <w:rsid w:val="00387F8A"/>
    <w:rsid w:val="00387F8D"/>
    <w:rsid w:val="0038BD19"/>
    <w:rsid w:val="00390013"/>
    <w:rsid w:val="00390018"/>
    <w:rsid w:val="003900B8"/>
    <w:rsid w:val="003900D6"/>
    <w:rsid w:val="0039025D"/>
    <w:rsid w:val="003903AF"/>
    <w:rsid w:val="00390556"/>
    <w:rsid w:val="003908D3"/>
    <w:rsid w:val="003909DD"/>
    <w:rsid w:val="00390AA4"/>
    <w:rsid w:val="00390B68"/>
    <w:rsid w:val="00390E15"/>
    <w:rsid w:val="003910C7"/>
    <w:rsid w:val="00391245"/>
    <w:rsid w:val="003915F4"/>
    <w:rsid w:val="00391763"/>
    <w:rsid w:val="00391784"/>
    <w:rsid w:val="003919B4"/>
    <w:rsid w:val="00391A30"/>
    <w:rsid w:val="00391C11"/>
    <w:rsid w:val="00391FE9"/>
    <w:rsid w:val="0039218C"/>
    <w:rsid w:val="003925A1"/>
    <w:rsid w:val="00392718"/>
    <w:rsid w:val="003927B9"/>
    <w:rsid w:val="00392B08"/>
    <w:rsid w:val="00392C63"/>
    <w:rsid w:val="00392D75"/>
    <w:rsid w:val="00392E73"/>
    <w:rsid w:val="00392FD6"/>
    <w:rsid w:val="00393392"/>
    <w:rsid w:val="003935C2"/>
    <w:rsid w:val="00393666"/>
    <w:rsid w:val="00393AE0"/>
    <w:rsid w:val="00393B2F"/>
    <w:rsid w:val="00393C9F"/>
    <w:rsid w:val="00393EBE"/>
    <w:rsid w:val="0039409D"/>
    <w:rsid w:val="003940B1"/>
    <w:rsid w:val="00394533"/>
    <w:rsid w:val="003946A2"/>
    <w:rsid w:val="00394ABE"/>
    <w:rsid w:val="00394D9F"/>
    <w:rsid w:val="003952D9"/>
    <w:rsid w:val="00395483"/>
    <w:rsid w:val="003955A1"/>
    <w:rsid w:val="00395711"/>
    <w:rsid w:val="0039572A"/>
    <w:rsid w:val="003957DF"/>
    <w:rsid w:val="003958D8"/>
    <w:rsid w:val="003959D0"/>
    <w:rsid w:val="00395A05"/>
    <w:rsid w:val="00395A1B"/>
    <w:rsid w:val="00395B1F"/>
    <w:rsid w:val="00395BCF"/>
    <w:rsid w:val="00395E52"/>
    <w:rsid w:val="0039672B"/>
    <w:rsid w:val="0039680B"/>
    <w:rsid w:val="00396C9D"/>
    <w:rsid w:val="00396E5E"/>
    <w:rsid w:val="00396F88"/>
    <w:rsid w:val="00397205"/>
    <w:rsid w:val="003978D5"/>
    <w:rsid w:val="00397B05"/>
    <w:rsid w:val="00397E21"/>
    <w:rsid w:val="00397E68"/>
    <w:rsid w:val="00397E7D"/>
    <w:rsid w:val="00397E80"/>
    <w:rsid w:val="00397E83"/>
    <w:rsid w:val="003A02E3"/>
    <w:rsid w:val="003A04D2"/>
    <w:rsid w:val="003A04E2"/>
    <w:rsid w:val="003A065A"/>
    <w:rsid w:val="003A07E2"/>
    <w:rsid w:val="003A0826"/>
    <w:rsid w:val="003A0A7C"/>
    <w:rsid w:val="003A0CD4"/>
    <w:rsid w:val="003A0D58"/>
    <w:rsid w:val="003A1110"/>
    <w:rsid w:val="003A11A8"/>
    <w:rsid w:val="003A13EF"/>
    <w:rsid w:val="003A1571"/>
    <w:rsid w:val="003A15CE"/>
    <w:rsid w:val="003A1632"/>
    <w:rsid w:val="003A1B90"/>
    <w:rsid w:val="003A1BEC"/>
    <w:rsid w:val="003A1C28"/>
    <w:rsid w:val="003A1CB9"/>
    <w:rsid w:val="003A1D8E"/>
    <w:rsid w:val="003A1E74"/>
    <w:rsid w:val="003A1FB1"/>
    <w:rsid w:val="003A207A"/>
    <w:rsid w:val="003A2143"/>
    <w:rsid w:val="003A2189"/>
    <w:rsid w:val="003A2280"/>
    <w:rsid w:val="003A2399"/>
    <w:rsid w:val="003A23E3"/>
    <w:rsid w:val="003A282B"/>
    <w:rsid w:val="003A2B4E"/>
    <w:rsid w:val="003A2C75"/>
    <w:rsid w:val="003A321C"/>
    <w:rsid w:val="003A32F8"/>
    <w:rsid w:val="003A3491"/>
    <w:rsid w:val="003A3625"/>
    <w:rsid w:val="003A362B"/>
    <w:rsid w:val="003A3873"/>
    <w:rsid w:val="003A3909"/>
    <w:rsid w:val="003A398B"/>
    <w:rsid w:val="003A3CCC"/>
    <w:rsid w:val="003A3DC2"/>
    <w:rsid w:val="003A3DFB"/>
    <w:rsid w:val="003A3E1D"/>
    <w:rsid w:val="003A3EC9"/>
    <w:rsid w:val="003A3F31"/>
    <w:rsid w:val="003A47B7"/>
    <w:rsid w:val="003A49C9"/>
    <w:rsid w:val="003A4E9C"/>
    <w:rsid w:val="003A5011"/>
    <w:rsid w:val="003A53A9"/>
    <w:rsid w:val="003A53E8"/>
    <w:rsid w:val="003A5476"/>
    <w:rsid w:val="003A54C9"/>
    <w:rsid w:val="003A558B"/>
    <w:rsid w:val="003A596C"/>
    <w:rsid w:val="003A5D0F"/>
    <w:rsid w:val="003A5D37"/>
    <w:rsid w:val="003A5E05"/>
    <w:rsid w:val="003A5FEF"/>
    <w:rsid w:val="003A6421"/>
    <w:rsid w:val="003A65AA"/>
    <w:rsid w:val="003A66B2"/>
    <w:rsid w:val="003A6847"/>
    <w:rsid w:val="003A6AF1"/>
    <w:rsid w:val="003A6D56"/>
    <w:rsid w:val="003A6E6C"/>
    <w:rsid w:val="003A7357"/>
    <w:rsid w:val="003A74EB"/>
    <w:rsid w:val="003A76C3"/>
    <w:rsid w:val="003A79EB"/>
    <w:rsid w:val="003A7C51"/>
    <w:rsid w:val="003A7FDC"/>
    <w:rsid w:val="003B00BF"/>
    <w:rsid w:val="003B0560"/>
    <w:rsid w:val="003B0B89"/>
    <w:rsid w:val="003B0BFC"/>
    <w:rsid w:val="003B0D28"/>
    <w:rsid w:val="003B0E3F"/>
    <w:rsid w:val="003B110C"/>
    <w:rsid w:val="003B1245"/>
    <w:rsid w:val="003B1276"/>
    <w:rsid w:val="003B1295"/>
    <w:rsid w:val="003B161E"/>
    <w:rsid w:val="003B17D1"/>
    <w:rsid w:val="003B17D9"/>
    <w:rsid w:val="003B18DA"/>
    <w:rsid w:val="003B1ACD"/>
    <w:rsid w:val="003B1B92"/>
    <w:rsid w:val="003B1CBE"/>
    <w:rsid w:val="003B2409"/>
    <w:rsid w:val="003B27D7"/>
    <w:rsid w:val="003B2B29"/>
    <w:rsid w:val="003B2C55"/>
    <w:rsid w:val="003B2E48"/>
    <w:rsid w:val="003B2EA3"/>
    <w:rsid w:val="003B2FB2"/>
    <w:rsid w:val="003B3209"/>
    <w:rsid w:val="003B343E"/>
    <w:rsid w:val="003B3A0A"/>
    <w:rsid w:val="003B3A52"/>
    <w:rsid w:val="003B3B94"/>
    <w:rsid w:val="003B3BB7"/>
    <w:rsid w:val="003B3BDF"/>
    <w:rsid w:val="003B3ED6"/>
    <w:rsid w:val="003B3FAA"/>
    <w:rsid w:val="003B410C"/>
    <w:rsid w:val="003B413F"/>
    <w:rsid w:val="003B4416"/>
    <w:rsid w:val="003B4534"/>
    <w:rsid w:val="003B4630"/>
    <w:rsid w:val="003B4798"/>
    <w:rsid w:val="003B47AF"/>
    <w:rsid w:val="003B4C28"/>
    <w:rsid w:val="003B4C3E"/>
    <w:rsid w:val="003B5015"/>
    <w:rsid w:val="003B52B4"/>
    <w:rsid w:val="003B56C6"/>
    <w:rsid w:val="003B56D0"/>
    <w:rsid w:val="003B59FA"/>
    <w:rsid w:val="003B5A49"/>
    <w:rsid w:val="003B5D4B"/>
    <w:rsid w:val="003B5F3B"/>
    <w:rsid w:val="003B615C"/>
    <w:rsid w:val="003B67F7"/>
    <w:rsid w:val="003B6833"/>
    <w:rsid w:val="003B6A21"/>
    <w:rsid w:val="003B6B7A"/>
    <w:rsid w:val="003B6F9B"/>
    <w:rsid w:val="003B70B9"/>
    <w:rsid w:val="003B70BB"/>
    <w:rsid w:val="003B7122"/>
    <w:rsid w:val="003B7161"/>
    <w:rsid w:val="003B7626"/>
    <w:rsid w:val="003B7640"/>
    <w:rsid w:val="003B76BD"/>
    <w:rsid w:val="003B781C"/>
    <w:rsid w:val="003B7A49"/>
    <w:rsid w:val="003B7BF0"/>
    <w:rsid w:val="003B7D17"/>
    <w:rsid w:val="003B7DEB"/>
    <w:rsid w:val="003B7F00"/>
    <w:rsid w:val="003B7F02"/>
    <w:rsid w:val="003C0289"/>
    <w:rsid w:val="003C04E2"/>
    <w:rsid w:val="003C04F3"/>
    <w:rsid w:val="003C06DD"/>
    <w:rsid w:val="003C070B"/>
    <w:rsid w:val="003C0990"/>
    <w:rsid w:val="003C099C"/>
    <w:rsid w:val="003C0C20"/>
    <w:rsid w:val="003C0CCA"/>
    <w:rsid w:val="003C0EA5"/>
    <w:rsid w:val="003C111D"/>
    <w:rsid w:val="003C11AA"/>
    <w:rsid w:val="003C12C0"/>
    <w:rsid w:val="003C1409"/>
    <w:rsid w:val="003C1466"/>
    <w:rsid w:val="003C14AD"/>
    <w:rsid w:val="003C1524"/>
    <w:rsid w:val="003C1631"/>
    <w:rsid w:val="003C1636"/>
    <w:rsid w:val="003C1691"/>
    <w:rsid w:val="003C1862"/>
    <w:rsid w:val="003C1905"/>
    <w:rsid w:val="003C1920"/>
    <w:rsid w:val="003C19CA"/>
    <w:rsid w:val="003C1D94"/>
    <w:rsid w:val="003C1D96"/>
    <w:rsid w:val="003C26C8"/>
    <w:rsid w:val="003C2B3C"/>
    <w:rsid w:val="003C2C52"/>
    <w:rsid w:val="003C2EC7"/>
    <w:rsid w:val="003C310D"/>
    <w:rsid w:val="003C341E"/>
    <w:rsid w:val="003C3546"/>
    <w:rsid w:val="003C356A"/>
    <w:rsid w:val="003C362D"/>
    <w:rsid w:val="003C37F8"/>
    <w:rsid w:val="003C385C"/>
    <w:rsid w:val="003C3877"/>
    <w:rsid w:val="003C3A5D"/>
    <w:rsid w:val="003C3DAE"/>
    <w:rsid w:val="003C3DC0"/>
    <w:rsid w:val="003C3DC5"/>
    <w:rsid w:val="003C3DD6"/>
    <w:rsid w:val="003C3EF3"/>
    <w:rsid w:val="003C407D"/>
    <w:rsid w:val="003C41F6"/>
    <w:rsid w:val="003C4264"/>
    <w:rsid w:val="003C43D2"/>
    <w:rsid w:val="003C43D5"/>
    <w:rsid w:val="003C4586"/>
    <w:rsid w:val="003C47F1"/>
    <w:rsid w:val="003C48A5"/>
    <w:rsid w:val="003C4AB9"/>
    <w:rsid w:val="003C4EC4"/>
    <w:rsid w:val="003C502F"/>
    <w:rsid w:val="003C5030"/>
    <w:rsid w:val="003C53E6"/>
    <w:rsid w:val="003C555D"/>
    <w:rsid w:val="003C558E"/>
    <w:rsid w:val="003C56C1"/>
    <w:rsid w:val="003C56C8"/>
    <w:rsid w:val="003C5BCD"/>
    <w:rsid w:val="003C5C81"/>
    <w:rsid w:val="003C5D3E"/>
    <w:rsid w:val="003C5FF1"/>
    <w:rsid w:val="003C6054"/>
    <w:rsid w:val="003C64BF"/>
    <w:rsid w:val="003C6713"/>
    <w:rsid w:val="003C68C0"/>
    <w:rsid w:val="003C6992"/>
    <w:rsid w:val="003C6AF4"/>
    <w:rsid w:val="003C6CA0"/>
    <w:rsid w:val="003C6CBE"/>
    <w:rsid w:val="003C6CEB"/>
    <w:rsid w:val="003C6E21"/>
    <w:rsid w:val="003C6E39"/>
    <w:rsid w:val="003C6E65"/>
    <w:rsid w:val="003C70EB"/>
    <w:rsid w:val="003C70FF"/>
    <w:rsid w:val="003C737F"/>
    <w:rsid w:val="003C7498"/>
    <w:rsid w:val="003C7506"/>
    <w:rsid w:val="003C7530"/>
    <w:rsid w:val="003C761C"/>
    <w:rsid w:val="003C79FB"/>
    <w:rsid w:val="003C7A08"/>
    <w:rsid w:val="003C7A74"/>
    <w:rsid w:val="003C7C17"/>
    <w:rsid w:val="003C7D07"/>
    <w:rsid w:val="003C7D14"/>
    <w:rsid w:val="003C7DA6"/>
    <w:rsid w:val="003C7DC0"/>
    <w:rsid w:val="003C7EB8"/>
    <w:rsid w:val="003C7F39"/>
    <w:rsid w:val="003D0151"/>
    <w:rsid w:val="003D0280"/>
    <w:rsid w:val="003D039B"/>
    <w:rsid w:val="003D03BF"/>
    <w:rsid w:val="003D043B"/>
    <w:rsid w:val="003D0782"/>
    <w:rsid w:val="003D09D8"/>
    <w:rsid w:val="003D0CA8"/>
    <w:rsid w:val="003D1049"/>
    <w:rsid w:val="003D10DC"/>
    <w:rsid w:val="003D11E1"/>
    <w:rsid w:val="003D13A7"/>
    <w:rsid w:val="003D161E"/>
    <w:rsid w:val="003D1667"/>
    <w:rsid w:val="003D16CC"/>
    <w:rsid w:val="003D1B71"/>
    <w:rsid w:val="003D1BE4"/>
    <w:rsid w:val="003D1C8F"/>
    <w:rsid w:val="003D1E0F"/>
    <w:rsid w:val="003D1E92"/>
    <w:rsid w:val="003D1ED1"/>
    <w:rsid w:val="003D1F4A"/>
    <w:rsid w:val="003D1F6C"/>
    <w:rsid w:val="003D20B0"/>
    <w:rsid w:val="003D219C"/>
    <w:rsid w:val="003D22AD"/>
    <w:rsid w:val="003D22CF"/>
    <w:rsid w:val="003D2509"/>
    <w:rsid w:val="003D256E"/>
    <w:rsid w:val="003D25EB"/>
    <w:rsid w:val="003D25FC"/>
    <w:rsid w:val="003D2678"/>
    <w:rsid w:val="003D26AE"/>
    <w:rsid w:val="003D2766"/>
    <w:rsid w:val="003D2CBF"/>
    <w:rsid w:val="003D2CE1"/>
    <w:rsid w:val="003D2DED"/>
    <w:rsid w:val="003D2FA0"/>
    <w:rsid w:val="003D31E3"/>
    <w:rsid w:val="003D331F"/>
    <w:rsid w:val="003D3698"/>
    <w:rsid w:val="003D36FA"/>
    <w:rsid w:val="003D3A24"/>
    <w:rsid w:val="003D3A8F"/>
    <w:rsid w:val="003D3BFC"/>
    <w:rsid w:val="003D3D17"/>
    <w:rsid w:val="003D3D24"/>
    <w:rsid w:val="003D3FBF"/>
    <w:rsid w:val="003D410E"/>
    <w:rsid w:val="003D4143"/>
    <w:rsid w:val="003D444F"/>
    <w:rsid w:val="003D466C"/>
    <w:rsid w:val="003D4675"/>
    <w:rsid w:val="003D4970"/>
    <w:rsid w:val="003D49D1"/>
    <w:rsid w:val="003D4B5E"/>
    <w:rsid w:val="003D4B89"/>
    <w:rsid w:val="003D4BD7"/>
    <w:rsid w:val="003D4DE4"/>
    <w:rsid w:val="003D4F80"/>
    <w:rsid w:val="003D4FEE"/>
    <w:rsid w:val="003D52A4"/>
    <w:rsid w:val="003D52D8"/>
    <w:rsid w:val="003D52FC"/>
    <w:rsid w:val="003D552E"/>
    <w:rsid w:val="003D57AE"/>
    <w:rsid w:val="003D593F"/>
    <w:rsid w:val="003D5A05"/>
    <w:rsid w:val="003D5BEC"/>
    <w:rsid w:val="003D607D"/>
    <w:rsid w:val="003D62E4"/>
    <w:rsid w:val="003D664B"/>
    <w:rsid w:val="003D686A"/>
    <w:rsid w:val="003D6BAD"/>
    <w:rsid w:val="003D6E81"/>
    <w:rsid w:val="003D703E"/>
    <w:rsid w:val="003D704D"/>
    <w:rsid w:val="003D7252"/>
    <w:rsid w:val="003D7270"/>
    <w:rsid w:val="003D72DC"/>
    <w:rsid w:val="003D73AF"/>
    <w:rsid w:val="003D7552"/>
    <w:rsid w:val="003D773B"/>
    <w:rsid w:val="003D776C"/>
    <w:rsid w:val="003D7F08"/>
    <w:rsid w:val="003E00EB"/>
    <w:rsid w:val="003E0305"/>
    <w:rsid w:val="003E054C"/>
    <w:rsid w:val="003E061E"/>
    <w:rsid w:val="003E0689"/>
    <w:rsid w:val="003E0A3C"/>
    <w:rsid w:val="003E0BDD"/>
    <w:rsid w:val="003E1035"/>
    <w:rsid w:val="003E120F"/>
    <w:rsid w:val="003E13DB"/>
    <w:rsid w:val="003E15D7"/>
    <w:rsid w:val="003E15E3"/>
    <w:rsid w:val="003E1732"/>
    <w:rsid w:val="003E1A7E"/>
    <w:rsid w:val="003E1E86"/>
    <w:rsid w:val="003E1F33"/>
    <w:rsid w:val="003E20DF"/>
    <w:rsid w:val="003E2216"/>
    <w:rsid w:val="003E2234"/>
    <w:rsid w:val="003E2312"/>
    <w:rsid w:val="003E2315"/>
    <w:rsid w:val="003E2363"/>
    <w:rsid w:val="003E2393"/>
    <w:rsid w:val="003E2445"/>
    <w:rsid w:val="003E26DC"/>
    <w:rsid w:val="003E26EF"/>
    <w:rsid w:val="003E2A7F"/>
    <w:rsid w:val="003E2CC6"/>
    <w:rsid w:val="003E314D"/>
    <w:rsid w:val="003E321E"/>
    <w:rsid w:val="003E3460"/>
    <w:rsid w:val="003E363A"/>
    <w:rsid w:val="003E36F1"/>
    <w:rsid w:val="003E38D9"/>
    <w:rsid w:val="003E39F5"/>
    <w:rsid w:val="003E3A0A"/>
    <w:rsid w:val="003E3C24"/>
    <w:rsid w:val="003E3E88"/>
    <w:rsid w:val="003E3F8A"/>
    <w:rsid w:val="003E443B"/>
    <w:rsid w:val="003E4442"/>
    <w:rsid w:val="003E4B61"/>
    <w:rsid w:val="003E4BBB"/>
    <w:rsid w:val="003E4CEA"/>
    <w:rsid w:val="003E4DB4"/>
    <w:rsid w:val="003E4F8E"/>
    <w:rsid w:val="003E5056"/>
    <w:rsid w:val="003E50C7"/>
    <w:rsid w:val="003E5265"/>
    <w:rsid w:val="003E53EA"/>
    <w:rsid w:val="003E55A1"/>
    <w:rsid w:val="003E55E3"/>
    <w:rsid w:val="003E581C"/>
    <w:rsid w:val="003E5863"/>
    <w:rsid w:val="003E5915"/>
    <w:rsid w:val="003E5C11"/>
    <w:rsid w:val="003E5CB6"/>
    <w:rsid w:val="003E5E8A"/>
    <w:rsid w:val="003E5FE0"/>
    <w:rsid w:val="003E608C"/>
    <w:rsid w:val="003E641E"/>
    <w:rsid w:val="003E6506"/>
    <w:rsid w:val="003E672F"/>
    <w:rsid w:val="003E6892"/>
    <w:rsid w:val="003E6AC6"/>
    <w:rsid w:val="003E6AF2"/>
    <w:rsid w:val="003E6C12"/>
    <w:rsid w:val="003E6F3E"/>
    <w:rsid w:val="003E6F3F"/>
    <w:rsid w:val="003E6FB1"/>
    <w:rsid w:val="003E799A"/>
    <w:rsid w:val="003E7B03"/>
    <w:rsid w:val="003E7B92"/>
    <w:rsid w:val="003E7CC5"/>
    <w:rsid w:val="003E7D58"/>
    <w:rsid w:val="003E7F46"/>
    <w:rsid w:val="003E7F7D"/>
    <w:rsid w:val="003E9CE3"/>
    <w:rsid w:val="003F0026"/>
    <w:rsid w:val="003F0280"/>
    <w:rsid w:val="003F031C"/>
    <w:rsid w:val="003F03CF"/>
    <w:rsid w:val="003F03F7"/>
    <w:rsid w:val="003F0438"/>
    <w:rsid w:val="003F0573"/>
    <w:rsid w:val="003F0642"/>
    <w:rsid w:val="003F08EB"/>
    <w:rsid w:val="003F0A0E"/>
    <w:rsid w:val="003F0B62"/>
    <w:rsid w:val="003F0C03"/>
    <w:rsid w:val="003F0F83"/>
    <w:rsid w:val="003F1761"/>
    <w:rsid w:val="003F18F2"/>
    <w:rsid w:val="003F1924"/>
    <w:rsid w:val="003F1DAF"/>
    <w:rsid w:val="003F1E6E"/>
    <w:rsid w:val="003F1F1C"/>
    <w:rsid w:val="003F214E"/>
    <w:rsid w:val="003F2225"/>
    <w:rsid w:val="003F2279"/>
    <w:rsid w:val="003F251B"/>
    <w:rsid w:val="003F257A"/>
    <w:rsid w:val="003F26B7"/>
    <w:rsid w:val="003F2EDF"/>
    <w:rsid w:val="003F30E6"/>
    <w:rsid w:val="003F3137"/>
    <w:rsid w:val="003F31D9"/>
    <w:rsid w:val="003F32A4"/>
    <w:rsid w:val="003F358B"/>
    <w:rsid w:val="003F37F4"/>
    <w:rsid w:val="003F3A25"/>
    <w:rsid w:val="003F3AA5"/>
    <w:rsid w:val="003F3AFE"/>
    <w:rsid w:val="003F3DFC"/>
    <w:rsid w:val="003F3EEF"/>
    <w:rsid w:val="003F3FD4"/>
    <w:rsid w:val="003F4072"/>
    <w:rsid w:val="003F4119"/>
    <w:rsid w:val="003F490F"/>
    <w:rsid w:val="003F491B"/>
    <w:rsid w:val="003F4AD1"/>
    <w:rsid w:val="003F4B7B"/>
    <w:rsid w:val="003F4B7F"/>
    <w:rsid w:val="003F4DD2"/>
    <w:rsid w:val="003F4F89"/>
    <w:rsid w:val="003F4FF0"/>
    <w:rsid w:val="003F5042"/>
    <w:rsid w:val="003F5226"/>
    <w:rsid w:val="003F52F2"/>
    <w:rsid w:val="003F5387"/>
    <w:rsid w:val="003F546A"/>
    <w:rsid w:val="003F58E2"/>
    <w:rsid w:val="003F5B87"/>
    <w:rsid w:val="003F5E35"/>
    <w:rsid w:val="003F63D4"/>
    <w:rsid w:val="003F6779"/>
    <w:rsid w:val="003F6870"/>
    <w:rsid w:val="003F6881"/>
    <w:rsid w:val="003F6B89"/>
    <w:rsid w:val="003F6D30"/>
    <w:rsid w:val="003F6D8B"/>
    <w:rsid w:val="003F6DA4"/>
    <w:rsid w:val="003F6EF5"/>
    <w:rsid w:val="003F723A"/>
    <w:rsid w:val="003F7350"/>
    <w:rsid w:val="003F74A3"/>
    <w:rsid w:val="003F74A4"/>
    <w:rsid w:val="003F761A"/>
    <w:rsid w:val="003F7D2F"/>
    <w:rsid w:val="003F7DAC"/>
    <w:rsid w:val="003F7DCA"/>
    <w:rsid w:val="003F7EBE"/>
    <w:rsid w:val="003F7F11"/>
    <w:rsid w:val="00400167"/>
    <w:rsid w:val="00400187"/>
    <w:rsid w:val="0040024A"/>
    <w:rsid w:val="00400283"/>
    <w:rsid w:val="00400597"/>
    <w:rsid w:val="004006B9"/>
    <w:rsid w:val="004006F7"/>
    <w:rsid w:val="0040075C"/>
    <w:rsid w:val="0040078F"/>
    <w:rsid w:val="00400825"/>
    <w:rsid w:val="00400AAE"/>
    <w:rsid w:val="00400B77"/>
    <w:rsid w:val="00400FC2"/>
    <w:rsid w:val="00401112"/>
    <w:rsid w:val="00401145"/>
    <w:rsid w:val="004011F8"/>
    <w:rsid w:val="00401698"/>
    <w:rsid w:val="004016DC"/>
    <w:rsid w:val="00401DC2"/>
    <w:rsid w:val="00401F34"/>
    <w:rsid w:val="00402045"/>
    <w:rsid w:val="0040208C"/>
    <w:rsid w:val="004027DA"/>
    <w:rsid w:val="00402868"/>
    <w:rsid w:val="00402C41"/>
    <w:rsid w:val="00402CB5"/>
    <w:rsid w:val="00402E29"/>
    <w:rsid w:val="00402EFA"/>
    <w:rsid w:val="00402F18"/>
    <w:rsid w:val="004031E5"/>
    <w:rsid w:val="0040321F"/>
    <w:rsid w:val="0040346A"/>
    <w:rsid w:val="00403541"/>
    <w:rsid w:val="00403544"/>
    <w:rsid w:val="004037EA"/>
    <w:rsid w:val="00403C2F"/>
    <w:rsid w:val="00404619"/>
    <w:rsid w:val="0040522A"/>
    <w:rsid w:val="004053DD"/>
    <w:rsid w:val="00405402"/>
    <w:rsid w:val="004055FC"/>
    <w:rsid w:val="00405742"/>
    <w:rsid w:val="004057B1"/>
    <w:rsid w:val="00405812"/>
    <w:rsid w:val="00405A91"/>
    <w:rsid w:val="00405A95"/>
    <w:rsid w:val="00405B0C"/>
    <w:rsid w:val="00405C52"/>
    <w:rsid w:val="00405E31"/>
    <w:rsid w:val="00406278"/>
    <w:rsid w:val="0040648E"/>
    <w:rsid w:val="00406565"/>
    <w:rsid w:val="004067D3"/>
    <w:rsid w:val="00406AAE"/>
    <w:rsid w:val="00406B0B"/>
    <w:rsid w:val="00406B3C"/>
    <w:rsid w:val="00406BAD"/>
    <w:rsid w:val="00406BFF"/>
    <w:rsid w:val="004070F7"/>
    <w:rsid w:val="004073B0"/>
    <w:rsid w:val="004075E2"/>
    <w:rsid w:val="004076C1"/>
    <w:rsid w:val="004078E3"/>
    <w:rsid w:val="00407930"/>
    <w:rsid w:val="004079EB"/>
    <w:rsid w:val="004102CF"/>
    <w:rsid w:val="004102E5"/>
    <w:rsid w:val="00410505"/>
    <w:rsid w:val="00410741"/>
    <w:rsid w:val="00410776"/>
    <w:rsid w:val="00410958"/>
    <w:rsid w:val="00410FB1"/>
    <w:rsid w:val="004112A7"/>
    <w:rsid w:val="004113F4"/>
    <w:rsid w:val="004119CB"/>
    <w:rsid w:val="00411BEF"/>
    <w:rsid w:val="00412024"/>
    <w:rsid w:val="00412227"/>
    <w:rsid w:val="0041232E"/>
    <w:rsid w:val="00412449"/>
    <w:rsid w:val="004125CF"/>
    <w:rsid w:val="004129E7"/>
    <w:rsid w:val="00412E41"/>
    <w:rsid w:val="00412EF6"/>
    <w:rsid w:val="00413123"/>
    <w:rsid w:val="004131AA"/>
    <w:rsid w:val="004133D2"/>
    <w:rsid w:val="0041355E"/>
    <w:rsid w:val="004135E4"/>
    <w:rsid w:val="0041397A"/>
    <w:rsid w:val="004139D4"/>
    <w:rsid w:val="00413B90"/>
    <w:rsid w:val="00413B96"/>
    <w:rsid w:val="00413D43"/>
    <w:rsid w:val="00413E7C"/>
    <w:rsid w:val="00413EE8"/>
    <w:rsid w:val="00413F0B"/>
    <w:rsid w:val="00413FEE"/>
    <w:rsid w:val="00414292"/>
    <w:rsid w:val="00414480"/>
    <w:rsid w:val="004144BB"/>
    <w:rsid w:val="00414517"/>
    <w:rsid w:val="004147B5"/>
    <w:rsid w:val="0041495B"/>
    <w:rsid w:val="00414A64"/>
    <w:rsid w:val="00414AE6"/>
    <w:rsid w:val="00414B73"/>
    <w:rsid w:val="00414BFA"/>
    <w:rsid w:val="00414C37"/>
    <w:rsid w:val="00414C52"/>
    <w:rsid w:val="00414D1E"/>
    <w:rsid w:val="00414D39"/>
    <w:rsid w:val="00414DDC"/>
    <w:rsid w:val="00414FAF"/>
    <w:rsid w:val="004152AB"/>
    <w:rsid w:val="004153A8"/>
    <w:rsid w:val="004155F4"/>
    <w:rsid w:val="00415620"/>
    <w:rsid w:val="00415636"/>
    <w:rsid w:val="0041564B"/>
    <w:rsid w:val="00415B1F"/>
    <w:rsid w:val="00415B53"/>
    <w:rsid w:val="00415F04"/>
    <w:rsid w:val="0041603C"/>
    <w:rsid w:val="00416123"/>
    <w:rsid w:val="0041627D"/>
    <w:rsid w:val="004163C3"/>
    <w:rsid w:val="00416442"/>
    <w:rsid w:val="0041668C"/>
    <w:rsid w:val="0041684D"/>
    <w:rsid w:val="004172A6"/>
    <w:rsid w:val="004172C2"/>
    <w:rsid w:val="00417905"/>
    <w:rsid w:val="00417A60"/>
    <w:rsid w:val="00417C96"/>
    <w:rsid w:val="00417F25"/>
    <w:rsid w:val="00417F6D"/>
    <w:rsid w:val="00417FB2"/>
    <w:rsid w:val="00420111"/>
    <w:rsid w:val="004202F4"/>
    <w:rsid w:val="00420548"/>
    <w:rsid w:val="004206C3"/>
    <w:rsid w:val="00420863"/>
    <w:rsid w:val="00420ABE"/>
    <w:rsid w:val="00420B8A"/>
    <w:rsid w:val="00420F4C"/>
    <w:rsid w:val="00420F5E"/>
    <w:rsid w:val="00421089"/>
    <w:rsid w:val="0042155D"/>
    <w:rsid w:val="0042187D"/>
    <w:rsid w:val="00421915"/>
    <w:rsid w:val="004219B5"/>
    <w:rsid w:val="004219DB"/>
    <w:rsid w:val="00421AB0"/>
    <w:rsid w:val="00421FDA"/>
    <w:rsid w:val="004223AB"/>
    <w:rsid w:val="0042249A"/>
    <w:rsid w:val="00422A88"/>
    <w:rsid w:val="00422D76"/>
    <w:rsid w:val="00422EAD"/>
    <w:rsid w:val="00423552"/>
    <w:rsid w:val="0042357B"/>
    <w:rsid w:val="0042358C"/>
    <w:rsid w:val="0042387C"/>
    <w:rsid w:val="004238B0"/>
    <w:rsid w:val="00423A2F"/>
    <w:rsid w:val="00423B14"/>
    <w:rsid w:val="00423B5D"/>
    <w:rsid w:val="00423FE9"/>
    <w:rsid w:val="0042423F"/>
    <w:rsid w:val="0042473E"/>
    <w:rsid w:val="00424A4A"/>
    <w:rsid w:val="00424AED"/>
    <w:rsid w:val="00424D1E"/>
    <w:rsid w:val="00424F26"/>
    <w:rsid w:val="00425113"/>
    <w:rsid w:val="00425124"/>
    <w:rsid w:val="00425134"/>
    <w:rsid w:val="00425184"/>
    <w:rsid w:val="00425395"/>
    <w:rsid w:val="00425460"/>
    <w:rsid w:val="004254A8"/>
    <w:rsid w:val="00425536"/>
    <w:rsid w:val="00425CCD"/>
    <w:rsid w:val="00425E83"/>
    <w:rsid w:val="00425FB2"/>
    <w:rsid w:val="00425FCC"/>
    <w:rsid w:val="00426080"/>
    <w:rsid w:val="004260A8"/>
    <w:rsid w:val="00426650"/>
    <w:rsid w:val="004269E9"/>
    <w:rsid w:val="00426A2E"/>
    <w:rsid w:val="00426D57"/>
    <w:rsid w:val="00426F25"/>
    <w:rsid w:val="0042718D"/>
    <w:rsid w:val="004274FD"/>
    <w:rsid w:val="00427550"/>
    <w:rsid w:val="00427598"/>
    <w:rsid w:val="0042771A"/>
    <w:rsid w:val="004277DD"/>
    <w:rsid w:val="0042781C"/>
    <w:rsid w:val="0042786F"/>
    <w:rsid w:val="00427B45"/>
    <w:rsid w:val="00427EE2"/>
    <w:rsid w:val="00427F58"/>
    <w:rsid w:val="00430245"/>
    <w:rsid w:val="004302B8"/>
    <w:rsid w:val="004305ED"/>
    <w:rsid w:val="0043068F"/>
    <w:rsid w:val="00430769"/>
    <w:rsid w:val="004309E3"/>
    <w:rsid w:val="00430A60"/>
    <w:rsid w:val="00430FB6"/>
    <w:rsid w:val="00431063"/>
    <w:rsid w:val="004313E4"/>
    <w:rsid w:val="0043150F"/>
    <w:rsid w:val="00431763"/>
    <w:rsid w:val="0043186F"/>
    <w:rsid w:val="00431988"/>
    <w:rsid w:val="00431A5B"/>
    <w:rsid w:val="00431EF3"/>
    <w:rsid w:val="0043203F"/>
    <w:rsid w:val="00432206"/>
    <w:rsid w:val="00432321"/>
    <w:rsid w:val="004323F0"/>
    <w:rsid w:val="0043240D"/>
    <w:rsid w:val="00432588"/>
    <w:rsid w:val="00432862"/>
    <w:rsid w:val="004328AF"/>
    <w:rsid w:val="00432DD6"/>
    <w:rsid w:val="00433009"/>
    <w:rsid w:val="00433190"/>
    <w:rsid w:val="004331B4"/>
    <w:rsid w:val="00433822"/>
    <w:rsid w:val="00433B2E"/>
    <w:rsid w:val="00433F91"/>
    <w:rsid w:val="0043430A"/>
    <w:rsid w:val="00434344"/>
    <w:rsid w:val="004347FA"/>
    <w:rsid w:val="004348F2"/>
    <w:rsid w:val="00434E8A"/>
    <w:rsid w:val="0043505B"/>
    <w:rsid w:val="00435390"/>
    <w:rsid w:val="0043539A"/>
    <w:rsid w:val="00435502"/>
    <w:rsid w:val="00435659"/>
    <w:rsid w:val="00435927"/>
    <w:rsid w:val="00435A8C"/>
    <w:rsid w:val="00435BA6"/>
    <w:rsid w:val="00435C04"/>
    <w:rsid w:val="00435C49"/>
    <w:rsid w:val="00435D70"/>
    <w:rsid w:val="00435D82"/>
    <w:rsid w:val="00436187"/>
    <w:rsid w:val="00436265"/>
    <w:rsid w:val="00436302"/>
    <w:rsid w:val="004365FC"/>
    <w:rsid w:val="00436653"/>
    <w:rsid w:val="0043689F"/>
    <w:rsid w:val="00436A7E"/>
    <w:rsid w:val="00436B0D"/>
    <w:rsid w:val="00436DA6"/>
    <w:rsid w:val="0043702A"/>
    <w:rsid w:val="004370ED"/>
    <w:rsid w:val="0043720F"/>
    <w:rsid w:val="00437428"/>
    <w:rsid w:val="00437474"/>
    <w:rsid w:val="00437551"/>
    <w:rsid w:val="00437619"/>
    <w:rsid w:val="00437779"/>
    <w:rsid w:val="00437B8E"/>
    <w:rsid w:val="00437C99"/>
    <w:rsid w:val="00437F47"/>
    <w:rsid w:val="00440268"/>
    <w:rsid w:val="004402B3"/>
    <w:rsid w:val="0044046C"/>
    <w:rsid w:val="004404FC"/>
    <w:rsid w:val="00440540"/>
    <w:rsid w:val="00440735"/>
    <w:rsid w:val="00440836"/>
    <w:rsid w:val="00440999"/>
    <w:rsid w:val="00440A5F"/>
    <w:rsid w:val="00440AD1"/>
    <w:rsid w:val="00440E66"/>
    <w:rsid w:val="00440EE1"/>
    <w:rsid w:val="0044109B"/>
    <w:rsid w:val="0044116F"/>
    <w:rsid w:val="004411BB"/>
    <w:rsid w:val="0044126A"/>
    <w:rsid w:val="0044155A"/>
    <w:rsid w:val="004416CC"/>
    <w:rsid w:val="004417A7"/>
    <w:rsid w:val="00441D00"/>
    <w:rsid w:val="00441EA4"/>
    <w:rsid w:val="00441F1F"/>
    <w:rsid w:val="00442239"/>
    <w:rsid w:val="0044229F"/>
    <w:rsid w:val="0044231E"/>
    <w:rsid w:val="0044247F"/>
    <w:rsid w:val="0044276F"/>
    <w:rsid w:val="00442B45"/>
    <w:rsid w:val="00442E3C"/>
    <w:rsid w:val="00443040"/>
    <w:rsid w:val="00443099"/>
    <w:rsid w:val="00443217"/>
    <w:rsid w:val="004432E1"/>
    <w:rsid w:val="00443389"/>
    <w:rsid w:val="004434C2"/>
    <w:rsid w:val="004435DD"/>
    <w:rsid w:val="00443707"/>
    <w:rsid w:val="00443777"/>
    <w:rsid w:val="00443806"/>
    <w:rsid w:val="00443C57"/>
    <w:rsid w:val="00443F48"/>
    <w:rsid w:val="004441C1"/>
    <w:rsid w:val="0044429C"/>
    <w:rsid w:val="004442E7"/>
    <w:rsid w:val="004442EB"/>
    <w:rsid w:val="0044433C"/>
    <w:rsid w:val="004444E5"/>
    <w:rsid w:val="00444596"/>
    <w:rsid w:val="004445BC"/>
    <w:rsid w:val="004447E4"/>
    <w:rsid w:val="00444866"/>
    <w:rsid w:val="00444867"/>
    <w:rsid w:val="00444893"/>
    <w:rsid w:val="00444D36"/>
    <w:rsid w:val="00444EF7"/>
    <w:rsid w:val="00444FF4"/>
    <w:rsid w:val="004452A4"/>
    <w:rsid w:val="00445958"/>
    <w:rsid w:val="00445982"/>
    <w:rsid w:val="00445AEF"/>
    <w:rsid w:val="00445CB6"/>
    <w:rsid w:val="00445ECB"/>
    <w:rsid w:val="00446180"/>
    <w:rsid w:val="004463DE"/>
    <w:rsid w:val="00446488"/>
    <w:rsid w:val="004465F7"/>
    <w:rsid w:val="00446751"/>
    <w:rsid w:val="00446BCF"/>
    <w:rsid w:val="00446BD9"/>
    <w:rsid w:val="00446D86"/>
    <w:rsid w:val="00447048"/>
    <w:rsid w:val="0044720B"/>
    <w:rsid w:val="004472FE"/>
    <w:rsid w:val="00447458"/>
    <w:rsid w:val="00447595"/>
    <w:rsid w:val="00447715"/>
    <w:rsid w:val="0044792D"/>
    <w:rsid w:val="00447AFA"/>
    <w:rsid w:val="00447C9C"/>
    <w:rsid w:val="00447FF1"/>
    <w:rsid w:val="0045014F"/>
    <w:rsid w:val="0045031E"/>
    <w:rsid w:val="004503C5"/>
    <w:rsid w:val="0045045B"/>
    <w:rsid w:val="00450A8C"/>
    <w:rsid w:val="00450B32"/>
    <w:rsid w:val="00450B76"/>
    <w:rsid w:val="00450F4A"/>
    <w:rsid w:val="00451098"/>
    <w:rsid w:val="0045130C"/>
    <w:rsid w:val="004513FD"/>
    <w:rsid w:val="00451649"/>
    <w:rsid w:val="004517F9"/>
    <w:rsid w:val="00451BC1"/>
    <w:rsid w:val="004521FA"/>
    <w:rsid w:val="00452256"/>
    <w:rsid w:val="004522EA"/>
    <w:rsid w:val="00452433"/>
    <w:rsid w:val="004524BF"/>
    <w:rsid w:val="00452596"/>
    <w:rsid w:val="0045264B"/>
    <w:rsid w:val="0045294E"/>
    <w:rsid w:val="00452B7F"/>
    <w:rsid w:val="00452BDF"/>
    <w:rsid w:val="00452D55"/>
    <w:rsid w:val="00452FA4"/>
    <w:rsid w:val="004530E1"/>
    <w:rsid w:val="0045331A"/>
    <w:rsid w:val="004537C6"/>
    <w:rsid w:val="004538A2"/>
    <w:rsid w:val="004538BC"/>
    <w:rsid w:val="00453A4C"/>
    <w:rsid w:val="00453BF9"/>
    <w:rsid w:val="00453D71"/>
    <w:rsid w:val="00453DF7"/>
    <w:rsid w:val="00453E49"/>
    <w:rsid w:val="00453E55"/>
    <w:rsid w:val="00454152"/>
    <w:rsid w:val="00454336"/>
    <w:rsid w:val="0045448E"/>
    <w:rsid w:val="004544E3"/>
    <w:rsid w:val="00454649"/>
    <w:rsid w:val="00454895"/>
    <w:rsid w:val="004548A2"/>
    <w:rsid w:val="004549BD"/>
    <w:rsid w:val="004549F8"/>
    <w:rsid w:val="00454B74"/>
    <w:rsid w:val="00454D73"/>
    <w:rsid w:val="0045529D"/>
    <w:rsid w:val="00455315"/>
    <w:rsid w:val="0045546A"/>
    <w:rsid w:val="00455552"/>
    <w:rsid w:val="0045570F"/>
    <w:rsid w:val="004558AF"/>
    <w:rsid w:val="00455950"/>
    <w:rsid w:val="004559AE"/>
    <w:rsid w:val="00455AE9"/>
    <w:rsid w:val="00455DC2"/>
    <w:rsid w:val="00455E1E"/>
    <w:rsid w:val="00455E8A"/>
    <w:rsid w:val="0045635B"/>
    <w:rsid w:val="004563F6"/>
    <w:rsid w:val="0045646E"/>
    <w:rsid w:val="004567E3"/>
    <w:rsid w:val="004569EB"/>
    <w:rsid w:val="00456FCD"/>
    <w:rsid w:val="004570E9"/>
    <w:rsid w:val="0045730A"/>
    <w:rsid w:val="0045734B"/>
    <w:rsid w:val="00457376"/>
    <w:rsid w:val="00457396"/>
    <w:rsid w:val="004575BA"/>
    <w:rsid w:val="00457785"/>
    <w:rsid w:val="00457835"/>
    <w:rsid w:val="00457DDE"/>
    <w:rsid w:val="00457F0E"/>
    <w:rsid w:val="0046019C"/>
    <w:rsid w:val="0046026D"/>
    <w:rsid w:val="00460329"/>
    <w:rsid w:val="004604B9"/>
    <w:rsid w:val="00460642"/>
    <w:rsid w:val="004607EC"/>
    <w:rsid w:val="004607F4"/>
    <w:rsid w:val="00460882"/>
    <w:rsid w:val="00460995"/>
    <w:rsid w:val="00460BF1"/>
    <w:rsid w:val="00460C2A"/>
    <w:rsid w:val="004611EF"/>
    <w:rsid w:val="004615FF"/>
    <w:rsid w:val="00461839"/>
    <w:rsid w:val="00461854"/>
    <w:rsid w:val="00461881"/>
    <w:rsid w:val="004618DA"/>
    <w:rsid w:val="0046197F"/>
    <w:rsid w:val="00461DFC"/>
    <w:rsid w:val="00461F0D"/>
    <w:rsid w:val="00461F9B"/>
    <w:rsid w:val="0046250F"/>
    <w:rsid w:val="004626F9"/>
    <w:rsid w:val="0046288F"/>
    <w:rsid w:val="004628B1"/>
    <w:rsid w:val="0046311F"/>
    <w:rsid w:val="0046320A"/>
    <w:rsid w:val="004632A7"/>
    <w:rsid w:val="004633B9"/>
    <w:rsid w:val="0046344A"/>
    <w:rsid w:val="0046351C"/>
    <w:rsid w:val="00463559"/>
    <w:rsid w:val="00463569"/>
    <w:rsid w:val="00463635"/>
    <w:rsid w:val="00463889"/>
    <w:rsid w:val="00464110"/>
    <w:rsid w:val="0046431C"/>
    <w:rsid w:val="00464417"/>
    <w:rsid w:val="004644E5"/>
    <w:rsid w:val="00464690"/>
    <w:rsid w:val="00464755"/>
    <w:rsid w:val="00464928"/>
    <w:rsid w:val="00464A94"/>
    <w:rsid w:val="00464B89"/>
    <w:rsid w:val="00464C44"/>
    <w:rsid w:val="00464CA8"/>
    <w:rsid w:val="00464CE5"/>
    <w:rsid w:val="00464DC5"/>
    <w:rsid w:val="00464E63"/>
    <w:rsid w:val="0046505F"/>
    <w:rsid w:val="004652A7"/>
    <w:rsid w:val="0046532C"/>
    <w:rsid w:val="00465499"/>
    <w:rsid w:val="00465674"/>
    <w:rsid w:val="0046575F"/>
    <w:rsid w:val="0046586C"/>
    <w:rsid w:val="00465F42"/>
    <w:rsid w:val="00466221"/>
    <w:rsid w:val="0046623A"/>
    <w:rsid w:val="004662A7"/>
    <w:rsid w:val="004662AC"/>
    <w:rsid w:val="00466395"/>
    <w:rsid w:val="004664F3"/>
    <w:rsid w:val="00466623"/>
    <w:rsid w:val="00466831"/>
    <w:rsid w:val="00466853"/>
    <w:rsid w:val="00466B59"/>
    <w:rsid w:val="00466DF7"/>
    <w:rsid w:val="004670B9"/>
    <w:rsid w:val="0046770B"/>
    <w:rsid w:val="004677ED"/>
    <w:rsid w:val="00467819"/>
    <w:rsid w:val="004679CE"/>
    <w:rsid w:val="00467B83"/>
    <w:rsid w:val="00467CEF"/>
    <w:rsid w:val="00470120"/>
    <w:rsid w:val="00470186"/>
    <w:rsid w:val="0047053F"/>
    <w:rsid w:val="004705A5"/>
    <w:rsid w:val="004705D3"/>
    <w:rsid w:val="00470657"/>
    <w:rsid w:val="00470CD1"/>
    <w:rsid w:val="00470EC6"/>
    <w:rsid w:val="00470F2F"/>
    <w:rsid w:val="0047124C"/>
    <w:rsid w:val="004713D7"/>
    <w:rsid w:val="00471A8E"/>
    <w:rsid w:val="00471B26"/>
    <w:rsid w:val="00471BCF"/>
    <w:rsid w:val="00471D5D"/>
    <w:rsid w:val="00471D6A"/>
    <w:rsid w:val="00471DE5"/>
    <w:rsid w:val="00471E8D"/>
    <w:rsid w:val="0047216F"/>
    <w:rsid w:val="00472192"/>
    <w:rsid w:val="004721D6"/>
    <w:rsid w:val="00472482"/>
    <w:rsid w:val="00472483"/>
    <w:rsid w:val="004725D4"/>
    <w:rsid w:val="00472701"/>
    <w:rsid w:val="00472999"/>
    <w:rsid w:val="00472A79"/>
    <w:rsid w:val="00472B5E"/>
    <w:rsid w:val="004731B6"/>
    <w:rsid w:val="004732A9"/>
    <w:rsid w:val="004735B8"/>
    <w:rsid w:val="0047397E"/>
    <w:rsid w:val="00473F5C"/>
    <w:rsid w:val="00474075"/>
    <w:rsid w:val="0047429D"/>
    <w:rsid w:val="0047438A"/>
    <w:rsid w:val="004743C3"/>
    <w:rsid w:val="004746CA"/>
    <w:rsid w:val="0047485D"/>
    <w:rsid w:val="00474882"/>
    <w:rsid w:val="0047493A"/>
    <w:rsid w:val="0047497B"/>
    <w:rsid w:val="00474E3F"/>
    <w:rsid w:val="0047513D"/>
    <w:rsid w:val="00475220"/>
    <w:rsid w:val="0047525C"/>
    <w:rsid w:val="004754DF"/>
    <w:rsid w:val="004754F3"/>
    <w:rsid w:val="00475585"/>
    <w:rsid w:val="00475706"/>
    <w:rsid w:val="0047590E"/>
    <w:rsid w:val="00475A78"/>
    <w:rsid w:val="00475E02"/>
    <w:rsid w:val="00475FAB"/>
    <w:rsid w:val="0047601E"/>
    <w:rsid w:val="00476174"/>
    <w:rsid w:val="004761FD"/>
    <w:rsid w:val="00476294"/>
    <w:rsid w:val="004762B6"/>
    <w:rsid w:val="00476329"/>
    <w:rsid w:val="00476820"/>
    <w:rsid w:val="0047684D"/>
    <w:rsid w:val="00476AA3"/>
    <w:rsid w:val="00476F86"/>
    <w:rsid w:val="004770B7"/>
    <w:rsid w:val="00477276"/>
    <w:rsid w:val="00477308"/>
    <w:rsid w:val="0047732D"/>
    <w:rsid w:val="00477377"/>
    <w:rsid w:val="00477480"/>
    <w:rsid w:val="00477A3F"/>
    <w:rsid w:val="00477A8B"/>
    <w:rsid w:val="00477E6E"/>
    <w:rsid w:val="004800AB"/>
    <w:rsid w:val="004801CF"/>
    <w:rsid w:val="00480235"/>
    <w:rsid w:val="004803DA"/>
    <w:rsid w:val="00480583"/>
    <w:rsid w:val="00480598"/>
    <w:rsid w:val="004806A7"/>
    <w:rsid w:val="004807D8"/>
    <w:rsid w:val="00480889"/>
    <w:rsid w:val="00480952"/>
    <w:rsid w:val="00480961"/>
    <w:rsid w:val="004809DD"/>
    <w:rsid w:val="004811EA"/>
    <w:rsid w:val="00481418"/>
    <w:rsid w:val="00481511"/>
    <w:rsid w:val="00481529"/>
    <w:rsid w:val="004815A6"/>
    <w:rsid w:val="00481923"/>
    <w:rsid w:val="00481E59"/>
    <w:rsid w:val="00481F76"/>
    <w:rsid w:val="00482085"/>
    <w:rsid w:val="004823B1"/>
    <w:rsid w:val="00482894"/>
    <w:rsid w:val="004828B8"/>
    <w:rsid w:val="00482B1D"/>
    <w:rsid w:val="00482F7A"/>
    <w:rsid w:val="00483126"/>
    <w:rsid w:val="00483145"/>
    <w:rsid w:val="0048336C"/>
    <w:rsid w:val="004834A0"/>
    <w:rsid w:val="0048374D"/>
    <w:rsid w:val="0048377A"/>
    <w:rsid w:val="00483983"/>
    <w:rsid w:val="00483B24"/>
    <w:rsid w:val="00483BEA"/>
    <w:rsid w:val="00483BF9"/>
    <w:rsid w:val="00483F13"/>
    <w:rsid w:val="00483F80"/>
    <w:rsid w:val="00484108"/>
    <w:rsid w:val="0048456F"/>
    <w:rsid w:val="00484669"/>
    <w:rsid w:val="00484725"/>
    <w:rsid w:val="0048481C"/>
    <w:rsid w:val="00484ABF"/>
    <w:rsid w:val="00484BE3"/>
    <w:rsid w:val="00484CA8"/>
    <w:rsid w:val="00484CB7"/>
    <w:rsid w:val="00484DC7"/>
    <w:rsid w:val="00484DE1"/>
    <w:rsid w:val="00484F0B"/>
    <w:rsid w:val="00485039"/>
    <w:rsid w:val="004851DB"/>
    <w:rsid w:val="0048537C"/>
    <w:rsid w:val="004853A4"/>
    <w:rsid w:val="004854A9"/>
    <w:rsid w:val="0048580A"/>
    <w:rsid w:val="00485C24"/>
    <w:rsid w:val="00485CDC"/>
    <w:rsid w:val="00485F90"/>
    <w:rsid w:val="004860CF"/>
    <w:rsid w:val="0048615B"/>
    <w:rsid w:val="004864F8"/>
    <w:rsid w:val="00486513"/>
    <w:rsid w:val="00486ABA"/>
    <w:rsid w:val="00486B9D"/>
    <w:rsid w:val="004870E9"/>
    <w:rsid w:val="004871A4"/>
    <w:rsid w:val="004873ED"/>
    <w:rsid w:val="00487403"/>
    <w:rsid w:val="00487477"/>
    <w:rsid w:val="0048747D"/>
    <w:rsid w:val="0048762F"/>
    <w:rsid w:val="00487C37"/>
    <w:rsid w:val="00487D90"/>
    <w:rsid w:val="00487E01"/>
    <w:rsid w:val="00487E0F"/>
    <w:rsid w:val="00487F83"/>
    <w:rsid w:val="00487FD7"/>
    <w:rsid w:val="00490428"/>
    <w:rsid w:val="004904EB"/>
    <w:rsid w:val="00490610"/>
    <w:rsid w:val="00490A41"/>
    <w:rsid w:val="00490AE6"/>
    <w:rsid w:val="00490C68"/>
    <w:rsid w:val="00490F12"/>
    <w:rsid w:val="00490F8A"/>
    <w:rsid w:val="0049100F"/>
    <w:rsid w:val="004915FC"/>
    <w:rsid w:val="00491705"/>
    <w:rsid w:val="00491A71"/>
    <w:rsid w:val="00491A8C"/>
    <w:rsid w:val="00491C1B"/>
    <w:rsid w:val="00491C70"/>
    <w:rsid w:val="00491CAA"/>
    <w:rsid w:val="00491E4E"/>
    <w:rsid w:val="004921BC"/>
    <w:rsid w:val="0049225F"/>
    <w:rsid w:val="004922B2"/>
    <w:rsid w:val="00492543"/>
    <w:rsid w:val="0049275C"/>
    <w:rsid w:val="0049297E"/>
    <w:rsid w:val="004929E5"/>
    <w:rsid w:val="00492FDE"/>
    <w:rsid w:val="00493052"/>
    <w:rsid w:val="00493300"/>
    <w:rsid w:val="0049358D"/>
    <w:rsid w:val="004935C4"/>
    <w:rsid w:val="00493B36"/>
    <w:rsid w:val="00493B7D"/>
    <w:rsid w:val="00493BBF"/>
    <w:rsid w:val="00493E64"/>
    <w:rsid w:val="004940BA"/>
    <w:rsid w:val="004941F0"/>
    <w:rsid w:val="00494226"/>
    <w:rsid w:val="0049428C"/>
    <w:rsid w:val="0049431A"/>
    <w:rsid w:val="00494429"/>
    <w:rsid w:val="00494916"/>
    <w:rsid w:val="004949F0"/>
    <w:rsid w:val="00494BE3"/>
    <w:rsid w:val="00494C11"/>
    <w:rsid w:val="00494C1F"/>
    <w:rsid w:val="00494D84"/>
    <w:rsid w:val="00494E26"/>
    <w:rsid w:val="00494F8B"/>
    <w:rsid w:val="00495171"/>
    <w:rsid w:val="004952D6"/>
    <w:rsid w:val="004952F8"/>
    <w:rsid w:val="00495319"/>
    <w:rsid w:val="00495328"/>
    <w:rsid w:val="004953DB"/>
    <w:rsid w:val="00495535"/>
    <w:rsid w:val="0049570C"/>
    <w:rsid w:val="00495871"/>
    <w:rsid w:val="004958EE"/>
    <w:rsid w:val="00495A7D"/>
    <w:rsid w:val="00495B90"/>
    <w:rsid w:val="00495FEF"/>
    <w:rsid w:val="00496029"/>
    <w:rsid w:val="004966B0"/>
    <w:rsid w:val="0049676D"/>
    <w:rsid w:val="004969BE"/>
    <w:rsid w:val="00496B57"/>
    <w:rsid w:val="00496BDD"/>
    <w:rsid w:val="00497199"/>
    <w:rsid w:val="00497231"/>
    <w:rsid w:val="00497375"/>
    <w:rsid w:val="00497432"/>
    <w:rsid w:val="00497477"/>
    <w:rsid w:val="004974A7"/>
    <w:rsid w:val="00497A8F"/>
    <w:rsid w:val="004A0069"/>
    <w:rsid w:val="004A011E"/>
    <w:rsid w:val="004A01F8"/>
    <w:rsid w:val="004A03EE"/>
    <w:rsid w:val="004A06DF"/>
    <w:rsid w:val="004A0B13"/>
    <w:rsid w:val="004A0C8E"/>
    <w:rsid w:val="004A0F8B"/>
    <w:rsid w:val="004A0FE5"/>
    <w:rsid w:val="004A13E2"/>
    <w:rsid w:val="004A140A"/>
    <w:rsid w:val="004A14CA"/>
    <w:rsid w:val="004A15DC"/>
    <w:rsid w:val="004A1788"/>
    <w:rsid w:val="004A1834"/>
    <w:rsid w:val="004A19EA"/>
    <w:rsid w:val="004A1A67"/>
    <w:rsid w:val="004A1AE9"/>
    <w:rsid w:val="004A1B01"/>
    <w:rsid w:val="004A2162"/>
    <w:rsid w:val="004A21E3"/>
    <w:rsid w:val="004A24AB"/>
    <w:rsid w:val="004A2B89"/>
    <w:rsid w:val="004A2C6A"/>
    <w:rsid w:val="004A2D5E"/>
    <w:rsid w:val="004A2D6C"/>
    <w:rsid w:val="004A2D7A"/>
    <w:rsid w:val="004A2E32"/>
    <w:rsid w:val="004A3035"/>
    <w:rsid w:val="004A336B"/>
    <w:rsid w:val="004A33AC"/>
    <w:rsid w:val="004A3721"/>
    <w:rsid w:val="004A3C2C"/>
    <w:rsid w:val="004A403B"/>
    <w:rsid w:val="004A4104"/>
    <w:rsid w:val="004A4494"/>
    <w:rsid w:val="004A46B6"/>
    <w:rsid w:val="004A4866"/>
    <w:rsid w:val="004A4D61"/>
    <w:rsid w:val="004A4E18"/>
    <w:rsid w:val="004A52A7"/>
    <w:rsid w:val="004A52C6"/>
    <w:rsid w:val="004A5393"/>
    <w:rsid w:val="004A53A6"/>
    <w:rsid w:val="004A5772"/>
    <w:rsid w:val="004A593F"/>
    <w:rsid w:val="004A5ADB"/>
    <w:rsid w:val="004A5BF5"/>
    <w:rsid w:val="004A62CF"/>
    <w:rsid w:val="004A65FA"/>
    <w:rsid w:val="004A66FE"/>
    <w:rsid w:val="004A6738"/>
    <w:rsid w:val="004A6881"/>
    <w:rsid w:val="004A69EB"/>
    <w:rsid w:val="004A6CEA"/>
    <w:rsid w:val="004A701B"/>
    <w:rsid w:val="004A707A"/>
    <w:rsid w:val="004A725F"/>
    <w:rsid w:val="004A72E0"/>
    <w:rsid w:val="004A738F"/>
    <w:rsid w:val="004A785D"/>
    <w:rsid w:val="004A78DB"/>
    <w:rsid w:val="004A7913"/>
    <w:rsid w:val="004A79C9"/>
    <w:rsid w:val="004A7E18"/>
    <w:rsid w:val="004B01DA"/>
    <w:rsid w:val="004B0206"/>
    <w:rsid w:val="004B027A"/>
    <w:rsid w:val="004B02BE"/>
    <w:rsid w:val="004B0557"/>
    <w:rsid w:val="004B0680"/>
    <w:rsid w:val="004B09BA"/>
    <w:rsid w:val="004B0B65"/>
    <w:rsid w:val="004B0CB9"/>
    <w:rsid w:val="004B0D38"/>
    <w:rsid w:val="004B0D64"/>
    <w:rsid w:val="004B0E6E"/>
    <w:rsid w:val="004B0F75"/>
    <w:rsid w:val="004B10F0"/>
    <w:rsid w:val="004B11BD"/>
    <w:rsid w:val="004B13C5"/>
    <w:rsid w:val="004B18F6"/>
    <w:rsid w:val="004B193E"/>
    <w:rsid w:val="004B1B07"/>
    <w:rsid w:val="004B20AC"/>
    <w:rsid w:val="004B22DC"/>
    <w:rsid w:val="004B2302"/>
    <w:rsid w:val="004B2368"/>
    <w:rsid w:val="004B23C8"/>
    <w:rsid w:val="004B2D53"/>
    <w:rsid w:val="004B2ED8"/>
    <w:rsid w:val="004B3076"/>
    <w:rsid w:val="004B31A5"/>
    <w:rsid w:val="004B3382"/>
    <w:rsid w:val="004B350D"/>
    <w:rsid w:val="004B3556"/>
    <w:rsid w:val="004B3827"/>
    <w:rsid w:val="004B38CD"/>
    <w:rsid w:val="004B39F5"/>
    <w:rsid w:val="004B3C40"/>
    <w:rsid w:val="004B3E10"/>
    <w:rsid w:val="004B3E4E"/>
    <w:rsid w:val="004B3EF2"/>
    <w:rsid w:val="004B414D"/>
    <w:rsid w:val="004B41F3"/>
    <w:rsid w:val="004B421D"/>
    <w:rsid w:val="004B426F"/>
    <w:rsid w:val="004B4407"/>
    <w:rsid w:val="004B44FE"/>
    <w:rsid w:val="004B4B2D"/>
    <w:rsid w:val="004B4C6E"/>
    <w:rsid w:val="004B4DAD"/>
    <w:rsid w:val="004B52E8"/>
    <w:rsid w:val="004B54DD"/>
    <w:rsid w:val="004B580C"/>
    <w:rsid w:val="004B586B"/>
    <w:rsid w:val="004B5A87"/>
    <w:rsid w:val="004B5B8E"/>
    <w:rsid w:val="004B5D12"/>
    <w:rsid w:val="004B5D3A"/>
    <w:rsid w:val="004B5E5B"/>
    <w:rsid w:val="004B5FAE"/>
    <w:rsid w:val="004B6171"/>
    <w:rsid w:val="004B619A"/>
    <w:rsid w:val="004B645F"/>
    <w:rsid w:val="004B64CA"/>
    <w:rsid w:val="004B661D"/>
    <w:rsid w:val="004B6AEB"/>
    <w:rsid w:val="004B6B7D"/>
    <w:rsid w:val="004B6BB2"/>
    <w:rsid w:val="004B6FB9"/>
    <w:rsid w:val="004B72FC"/>
    <w:rsid w:val="004B7536"/>
    <w:rsid w:val="004B75DB"/>
    <w:rsid w:val="004B79BB"/>
    <w:rsid w:val="004B7A04"/>
    <w:rsid w:val="004B7AAC"/>
    <w:rsid w:val="004B7BA1"/>
    <w:rsid w:val="004C017D"/>
    <w:rsid w:val="004C037B"/>
    <w:rsid w:val="004C03A1"/>
    <w:rsid w:val="004C0BCC"/>
    <w:rsid w:val="004C0DC8"/>
    <w:rsid w:val="004C0DDB"/>
    <w:rsid w:val="004C0EEC"/>
    <w:rsid w:val="004C0F09"/>
    <w:rsid w:val="004C1070"/>
    <w:rsid w:val="004C10C1"/>
    <w:rsid w:val="004C1304"/>
    <w:rsid w:val="004C1479"/>
    <w:rsid w:val="004C14A8"/>
    <w:rsid w:val="004C1540"/>
    <w:rsid w:val="004C194D"/>
    <w:rsid w:val="004C1C45"/>
    <w:rsid w:val="004C1C74"/>
    <w:rsid w:val="004C1CB4"/>
    <w:rsid w:val="004C2013"/>
    <w:rsid w:val="004C231D"/>
    <w:rsid w:val="004C257D"/>
    <w:rsid w:val="004C276F"/>
    <w:rsid w:val="004C2861"/>
    <w:rsid w:val="004C2AFB"/>
    <w:rsid w:val="004C2B41"/>
    <w:rsid w:val="004C2DAF"/>
    <w:rsid w:val="004C2E17"/>
    <w:rsid w:val="004C2FDB"/>
    <w:rsid w:val="004C33AA"/>
    <w:rsid w:val="004C35A5"/>
    <w:rsid w:val="004C35E9"/>
    <w:rsid w:val="004C3634"/>
    <w:rsid w:val="004C381D"/>
    <w:rsid w:val="004C3940"/>
    <w:rsid w:val="004C3980"/>
    <w:rsid w:val="004C3C73"/>
    <w:rsid w:val="004C3CC7"/>
    <w:rsid w:val="004C3CF3"/>
    <w:rsid w:val="004C3D57"/>
    <w:rsid w:val="004C3D5F"/>
    <w:rsid w:val="004C3E1D"/>
    <w:rsid w:val="004C3E64"/>
    <w:rsid w:val="004C4093"/>
    <w:rsid w:val="004C41F0"/>
    <w:rsid w:val="004C444D"/>
    <w:rsid w:val="004C449F"/>
    <w:rsid w:val="004C455D"/>
    <w:rsid w:val="004C45BE"/>
    <w:rsid w:val="004C4657"/>
    <w:rsid w:val="004C46CF"/>
    <w:rsid w:val="004C483E"/>
    <w:rsid w:val="004C48F0"/>
    <w:rsid w:val="004C4A79"/>
    <w:rsid w:val="004C4A7E"/>
    <w:rsid w:val="004C4AF8"/>
    <w:rsid w:val="004C4DF1"/>
    <w:rsid w:val="004C4E95"/>
    <w:rsid w:val="004C4FCE"/>
    <w:rsid w:val="004C504E"/>
    <w:rsid w:val="004C5076"/>
    <w:rsid w:val="004C52D7"/>
    <w:rsid w:val="004C5462"/>
    <w:rsid w:val="004C5485"/>
    <w:rsid w:val="004C58C0"/>
    <w:rsid w:val="004C5984"/>
    <w:rsid w:val="004C5A0F"/>
    <w:rsid w:val="004C5D40"/>
    <w:rsid w:val="004C5DFA"/>
    <w:rsid w:val="004C5E7C"/>
    <w:rsid w:val="004C66F7"/>
    <w:rsid w:val="004C6A35"/>
    <w:rsid w:val="004C6A3A"/>
    <w:rsid w:val="004C6DB9"/>
    <w:rsid w:val="004C6DE7"/>
    <w:rsid w:val="004C6E43"/>
    <w:rsid w:val="004C6E4F"/>
    <w:rsid w:val="004C71C1"/>
    <w:rsid w:val="004C731E"/>
    <w:rsid w:val="004C732D"/>
    <w:rsid w:val="004C75D2"/>
    <w:rsid w:val="004C7645"/>
    <w:rsid w:val="004C76B2"/>
    <w:rsid w:val="004C7825"/>
    <w:rsid w:val="004C7A52"/>
    <w:rsid w:val="004C7A79"/>
    <w:rsid w:val="004C7ADB"/>
    <w:rsid w:val="004C7E10"/>
    <w:rsid w:val="004C7F7F"/>
    <w:rsid w:val="004D01F0"/>
    <w:rsid w:val="004D0215"/>
    <w:rsid w:val="004D0264"/>
    <w:rsid w:val="004D0391"/>
    <w:rsid w:val="004D03EE"/>
    <w:rsid w:val="004D04A2"/>
    <w:rsid w:val="004D0625"/>
    <w:rsid w:val="004D066C"/>
    <w:rsid w:val="004D07B6"/>
    <w:rsid w:val="004D0A70"/>
    <w:rsid w:val="004D0BAC"/>
    <w:rsid w:val="004D0C84"/>
    <w:rsid w:val="004D0EFC"/>
    <w:rsid w:val="004D0F1C"/>
    <w:rsid w:val="004D1013"/>
    <w:rsid w:val="004D1167"/>
    <w:rsid w:val="004D1276"/>
    <w:rsid w:val="004D162A"/>
    <w:rsid w:val="004D175D"/>
    <w:rsid w:val="004D19E8"/>
    <w:rsid w:val="004D19FD"/>
    <w:rsid w:val="004D1A5D"/>
    <w:rsid w:val="004D1B80"/>
    <w:rsid w:val="004D1CC6"/>
    <w:rsid w:val="004D1EFF"/>
    <w:rsid w:val="004D1FA4"/>
    <w:rsid w:val="004D20E2"/>
    <w:rsid w:val="004D2289"/>
    <w:rsid w:val="004D230E"/>
    <w:rsid w:val="004D23CA"/>
    <w:rsid w:val="004D27AB"/>
    <w:rsid w:val="004D281E"/>
    <w:rsid w:val="004D29B6"/>
    <w:rsid w:val="004D2C53"/>
    <w:rsid w:val="004D2E3F"/>
    <w:rsid w:val="004D31B1"/>
    <w:rsid w:val="004D32EC"/>
    <w:rsid w:val="004D34B2"/>
    <w:rsid w:val="004D3641"/>
    <w:rsid w:val="004D3909"/>
    <w:rsid w:val="004D41E3"/>
    <w:rsid w:val="004D44CA"/>
    <w:rsid w:val="004D4565"/>
    <w:rsid w:val="004D46BD"/>
    <w:rsid w:val="004D477B"/>
    <w:rsid w:val="004D477D"/>
    <w:rsid w:val="004D4804"/>
    <w:rsid w:val="004D48D8"/>
    <w:rsid w:val="004D4961"/>
    <w:rsid w:val="004D49E0"/>
    <w:rsid w:val="004D4B24"/>
    <w:rsid w:val="004D4ED0"/>
    <w:rsid w:val="004D52A6"/>
    <w:rsid w:val="004D5428"/>
    <w:rsid w:val="004D5469"/>
    <w:rsid w:val="004D55DB"/>
    <w:rsid w:val="004D5751"/>
    <w:rsid w:val="004D5B38"/>
    <w:rsid w:val="004D5B42"/>
    <w:rsid w:val="004D5BC4"/>
    <w:rsid w:val="004D5CDA"/>
    <w:rsid w:val="004D5F65"/>
    <w:rsid w:val="004D6614"/>
    <w:rsid w:val="004D6944"/>
    <w:rsid w:val="004D6972"/>
    <w:rsid w:val="004D6B37"/>
    <w:rsid w:val="004D6E28"/>
    <w:rsid w:val="004D6ECB"/>
    <w:rsid w:val="004D72FE"/>
    <w:rsid w:val="004D73C8"/>
    <w:rsid w:val="004D73F3"/>
    <w:rsid w:val="004D74DE"/>
    <w:rsid w:val="004D754D"/>
    <w:rsid w:val="004D76A7"/>
    <w:rsid w:val="004D78A5"/>
    <w:rsid w:val="004D78A8"/>
    <w:rsid w:val="004D7A39"/>
    <w:rsid w:val="004D7EAD"/>
    <w:rsid w:val="004E01E4"/>
    <w:rsid w:val="004E0272"/>
    <w:rsid w:val="004E0293"/>
    <w:rsid w:val="004E04F7"/>
    <w:rsid w:val="004E0630"/>
    <w:rsid w:val="004E07C7"/>
    <w:rsid w:val="004E0809"/>
    <w:rsid w:val="004E08D7"/>
    <w:rsid w:val="004E08F9"/>
    <w:rsid w:val="004E0A2C"/>
    <w:rsid w:val="004E0D23"/>
    <w:rsid w:val="004E0E64"/>
    <w:rsid w:val="004E0F03"/>
    <w:rsid w:val="004E0F30"/>
    <w:rsid w:val="004E1199"/>
    <w:rsid w:val="004E164E"/>
    <w:rsid w:val="004E17A3"/>
    <w:rsid w:val="004E1813"/>
    <w:rsid w:val="004E1A7D"/>
    <w:rsid w:val="004E1E3F"/>
    <w:rsid w:val="004E1FB2"/>
    <w:rsid w:val="004E20D3"/>
    <w:rsid w:val="004E2226"/>
    <w:rsid w:val="004E22A9"/>
    <w:rsid w:val="004E22C2"/>
    <w:rsid w:val="004E23B0"/>
    <w:rsid w:val="004E262E"/>
    <w:rsid w:val="004E2AD3"/>
    <w:rsid w:val="004E2B65"/>
    <w:rsid w:val="004E2DAE"/>
    <w:rsid w:val="004E2E66"/>
    <w:rsid w:val="004E2E7B"/>
    <w:rsid w:val="004E2F24"/>
    <w:rsid w:val="004E353F"/>
    <w:rsid w:val="004E3662"/>
    <w:rsid w:val="004E396F"/>
    <w:rsid w:val="004E3A09"/>
    <w:rsid w:val="004E3E1F"/>
    <w:rsid w:val="004E3F62"/>
    <w:rsid w:val="004E3FF8"/>
    <w:rsid w:val="004E42C6"/>
    <w:rsid w:val="004E43B5"/>
    <w:rsid w:val="004E43EB"/>
    <w:rsid w:val="004E4497"/>
    <w:rsid w:val="004E4546"/>
    <w:rsid w:val="004E4669"/>
    <w:rsid w:val="004E4675"/>
    <w:rsid w:val="004E46E2"/>
    <w:rsid w:val="004E4951"/>
    <w:rsid w:val="004E4973"/>
    <w:rsid w:val="004E4CD6"/>
    <w:rsid w:val="004E4DB0"/>
    <w:rsid w:val="004E4F88"/>
    <w:rsid w:val="004E507E"/>
    <w:rsid w:val="004E54EF"/>
    <w:rsid w:val="004E55C5"/>
    <w:rsid w:val="004E55DE"/>
    <w:rsid w:val="004E56FF"/>
    <w:rsid w:val="004E5783"/>
    <w:rsid w:val="004E5834"/>
    <w:rsid w:val="004E5875"/>
    <w:rsid w:val="004E58E2"/>
    <w:rsid w:val="004E5930"/>
    <w:rsid w:val="004E5984"/>
    <w:rsid w:val="004E5BCA"/>
    <w:rsid w:val="004E5C18"/>
    <w:rsid w:val="004E5D0E"/>
    <w:rsid w:val="004E5E84"/>
    <w:rsid w:val="004E5EEC"/>
    <w:rsid w:val="004E5EF2"/>
    <w:rsid w:val="004E640C"/>
    <w:rsid w:val="004E687D"/>
    <w:rsid w:val="004E6ACF"/>
    <w:rsid w:val="004E6E7C"/>
    <w:rsid w:val="004E6F4B"/>
    <w:rsid w:val="004E6F9C"/>
    <w:rsid w:val="004E71B9"/>
    <w:rsid w:val="004E7587"/>
    <w:rsid w:val="004E7598"/>
    <w:rsid w:val="004E761D"/>
    <w:rsid w:val="004E77A4"/>
    <w:rsid w:val="004E781E"/>
    <w:rsid w:val="004E797E"/>
    <w:rsid w:val="004E79E6"/>
    <w:rsid w:val="004E7C3E"/>
    <w:rsid w:val="004E7E1A"/>
    <w:rsid w:val="004E7EDE"/>
    <w:rsid w:val="004E7F3A"/>
    <w:rsid w:val="004E7F45"/>
    <w:rsid w:val="004F00AC"/>
    <w:rsid w:val="004F0564"/>
    <w:rsid w:val="004F0582"/>
    <w:rsid w:val="004F05C2"/>
    <w:rsid w:val="004F07B8"/>
    <w:rsid w:val="004F09D8"/>
    <w:rsid w:val="004F0A91"/>
    <w:rsid w:val="004F0B42"/>
    <w:rsid w:val="004F0B9E"/>
    <w:rsid w:val="004F1066"/>
    <w:rsid w:val="004F107B"/>
    <w:rsid w:val="004F1348"/>
    <w:rsid w:val="004F1976"/>
    <w:rsid w:val="004F1978"/>
    <w:rsid w:val="004F1D5F"/>
    <w:rsid w:val="004F1E08"/>
    <w:rsid w:val="004F1E84"/>
    <w:rsid w:val="004F1FDC"/>
    <w:rsid w:val="004F234D"/>
    <w:rsid w:val="004F23B4"/>
    <w:rsid w:val="004F2402"/>
    <w:rsid w:val="004F2AAA"/>
    <w:rsid w:val="004F2AF8"/>
    <w:rsid w:val="004F2B4F"/>
    <w:rsid w:val="004F2C20"/>
    <w:rsid w:val="004F2C5D"/>
    <w:rsid w:val="004F2CF5"/>
    <w:rsid w:val="004F2DDD"/>
    <w:rsid w:val="004F2F6A"/>
    <w:rsid w:val="004F3228"/>
    <w:rsid w:val="004F33BE"/>
    <w:rsid w:val="004F352D"/>
    <w:rsid w:val="004F35EA"/>
    <w:rsid w:val="004F3628"/>
    <w:rsid w:val="004F36BE"/>
    <w:rsid w:val="004F36D8"/>
    <w:rsid w:val="004F37C7"/>
    <w:rsid w:val="004F3A17"/>
    <w:rsid w:val="004F3A71"/>
    <w:rsid w:val="004F40C4"/>
    <w:rsid w:val="004F411F"/>
    <w:rsid w:val="004F428D"/>
    <w:rsid w:val="004F478A"/>
    <w:rsid w:val="004F4A68"/>
    <w:rsid w:val="004F4B9E"/>
    <w:rsid w:val="004F4CA0"/>
    <w:rsid w:val="004F4DC5"/>
    <w:rsid w:val="004F5156"/>
    <w:rsid w:val="004F5203"/>
    <w:rsid w:val="004F5327"/>
    <w:rsid w:val="004F561C"/>
    <w:rsid w:val="004F56A1"/>
    <w:rsid w:val="004F5B97"/>
    <w:rsid w:val="004F5C3F"/>
    <w:rsid w:val="004F5FA6"/>
    <w:rsid w:val="004F6879"/>
    <w:rsid w:val="004F6A08"/>
    <w:rsid w:val="004F7210"/>
    <w:rsid w:val="004F72BB"/>
    <w:rsid w:val="004F764E"/>
    <w:rsid w:val="004F77CB"/>
    <w:rsid w:val="004F7856"/>
    <w:rsid w:val="004F79D8"/>
    <w:rsid w:val="004F7A09"/>
    <w:rsid w:val="004F7DD8"/>
    <w:rsid w:val="00500556"/>
    <w:rsid w:val="005008A0"/>
    <w:rsid w:val="005008AC"/>
    <w:rsid w:val="005008E7"/>
    <w:rsid w:val="005009ED"/>
    <w:rsid w:val="00500B8A"/>
    <w:rsid w:val="00500E99"/>
    <w:rsid w:val="00500F85"/>
    <w:rsid w:val="00500FD4"/>
    <w:rsid w:val="005011E6"/>
    <w:rsid w:val="005013DB"/>
    <w:rsid w:val="0050140F"/>
    <w:rsid w:val="00501491"/>
    <w:rsid w:val="005019BB"/>
    <w:rsid w:val="00501AD2"/>
    <w:rsid w:val="00501B33"/>
    <w:rsid w:val="00501B90"/>
    <w:rsid w:val="00501D0C"/>
    <w:rsid w:val="00501F62"/>
    <w:rsid w:val="0050218E"/>
    <w:rsid w:val="005021C5"/>
    <w:rsid w:val="005023BF"/>
    <w:rsid w:val="00502423"/>
    <w:rsid w:val="0050246C"/>
    <w:rsid w:val="00502537"/>
    <w:rsid w:val="005026DB"/>
    <w:rsid w:val="00502AB4"/>
    <w:rsid w:val="00502F06"/>
    <w:rsid w:val="00502F98"/>
    <w:rsid w:val="00503066"/>
    <w:rsid w:val="00503269"/>
    <w:rsid w:val="00503643"/>
    <w:rsid w:val="00503787"/>
    <w:rsid w:val="00503870"/>
    <w:rsid w:val="00503A93"/>
    <w:rsid w:val="00503D70"/>
    <w:rsid w:val="00503DAD"/>
    <w:rsid w:val="00503DB7"/>
    <w:rsid w:val="00503E1E"/>
    <w:rsid w:val="00503EF9"/>
    <w:rsid w:val="00503FE9"/>
    <w:rsid w:val="00504167"/>
    <w:rsid w:val="0050431F"/>
    <w:rsid w:val="005046D1"/>
    <w:rsid w:val="0050485F"/>
    <w:rsid w:val="00504A53"/>
    <w:rsid w:val="00504D7F"/>
    <w:rsid w:val="00504D8D"/>
    <w:rsid w:val="00504EE6"/>
    <w:rsid w:val="00505008"/>
    <w:rsid w:val="00505100"/>
    <w:rsid w:val="0050524A"/>
    <w:rsid w:val="00505851"/>
    <w:rsid w:val="0050587B"/>
    <w:rsid w:val="00506000"/>
    <w:rsid w:val="00506182"/>
    <w:rsid w:val="005061C9"/>
    <w:rsid w:val="00506253"/>
    <w:rsid w:val="00506405"/>
    <w:rsid w:val="0050679C"/>
    <w:rsid w:val="00506AF1"/>
    <w:rsid w:val="00506E95"/>
    <w:rsid w:val="005071DD"/>
    <w:rsid w:val="00507243"/>
    <w:rsid w:val="00507424"/>
    <w:rsid w:val="00507500"/>
    <w:rsid w:val="00507696"/>
    <w:rsid w:val="005077E2"/>
    <w:rsid w:val="00507812"/>
    <w:rsid w:val="005078B8"/>
    <w:rsid w:val="00507AED"/>
    <w:rsid w:val="00507BDE"/>
    <w:rsid w:val="00507C7F"/>
    <w:rsid w:val="00507DE8"/>
    <w:rsid w:val="00507ED9"/>
    <w:rsid w:val="00507FAD"/>
    <w:rsid w:val="00509EBB"/>
    <w:rsid w:val="0050FCE3"/>
    <w:rsid w:val="00510086"/>
    <w:rsid w:val="0051025B"/>
    <w:rsid w:val="00510375"/>
    <w:rsid w:val="00510385"/>
    <w:rsid w:val="005104D6"/>
    <w:rsid w:val="005107CE"/>
    <w:rsid w:val="00510B81"/>
    <w:rsid w:val="00510E7A"/>
    <w:rsid w:val="00510F2B"/>
    <w:rsid w:val="0051119C"/>
    <w:rsid w:val="00511337"/>
    <w:rsid w:val="0051170C"/>
    <w:rsid w:val="005118CB"/>
    <w:rsid w:val="00511E0E"/>
    <w:rsid w:val="00511E1C"/>
    <w:rsid w:val="00511FCE"/>
    <w:rsid w:val="00512114"/>
    <w:rsid w:val="005121C7"/>
    <w:rsid w:val="00512698"/>
    <w:rsid w:val="00512A50"/>
    <w:rsid w:val="00512EAF"/>
    <w:rsid w:val="005134A6"/>
    <w:rsid w:val="005136ED"/>
    <w:rsid w:val="0051395A"/>
    <w:rsid w:val="00513A4A"/>
    <w:rsid w:val="00513D77"/>
    <w:rsid w:val="00513E3B"/>
    <w:rsid w:val="00513EAF"/>
    <w:rsid w:val="00513EE0"/>
    <w:rsid w:val="00513F41"/>
    <w:rsid w:val="0051401A"/>
    <w:rsid w:val="00514048"/>
    <w:rsid w:val="00514135"/>
    <w:rsid w:val="00514A83"/>
    <w:rsid w:val="00514AA4"/>
    <w:rsid w:val="0051500B"/>
    <w:rsid w:val="0051590D"/>
    <w:rsid w:val="00515A05"/>
    <w:rsid w:val="00515BAE"/>
    <w:rsid w:val="0051650E"/>
    <w:rsid w:val="005168E3"/>
    <w:rsid w:val="00516A9C"/>
    <w:rsid w:val="00516C66"/>
    <w:rsid w:val="00516F9B"/>
    <w:rsid w:val="00516FBF"/>
    <w:rsid w:val="00516FC7"/>
    <w:rsid w:val="005171C6"/>
    <w:rsid w:val="0051752F"/>
    <w:rsid w:val="0051781C"/>
    <w:rsid w:val="0051787F"/>
    <w:rsid w:val="005178F2"/>
    <w:rsid w:val="00517AC4"/>
    <w:rsid w:val="00517F9E"/>
    <w:rsid w:val="00520115"/>
    <w:rsid w:val="00520243"/>
    <w:rsid w:val="00520338"/>
    <w:rsid w:val="0052062C"/>
    <w:rsid w:val="00520B4C"/>
    <w:rsid w:val="00520C49"/>
    <w:rsid w:val="00520D69"/>
    <w:rsid w:val="0052114C"/>
    <w:rsid w:val="0052147E"/>
    <w:rsid w:val="00521789"/>
    <w:rsid w:val="00521850"/>
    <w:rsid w:val="005218B6"/>
    <w:rsid w:val="00521A46"/>
    <w:rsid w:val="00521BBA"/>
    <w:rsid w:val="00521BE1"/>
    <w:rsid w:val="00521EED"/>
    <w:rsid w:val="00521F53"/>
    <w:rsid w:val="0052202F"/>
    <w:rsid w:val="005222C6"/>
    <w:rsid w:val="005224A9"/>
    <w:rsid w:val="00522587"/>
    <w:rsid w:val="00522757"/>
    <w:rsid w:val="005227FE"/>
    <w:rsid w:val="00522B0B"/>
    <w:rsid w:val="00522B8C"/>
    <w:rsid w:val="00522C65"/>
    <w:rsid w:val="00522CE1"/>
    <w:rsid w:val="00522E00"/>
    <w:rsid w:val="00522E33"/>
    <w:rsid w:val="00522E51"/>
    <w:rsid w:val="00522EE7"/>
    <w:rsid w:val="00522F50"/>
    <w:rsid w:val="00522F6B"/>
    <w:rsid w:val="00523014"/>
    <w:rsid w:val="00523080"/>
    <w:rsid w:val="0052338C"/>
    <w:rsid w:val="005234C6"/>
    <w:rsid w:val="005236AC"/>
    <w:rsid w:val="005237F5"/>
    <w:rsid w:val="005239A9"/>
    <w:rsid w:val="00523A2C"/>
    <w:rsid w:val="00523ED3"/>
    <w:rsid w:val="00523F50"/>
    <w:rsid w:val="00523F5D"/>
    <w:rsid w:val="005240B2"/>
    <w:rsid w:val="00524111"/>
    <w:rsid w:val="00524273"/>
    <w:rsid w:val="005243BF"/>
    <w:rsid w:val="005244A3"/>
    <w:rsid w:val="005244BF"/>
    <w:rsid w:val="00524580"/>
    <w:rsid w:val="00524659"/>
    <w:rsid w:val="0052501A"/>
    <w:rsid w:val="005253DE"/>
    <w:rsid w:val="005254FE"/>
    <w:rsid w:val="00525925"/>
    <w:rsid w:val="00525926"/>
    <w:rsid w:val="00525E00"/>
    <w:rsid w:val="00525E05"/>
    <w:rsid w:val="00525F07"/>
    <w:rsid w:val="00526059"/>
    <w:rsid w:val="0052605D"/>
    <w:rsid w:val="00526124"/>
    <w:rsid w:val="00526182"/>
    <w:rsid w:val="0052623F"/>
    <w:rsid w:val="0052634F"/>
    <w:rsid w:val="0052639E"/>
    <w:rsid w:val="00526633"/>
    <w:rsid w:val="005268DF"/>
    <w:rsid w:val="00526B54"/>
    <w:rsid w:val="00526BAE"/>
    <w:rsid w:val="00526C92"/>
    <w:rsid w:val="00526EA1"/>
    <w:rsid w:val="0052711F"/>
    <w:rsid w:val="00527171"/>
    <w:rsid w:val="005271A7"/>
    <w:rsid w:val="0052735F"/>
    <w:rsid w:val="00527589"/>
    <w:rsid w:val="00527666"/>
    <w:rsid w:val="0052766B"/>
    <w:rsid w:val="005276A7"/>
    <w:rsid w:val="005276D8"/>
    <w:rsid w:val="005277DD"/>
    <w:rsid w:val="00527A8B"/>
    <w:rsid w:val="00527CB2"/>
    <w:rsid w:val="00527E12"/>
    <w:rsid w:val="00527F47"/>
    <w:rsid w:val="0053011C"/>
    <w:rsid w:val="0053033D"/>
    <w:rsid w:val="0053034A"/>
    <w:rsid w:val="00530423"/>
    <w:rsid w:val="005304B5"/>
    <w:rsid w:val="0053074E"/>
    <w:rsid w:val="0053076E"/>
    <w:rsid w:val="00530C80"/>
    <w:rsid w:val="00530C83"/>
    <w:rsid w:val="00530DC7"/>
    <w:rsid w:val="00530E59"/>
    <w:rsid w:val="0053109B"/>
    <w:rsid w:val="005310D1"/>
    <w:rsid w:val="005311A3"/>
    <w:rsid w:val="00531417"/>
    <w:rsid w:val="005315E5"/>
    <w:rsid w:val="0053186C"/>
    <w:rsid w:val="005318BA"/>
    <w:rsid w:val="005319B5"/>
    <w:rsid w:val="00531B55"/>
    <w:rsid w:val="00531CBD"/>
    <w:rsid w:val="00531CDD"/>
    <w:rsid w:val="00531F2D"/>
    <w:rsid w:val="00531FE2"/>
    <w:rsid w:val="005322CC"/>
    <w:rsid w:val="00532325"/>
    <w:rsid w:val="005325B1"/>
    <w:rsid w:val="00532637"/>
    <w:rsid w:val="00532745"/>
    <w:rsid w:val="00532922"/>
    <w:rsid w:val="00532955"/>
    <w:rsid w:val="005329AC"/>
    <w:rsid w:val="00532AFB"/>
    <w:rsid w:val="00532C38"/>
    <w:rsid w:val="00532D75"/>
    <w:rsid w:val="00532DB9"/>
    <w:rsid w:val="00532EF3"/>
    <w:rsid w:val="00532F20"/>
    <w:rsid w:val="00532F4D"/>
    <w:rsid w:val="00532F7B"/>
    <w:rsid w:val="00532FA3"/>
    <w:rsid w:val="005330C7"/>
    <w:rsid w:val="00533118"/>
    <w:rsid w:val="005331C1"/>
    <w:rsid w:val="00533473"/>
    <w:rsid w:val="0053348C"/>
    <w:rsid w:val="00533AF1"/>
    <w:rsid w:val="00533E7B"/>
    <w:rsid w:val="0053419D"/>
    <w:rsid w:val="005342CD"/>
    <w:rsid w:val="00534334"/>
    <w:rsid w:val="00534586"/>
    <w:rsid w:val="0053465D"/>
    <w:rsid w:val="00534694"/>
    <w:rsid w:val="00534698"/>
    <w:rsid w:val="00534723"/>
    <w:rsid w:val="00534763"/>
    <w:rsid w:val="005347AF"/>
    <w:rsid w:val="005347D3"/>
    <w:rsid w:val="00534883"/>
    <w:rsid w:val="005349EA"/>
    <w:rsid w:val="00534A09"/>
    <w:rsid w:val="00534A39"/>
    <w:rsid w:val="0053528F"/>
    <w:rsid w:val="00535375"/>
    <w:rsid w:val="0053595B"/>
    <w:rsid w:val="00535AC5"/>
    <w:rsid w:val="00535D72"/>
    <w:rsid w:val="00536034"/>
    <w:rsid w:val="00536249"/>
    <w:rsid w:val="00536387"/>
    <w:rsid w:val="005363C6"/>
    <w:rsid w:val="0053640F"/>
    <w:rsid w:val="00536522"/>
    <w:rsid w:val="00536685"/>
    <w:rsid w:val="00536777"/>
    <w:rsid w:val="00536809"/>
    <w:rsid w:val="00536B44"/>
    <w:rsid w:val="00536BCD"/>
    <w:rsid w:val="00536CA6"/>
    <w:rsid w:val="00536D21"/>
    <w:rsid w:val="00536E0E"/>
    <w:rsid w:val="00536E2F"/>
    <w:rsid w:val="00536E3B"/>
    <w:rsid w:val="00537127"/>
    <w:rsid w:val="0053721F"/>
    <w:rsid w:val="0053725D"/>
    <w:rsid w:val="00537309"/>
    <w:rsid w:val="005375FE"/>
    <w:rsid w:val="00537863"/>
    <w:rsid w:val="005378A4"/>
    <w:rsid w:val="005379AE"/>
    <w:rsid w:val="005379D2"/>
    <w:rsid w:val="00537E9B"/>
    <w:rsid w:val="0054000B"/>
    <w:rsid w:val="005400A0"/>
    <w:rsid w:val="0054028B"/>
    <w:rsid w:val="005402A3"/>
    <w:rsid w:val="0054033E"/>
    <w:rsid w:val="00540AAB"/>
    <w:rsid w:val="00540B2E"/>
    <w:rsid w:val="00540C81"/>
    <w:rsid w:val="00540C91"/>
    <w:rsid w:val="00541209"/>
    <w:rsid w:val="00541243"/>
    <w:rsid w:val="005413BB"/>
    <w:rsid w:val="005414BF"/>
    <w:rsid w:val="005419E0"/>
    <w:rsid w:val="00541A65"/>
    <w:rsid w:val="00541A68"/>
    <w:rsid w:val="00541A69"/>
    <w:rsid w:val="00541CAF"/>
    <w:rsid w:val="00542077"/>
    <w:rsid w:val="00542246"/>
    <w:rsid w:val="00542443"/>
    <w:rsid w:val="00542474"/>
    <w:rsid w:val="0054273A"/>
    <w:rsid w:val="0054291A"/>
    <w:rsid w:val="00542B2B"/>
    <w:rsid w:val="00542C47"/>
    <w:rsid w:val="00543143"/>
    <w:rsid w:val="005433FE"/>
    <w:rsid w:val="0054362B"/>
    <w:rsid w:val="00543854"/>
    <w:rsid w:val="00543B3A"/>
    <w:rsid w:val="00543C04"/>
    <w:rsid w:val="00543C08"/>
    <w:rsid w:val="00543D82"/>
    <w:rsid w:val="00544190"/>
    <w:rsid w:val="005444F6"/>
    <w:rsid w:val="005445E7"/>
    <w:rsid w:val="005445F6"/>
    <w:rsid w:val="005447BA"/>
    <w:rsid w:val="00544873"/>
    <w:rsid w:val="005448CD"/>
    <w:rsid w:val="00544A12"/>
    <w:rsid w:val="00544B8C"/>
    <w:rsid w:val="00544EFF"/>
    <w:rsid w:val="00544FFC"/>
    <w:rsid w:val="00545060"/>
    <w:rsid w:val="005451AF"/>
    <w:rsid w:val="0054521D"/>
    <w:rsid w:val="00545351"/>
    <w:rsid w:val="005457D3"/>
    <w:rsid w:val="005458B5"/>
    <w:rsid w:val="00545BE9"/>
    <w:rsid w:val="00545C0B"/>
    <w:rsid w:val="00545CF7"/>
    <w:rsid w:val="00545EC3"/>
    <w:rsid w:val="00545EEA"/>
    <w:rsid w:val="00545FA0"/>
    <w:rsid w:val="00546000"/>
    <w:rsid w:val="005462BC"/>
    <w:rsid w:val="005462FB"/>
    <w:rsid w:val="005464DE"/>
    <w:rsid w:val="005465BB"/>
    <w:rsid w:val="005467A1"/>
    <w:rsid w:val="0054688C"/>
    <w:rsid w:val="005468FB"/>
    <w:rsid w:val="005469D2"/>
    <w:rsid w:val="00546A1C"/>
    <w:rsid w:val="00546C15"/>
    <w:rsid w:val="00546CDF"/>
    <w:rsid w:val="00546D9D"/>
    <w:rsid w:val="00546D9F"/>
    <w:rsid w:val="00546DC5"/>
    <w:rsid w:val="00547012"/>
    <w:rsid w:val="00547245"/>
    <w:rsid w:val="0054740F"/>
    <w:rsid w:val="005474CA"/>
    <w:rsid w:val="00547526"/>
    <w:rsid w:val="0054780D"/>
    <w:rsid w:val="00547861"/>
    <w:rsid w:val="00547940"/>
    <w:rsid w:val="00547952"/>
    <w:rsid w:val="00547C08"/>
    <w:rsid w:val="00547D15"/>
    <w:rsid w:val="00547E01"/>
    <w:rsid w:val="005501BC"/>
    <w:rsid w:val="00550346"/>
    <w:rsid w:val="00550565"/>
    <w:rsid w:val="005506BB"/>
    <w:rsid w:val="00550788"/>
    <w:rsid w:val="00550912"/>
    <w:rsid w:val="00550919"/>
    <w:rsid w:val="00550978"/>
    <w:rsid w:val="00550AC0"/>
    <w:rsid w:val="00550EEB"/>
    <w:rsid w:val="005510C7"/>
    <w:rsid w:val="00551209"/>
    <w:rsid w:val="00551437"/>
    <w:rsid w:val="00551C0D"/>
    <w:rsid w:val="00551C2D"/>
    <w:rsid w:val="00551D36"/>
    <w:rsid w:val="0055226E"/>
    <w:rsid w:val="005524A5"/>
    <w:rsid w:val="00552508"/>
    <w:rsid w:val="00552735"/>
    <w:rsid w:val="005527CF"/>
    <w:rsid w:val="005534FE"/>
    <w:rsid w:val="00553663"/>
    <w:rsid w:val="005536BC"/>
    <w:rsid w:val="00553911"/>
    <w:rsid w:val="00553B44"/>
    <w:rsid w:val="00553CF3"/>
    <w:rsid w:val="005540EE"/>
    <w:rsid w:val="00554489"/>
    <w:rsid w:val="005544B1"/>
    <w:rsid w:val="005545F7"/>
    <w:rsid w:val="00554658"/>
    <w:rsid w:val="005548F4"/>
    <w:rsid w:val="00554DA5"/>
    <w:rsid w:val="00554DD3"/>
    <w:rsid w:val="00555720"/>
    <w:rsid w:val="00555831"/>
    <w:rsid w:val="00555968"/>
    <w:rsid w:val="005562A2"/>
    <w:rsid w:val="005564BC"/>
    <w:rsid w:val="0055656C"/>
    <w:rsid w:val="005566DC"/>
    <w:rsid w:val="00556AA7"/>
    <w:rsid w:val="00556F20"/>
    <w:rsid w:val="00557235"/>
    <w:rsid w:val="00557741"/>
    <w:rsid w:val="00557785"/>
    <w:rsid w:val="005577BB"/>
    <w:rsid w:val="00557864"/>
    <w:rsid w:val="005578DF"/>
    <w:rsid w:val="00557BD0"/>
    <w:rsid w:val="00557D5B"/>
    <w:rsid w:val="00557DB6"/>
    <w:rsid w:val="00560091"/>
    <w:rsid w:val="00560099"/>
    <w:rsid w:val="005600D9"/>
    <w:rsid w:val="005601A0"/>
    <w:rsid w:val="0056038A"/>
    <w:rsid w:val="00560569"/>
    <w:rsid w:val="0056058B"/>
    <w:rsid w:val="00560597"/>
    <w:rsid w:val="005607CF"/>
    <w:rsid w:val="005607FA"/>
    <w:rsid w:val="00560B64"/>
    <w:rsid w:val="00560CDF"/>
    <w:rsid w:val="00560E81"/>
    <w:rsid w:val="00560FF4"/>
    <w:rsid w:val="005612B3"/>
    <w:rsid w:val="005616CF"/>
    <w:rsid w:val="005619DF"/>
    <w:rsid w:val="00561B1B"/>
    <w:rsid w:val="00561F74"/>
    <w:rsid w:val="005624C7"/>
    <w:rsid w:val="00562641"/>
    <w:rsid w:val="005626A0"/>
    <w:rsid w:val="0056275A"/>
    <w:rsid w:val="00562760"/>
    <w:rsid w:val="005628EB"/>
    <w:rsid w:val="00562E62"/>
    <w:rsid w:val="00562FFF"/>
    <w:rsid w:val="005630DC"/>
    <w:rsid w:val="00563301"/>
    <w:rsid w:val="00563434"/>
    <w:rsid w:val="00563B50"/>
    <w:rsid w:val="00563CAB"/>
    <w:rsid w:val="00563D94"/>
    <w:rsid w:val="00563DA9"/>
    <w:rsid w:val="005641FC"/>
    <w:rsid w:val="005642A3"/>
    <w:rsid w:val="00564517"/>
    <w:rsid w:val="005646B3"/>
    <w:rsid w:val="0056472D"/>
    <w:rsid w:val="00564894"/>
    <w:rsid w:val="005648B3"/>
    <w:rsid w:val="00564973"/>
    <w:rsid w:val="00564A70"/>
    <w:rsid w:val="00565063"/>
    <w:rsid w:val="005652FC"/>
    <w:rsid w:val="0056565B"/>
    <w:rsid w:val="00565C72"/>
    <w:rsid w:val="00565CDA"/>
    <w:rsid w:val="00565E5B"/>
    <w:rsid w:val="00565F1A"/>
    <w:rsid w:val="00565FDB"/>
    <w:rsid w:val="0056626D"/>
    <w:rsid w:val="005663F2"/>
    <w:rsid w:val="005664A1"/>
    <w:rsid w:val="005666F7"/>
    <w:rsid w:val="00566723"/>
    <w:rsid w:val="00566875"/>
    <w:rsid w:val="005669BD"/>
    <w:rsid w:val="00566B47"/>
    <w:rsid w:val="00566D7A"/>
    <w:rsid w:val="00566DB2"/>
    <w:rsid w:val="00566E2A"/>
    <w:rsid w:val="0056739D"/>
    <w:rsid w:val="005673ED"/>
    <w:rsid w:val="00567486"/>
    <w:rsid w:val="00567561"/>
    <w:rsid w:val="005677E3"/>
    <w:rsid w:val="005677E9"/>
    <w:rsid w:val="005678FC"/>
    <w:rsid w:val="00567A4A"/>
    <w:rsid w:val="00567B29"/>
    <w:rsid w:val="00567D78"/>
    <w:rsid w:val="005701AC"/>
    <w:rsid w:val="005701DD"/>
    <w:rsid w:val="005701E9"/>
    <w:rsid w:val="0057043A"/>
    <w:rsid w:val="005704E4"/>
    <w:rsid w:val="00570941"/>
    <w:rsid w:val="00570A38"/>
    <w:rsid w:val="00570B9D"/>
    <w:rsid w:val="00570BB3"/>
    <w:rsid w:val="00570BD5"/>
    <w:rsid w:val="00570D20"/>
    <w:rsid w:val="00570D54"/>
    <w:rsid w:val="00570DF1"/>
    <w:rsid w:val="00570EF6"/>
    <w:rsid w:val="00571206"/>
    <w:rsid w:val="0057154B"/>
    <w:rsid w:val="00571604"/>
    <w:rsid w:val="005716DD"/>
    <w:rsid w:val="00571764"/>
    <w:rsid w:val="005717CA"/>
    <w:rsid w:val="0057185D"/>
    <w:rsid w:val="005718EA"/>
    <w:rsid w:val="00571F86"/>
    <w:rsid w:val="00572111"/>
    <w:rsid w:val="0057228D"/>
    <w:rsid w:val="0057251C"/>
    <w:rsid w:val="005726A8"/>
    <w:rsid w:val="00572AF3"/>
    <w:rsid w:val="00572C1B"/>
    <w:rsid w:val="00572DC9"/>
    <w:rsid w:val="00572DF5"/>
    <w:rsid w:val="0057304A"/>
    <w:rsid w:val="0057317B"/>
    <w:rsid w:val="00573474"/>
    <w:rsid w:val="00573A18"/>
    <w:rsid w:val="00573ACE"/>
    <w:rsid w:val="00573C7A"/>
    <w:rsid w:val="00574084"/>
    <w:rsid w:val="00574195"/>
    <w:rsid w:val="00574412"/>
    <w:rsid w:val="00574543"/>
    <w:rsid w:val="00574640"/>
    <w:rsid w:val="00574918"/>
    <w:rsid w:val="00574D49"/>
    <w:rsid w:val="00574EFD"/>
    <w:rsid w:val="00574FC0"/>
    <w:rsid w:val="00575352"/>
    <w:rsid w:val="005754F8"/>
    <w:rsid w:val="005755A0"/>
    <w:rsid w:val="0057581D"/>
    <w:rsid w:val="0057588E"/>
    <w:rsid w:val="005758C2"/>
    <w:rsid w:val="005758EF"/>
    <w:rsid w:val="00575914"/>
    <w:rsid w:val="00575AC1"/>
    <w:rsid w:val="00575B10"/>
    <w:rsid w:val="00576090"/>
    <w:rsid w:val="00576242"/>
    <w:rsid w:val="0057629B"/>
    <w:rsid w:val="0057632A"/>
    <w:rsid w:val="005765AB"/>
    <w:rsid w:val="005766F8"/>
    <w:rsid w:val="0057672D"/>
    <w:rsid w:val="0057674D"/>
    <w:rsid w:val="00576805"/>
    <w:rsid w:val="005768D0"/>
    <w:rsid w:val="00576A89"/>
    <w:rsid w:val="00576BFE"/>
    <w:rsid w:val="00576C92"/>
    <w:rsid w:val="00577340"/>
    <w:rsid w:val="00577453"/>
    <w:rsid w:val="00577530"/>
    <w:rsid w:val="005778D2"/>
    <w:rsid w:val="00577ADB"/>
    <w:rsid w:val="00577CE0"/>
    <w:rsid w:val="00577FAC"/>
    <w:rsid w:val="00580125"/>
    <w:rsid w:val="005801C5"/>
    <w:rsid w:val="00580213"/>
    <w:rsid w:val="00580427"/>
    <w:rsid w:val="00580530"/>
    <w:rsid w:val="00580573"/>
    <w:rsid w:val="00580A09"/>
    <w:rsid w:val="00580B23"/>
    <w:rsid w:val="00580C25"/>
    <w:rsid w:val="0058128F"/>
    <w:rsid w:val="00581419"/>
    <w:rsid w:val="00581496"/>
    <w:rsid w:val="00581514"/>
    <w:rsid w:val="005818F9"/>
    <w:rsid w:val="00581A7A"/>
    <w:rsid w:val="00581BFD"/>
    <w:rsid w:val="005822B5"/>
    <w:rsid w:val="0058242D"/>
    <w:rsid w:val="005824F8"/>
    <w:rsid w:val="005825ED"/>
    <w:rsid w:val="00582678"/>
    <w:rsid w:val="005827EF"/>
    <w:rsid w:val="00582975"/>
    <w:rsid w:val="00582C8A"/>
    <w:rsid w:val="00582D91"/>
    <w:rsid w:val="00583039"/>
    <w:rsid w:val="00583113"/>
    <w:rsid w:val="005831E3"/>
    <w:rsid w:val="0058336D"/>
    <w:rsid w:val="00583706"/>
    <w:rsid w:val="00583744"/>
    <w:rsid w:val="0058378D"/>
    <w:rsid w:val="005838E3"/>
    <w:rsid w:val="005839A4"/>
    <w:rsid w:val="00583A14"/>
    <w:rsid w:val="00583C75"/>
    <w:rsid w:val="00583CBF"/>
    <w:rsid w:val="00583DB3"/>
    <w:rsid w:val="00583EFB"/>
    <w:rsid w:val="005840CB"/>
    <w:rsid w:val="005841C3"/>
    <w:rsid w:val="005845E1"/>
    <w:rsid w:val="00584957"/>
    <w:rsid w:val="00584D47"/>
    <w:rsid w:val="00585242"/>
    <w:rsid w:val="005853D2"/>
    <w:rsid w:val="005853D7"/>
    <w:rsid w:val="00585639"/>
    <w:rsid w:val="00585843"/>
    <w:rsid w:val="00585886"/>
    <w:rsid w:val="00585BA1"/>
    <w:rsid w:val="00585BE7"/>
    <w:rsid w:val="00585E74"/>
    <w:rsid w:val="00585ED8"/>
    <w:rsid w:val="0058609C"/>
    <w:rsid w:val="005861DB"/>
    <w:rsid w:val="00586371"/>
    <w:rsid w:val="005863E8"/>
    <w:rsid w:val="0058640C"/>
    <w:rsid w:val="00586793"/>
    <w:rsid w:val="00586940"/>
    <w:rsid w:val="00586B39"/>
    <w:rsid w:val="00586F4C"/>
    <w:rsid w:val="005873FD"/>
    <w:rsid w:val="0058744F"/>
    <w:rsid w:val="005876F1"/>
    <w:rsid w:val="00587914"/>
    <w:rsid w:val="00587C94"/>
    <w:rsid w:val="00587CE5"/>
    <w:rsid w:val="00587D6A"/>
    <w:rsid w:val="00590035"/>
    <w:rsid w:val="005903F3"/>
    <w:rsid w:val="00590615"/>
    <w:rsid w:val="00590737"/>
    <w:rsid w:val="00590AF2"/>
    <w:rsid w:val="00590D4E"/>
    <w:rsid w:val="00590DDE"/>
    <w:rsid w:val="00590E44"/>
    <w:rsid w:val="00590F40"/>
    <w:rsid w:val="00591025"/>
    <w:rsid w:val="005913C3"/>
    <w:rsid w:val="005914B7"/>
    <w:rsid w:val="00591502"/>
    <w:rsid w:val="0059181A"/>
    <w:rsid w:val="005918D8"/>
    <w:rsid w:val="00591AA5"/>
    <w:rsid w:val="00591B2F"/>
    <w:rsid w:val="00591C31"/>
    <w:rsid w:val="00591E90"/>
    <w:rsid w:val="005921B0"/>
    <w:rsid w:val="005923ED"/>
    <w:rsid w:val="005925D6"/>
    <w:rsid w:val="005925E5"/>
    <w:rsid w:val="00592651"/>
    <w:rsid w:val="0059272E"/>
    <w:rsid w:val="00592749"/>
    <w:rsid w:val="00592D2A"/>
    <w:rsid w:val="00592F0D"/>
    <w:rsid w:val="0059306C"/>
    <w:rsid w:val="005931EB"/>
    <w:rsid w:val="005933E8"/>
    <w:rsid w:val="005934B8"/>
    <w:rsid w:val="00593529"/>
    <w:rsid w:val="00593579"/>
    <w:rsid w:val="00593882"/>
    <w:rsid w:val="0059397A"/>
    <w:rsid w:val="00593A33"/>
    <w:rsid w:val="00593C27"/>
    <w:rsid w:val="00593EEA"/>
    <w:rsid w:val="00593FCA"/>
    <w:rsid w:val="005940F3"/>
    <w:rsid w:val="00594379"/>
    <w:rsid w:val="0059450F"/>
    <w:rsid w:val="0059463B"/>
    <w:rsid w:val="00594738"/>
    <w:rsid w:val="005949A3"/>
    <w:rsid w:val="00595289"/>
    <w:rsid w:val="005954C8"/>
    <w:rsid w:val="00595748"/>
    <w:rsid w:val="005957B1"/>
    <w:rsid w:val="00595B4A"/>
    <w:rsid w:val="00596099"/>
    <w:rsid w:val="0059615D"/>
    <w:rsid w:val="00596199"/>
    <w:rsid w:val="005961B3"/>
    <w:rsid w:val="0059620C"/>
    <w:rsid w:val="005963F8"/>
    <w:rsid w:val="00596643"/>
    <w:rsid w:val="005968A3"/>
    <w:rsid w:val="005968E0"/>
    <w:rsid w:val="00596A00"/>
    <w:rsid w:val="00596A32"/>
    <w:rsid w:val="00596AC2"/>
    <w:rsid w:val="005972EC"/>
    <w:rsid w:val="0059738A"/>
    <w:rsid w:val="005973F4"/>
    <w:rsid w:val="00597405"/>
    <w:rsid w:val="005977D0"/>
    <w:rsid w:val="005978E3"/>
    <w:rsid w:val="00597A39"/>
    <w:rsid w:val="00597B39"/>
    <w:rsid w:val="00597DCF"/>
    <w:rsid w:val="00597EFE"/>
    <w:rsid w:val="005A004C"/>
    <w:rsid w:val="005A004F"/>
    <w:rsid w:val="005A007F"/>
    <w:rsid w:val="005A0140"/>
    <w:rsid w:val="005A028C"/>
    <w:rsid w:val="005A0483"/>
    <w:rsid w:val="005A092A"/>
    <w:rsid w:val="005A0BF6"/>
    <w:rsid w:val="005A0C63"/>
    <w:rsid w:val="005A0C84"/>
    <w:rsid w:val="005A0D13"/>
    <w:rsid w:val="005A0EF6"/>
    <w:rsid w:val="005A0F60"/>
    <w:rsid w:val="005A120F"/>
    <w:rsid w:val="005A14B5"/>
    <w:rsid w:val="005A1652"/>
    <w:rsid w:val="005A18CE"/>
    <w:rsid w:val="005A1B87"/>
    <w:rsid w:val="005A1CDB"/>
    <w:rsid w:val="005A1D2E"/>
    <w:rsid w:val="005A203D"/>
    <w:rsid w:val="005A20D8"/>
    <w:rsid w:val="005A2129"/>
    <w:rsid w:val="005A2175"/>
    <w:rsid w:val="005A21B4"/>
    <w:rsid w:val="005A21EF"/>
    <w:rsid w:val="005A23C9"/>
    <w:rsid w:val="005A2710"/>
    <w:rsid w:val="005A2782"/>
    <w:rsid w:val="005A2C97"/>
    <w:rsid w:val="005A2C9F"/>
    <w:rsid w:val="005A2CD0"/>
    <w:rsid w:val="005A2E75"/>
    <w:rsid w:val="005A31C5"/>
    <w:rsid w:val="005A3254"/>
    <w:rsid w:val="005A366D"/>
    <w:rsid w:val="005A37FF"/>
    <w:rsid w:val="005A3A35"/>
    <w:rsid w:val="005A3DFF"/>
    <w:rsid w:val="005A475D"/>
    <w:rsid w:val="005A478B"/>
    <w:rsid w:val="005A49BE"/>
    <w:rsid w:val="005A49C6"/>
    <w:rsid w:val="005A4ADF"/>
    <w:rsid w:val="005A4B7F"/>
    <w:rsid w:val="005A4E79"/>
    <w:rsid w:val="005A4F85"/>
    <w:rsid w:val="005A4FD8"/>
    <w:rsid w:val="005A5327"/>
    <w:rsid w:val="005A53F4"/>
    <w:rsid w:val="005A554D"/>
    <w:rsid w:val="005A582C"/>
    <w:rsid w:val="005A596C"/>
    <w:rsid w:val="005A5C4C"/>
    <w:rsid w:val="005A5E72"/>
    <w:rsid w:val="005A611A"/>
    <w:rsid w:val="005A6120"/>
    <w:rsid w:val="005A64AB"/>
    <w:rsid w:val="005A6B6D"/>
    <w:rsid w:val="005A6BA6"/>
    <w:rsid w:val="005A6C1E"/>
    <w:rsid w:val="005A6EB0"/>
    <w:rsid w:val="005A725D"/>
    <w:rsid w:val="005A7260"/>
    <w:rsid w:val="005A72B2"/>
    <w:rsid w:val="005A755E"/>
    <w:rsid w:val="005A78C8"/>
    <w:rsid w:val="005A7909"/>
    <w:rsid w:val="005A792D"/>
    <w:rsid w:val="005A7B0B"/>
    <w:rsid w:val="005A7BE7"/>
    <w:rsid w:val="005A7BEC"/>
    <w:rsid w:val="005A7C87"/>
    <w:rsid w:val="005A7C95"/>
    <w:rsid w:val="005A7DAB"/>
    <w:rsid w:val="005A7FC6"/>
    <w:rsid w:val="005A7FF4"/>
    <w:rsid w:val="005B0673"/>
    <w:rsid w:val="005B0891"/>
    <w:rsid w:val="005B0B0B"/>
    <w:rsid w:val="005B0B94"/>
    <w:rsid w:val="005B0BAF"/>
    <w:rsid w:val="005B0BC8"/>
    <w:rsid w:val="005B0BD4"/>
    <w:rsid w:val="005B0E90"/>
    <w:rsid w:val="005B10F7"/>
    <w:rsid w:val="005B1452"/>
    <w:rsid w:val="005B14BD"/>
    <w:rsid w:val="005B14E7"/>
    <w:rsid w:val="005B16A9"/>
    <w:rsid w:val="005B16B0"/>
    <w:rsid w:val="005B173D"/>
    <w:rsid w:val="005B1769"/>
    <w:rsid w:val="005B1BE1"/>
    <w:rsid w:val="005B1C68"/>
    <w:rsid w:val="005B1CA6"/>
    <w:rsid w:val="005B1CAF"/>
    <w:rsid w:val="005B1E13"/>
    <w:rsid w:val="005B1FA4"/>
    <w:rsid w:val="005B1FE2"/>
    <w:rsid w:val="005B2174"/>
    <w:rsid w:val="005B235A"/>
    <w:rsid w:val="005B2A87"/>
    <w:rsid w:val="005B2B00"/>
    <w:rsid w:val="005B2C52"/>
    <w:rsid w:val="005B2D15"/>
    <w:rsid w:val="005B331F"/>
    <w:rsid w:val="005B33E7"/>
    <w:rsid w:val="005B3631"/>
    <w:rsid w:val="005B3C35"/>
    <w:rsid w:val="005B3E30"/>
    <w:rsid w:val="005B3FB4"/>
    <w:rsid w:val="005B4125"/>
    <w:rsid w:val="005B4133"/>
    <w:rsid w:val="005B413A"/>
    <w:rsid w:val="005B414B"/>
    <w:rsid w:val="005B4428"/>
    <w:rsid w:val="005B4806"/>
    <w:rsid w:val="005B4D65"/>
    <w:rsid w:val="005B4EA6"/>
    <w:rsid w:val="005B4EA8"/>
    <w:rsid w:val="005B5092"/>
    <w:rsid w:val="005B511A"/>
    <w:rsid w:val="005B5196"/>
    <w:rsid w:val="005B52B2"/>
    <w:rsid w:val="005B558F"/>
    <w:rsid w:val="005B5888"/>
    <w:rsid w:val="005B59E8"/>
    <w:rsid w:val="005B5A4F"/>
    <w:rsid w:val="005B5B70"/>
    <w:rsid w:val="005B5D91"/>
    <w:rsid w:val="005B5F3D"/>
    <w:rsid w:val="005B5F90"/>
    <w:rsid w:val="005B6099"/>
    <w:rsid w:val="005B63B8"/>
    <w:rsid w:val="005B6A45"/>
    <w:rsid w:val="005B6B4F"/>
    <w:rsid w:val="005B6D2F"/>
    <w:rsid w:val="005B6D51"/>
    <w:rsid w:val="005B6FE7"/>
    <w:rsid w:val="005B70A2"/>
    <w:rsid w:val="005B70F1"/>
    <w:rsid w:val="005B7160"/>
    <w:rsid w:val="005B720B"/>
    <w:rsid w:val="005B73CD"/>
    <w:rsid w:val="005B7417"/>
    <w:rsid w:val="005B789A"/>
    <w:rsid w:val="005B78F0"/>
    <w:rsid w:val="005B797D"/>
    <w:rsid w:val="005B7D38"/>
    <w:rsid w:val="005B7D65"/>
    <w:rsid w:val="005B7E9D"/>
    <w:rsid w:val="005C02F2"/>
    <w:rsid w:val="005C04E3"/>
    <w:rsid w:val="005C0676"/>
    <w:rsid w:val="005C08A4"/>
    <w:rsid w:val="005C09A7"/>
    <w:rsid w:val="005C0BB4"/>
    <w:rsid w:val="005C0C22"/>
    <w:rsid w:val="005C0DD2"/>
    <w:rsid w:val="005C0ECE"/>
    <w:rsid w:val="005C10D1"/>
    <w:rsid w:val="005C129F"/>
    <w:rsid w:val="005C1394"/>
    <w:rsid w:val="005C1742"/>
    <w:rsid w:val="005C1A4C"/>
    <w:rsid w:val="005C1AA5"/>
    <w:rsid w:val="005C1AD3"/>
    <w:rsid w:val="005C1B0B"/>
    <w:rsid w:val="005C1FCB"/>
    <w:rsid w:val="005C240E"/>
    <w:rsid w:val="005C2560"/>
    <w:rsid w:val="005C2F1D"/>
    <w:rsid w:val="005C31DD"/>
    <w:rsid w:val="005C327A"/>
    <w:rsid w:val="005C3427"/>
    <w:rsid w:val="005C351D"/>
    <w:rsid w:val="005C365F"/>
    <w:rsid w:val="005C3823"/>
    <w:rsid w:val="005C3CA1"/>
    <w:rsid w:val="005C3D01"/>
    <w:rsid w:val="005C3E43"/>
    <w:rsid w:val="005C3F40"/>
    <w:rsid w:val="005C41C5"/>
    <w:rsid w:val="005C41E5"/>
    <w:rsid w:val="005C4537"/>
    <w:rsid w:val="005C45F3"/>
    <w:rsid w:val="005C46CD"/>
    <w:rsid w:val="005C46DE"/>
    <w:rsid w:val="005C470B"/>
    <w:rsid w:val="005C4734"/>
    <w:rsid w:val="005C488A"/>
    <w:rsid w:val="005C4B49"/>
    <w:rsid w:val="005C4D1D"/>
    <w:rsid w:val="005C4E2D"/>
    <w:rsid w:val="005C5155"/>
    <w:rsid w:val="005C53D1"/>
    <w:rsid w:val="005C5613"/>
    <w:rsid w:val="005C5753"/>
    <w:rsid w:val="005C57FD"/>
    <w:rsid w:val="005C5CA8"/>
    <w:rsid w:val="005C5E21"/>
    <w:rsid w:val="005C6282"/>
    <w:rsid w:val="005C6303"/>
    <w:rsid w:val="005C647E"/>
    <w:rsid w:val="005C6690"/>
    <w:rsid w:val="005C66F6"/>
    <w:rsid w:val="005C689C"/>
    <w:rsid w:val="005C6A06"/>
    <w:rsid w:val="005C6CAD"/>
    <w:rsid w:val="005C6E8A"/>
    <w:rsid w:val="005C6F93"/>
    <w:rsid w:val="005C70DC"/>
    <w:rsid w:val="005C73B0"/>
    <w:rsid w:val="005C7483"/>
    <w:rsid w:val="005C7711"/>
    <w:rsid w:val="005C79F5"/>
    <w:rsid w:val="005C7C43"/>
    <w:rsid w:val="005C7C8B"/>
    <w:rsid w:val="005C7F01"/>
    <w:rsid w:val="005D004E"/>
    <w:rsid w:val="005D0166"/>
    <w:rsid w:val="005D01AA"/>
    <w:rsid w:val="005D0431"/>
    <w:rsid w:val="005D06F3"/>
    <w:rsid w:val="005D08C4"/>
    <w:rsid w:val="005D0B5A"/>
    <w:rsid w:val="005D0C63"/>
    <w:rsid w:val="005D0F2B"/>
    <w:rsid w:val="005D1142"/>
    <w:rsid w:val="005D1307"/>
    <w:rsid w:val="005D13F7"/>
    <w:rsid w:val="005D1520"/>
    <w:rsid w:val="005D18EB"/>
    <w:rsid w:val="005D1A7D"/>
    <w:rsid w:val="005D1C82"/>
    <w:rsid w:val="005D1D61"/>
    <w:rsid w:val="005D1DDE"/>
    <w:rsid w:val="005D1EAC"/>
    <w:rsid w:val="005D1FE6"/>
    <w:rsid w:val="005D2633"/>
    <w:rsid w:val="005D2A43"/>
    <w:rsid w:val="005D2A67"/>
    <w:rsid w:val="005D2B26"/>
    <w:rsid w:val="005D2FB5"/>
    <w:rsid w:val="005D3101"/>
    <w:rsid w:val="005D3208"/>
    <w:rsid w:val="005D3629"/>
    <w:rsid w:val="005D3885"/>
    <w:rsid w:val="005D39D4"/>
    <w:rsid w:val="005D3A19"/>
    <w:rsid w:val="005D3C84"/>
    <w:rsid w:val="005D3EC4"/>
    <w:rsid w:val="005D3FD1"/>
    <w:rsid w:val="005D4071"/>
    <w:rsid w:val="005D41D2"/>
    <w:rsid w:val="005D43BC"/>
    <w:rsid w:val="005D46F5"/>
    <w:rsid w:val="005D4BB9"/>
    <w:rsid w:val="005D4C23"/>
    <w:rsid w:val="005D4D02"/>
    <w:rsid w:val="005D4FA3"/>
    <w:rsid w:val="005D5300"/>
    <w:rsid w:val="005D5596"/>
    <w:rsid w:val="005D56EE"/>
    <w:rsid w:val="005D5CF3"/>
    <w:rsid w:val="005D6083"/>
    <w:rsid w:val="005D6309"/>
    <w:rsid w:val="005D6453"/>
    <w:rsid w:val="005D64CC"/>
    <w:rsid w:val="005D64E4"/>
    <w:rsid w:val="005D65A4"/>
    <w:rsid w:val="005D6638"/>
    <w:rsid w:val="005D67B1"/>
    <w:rsid w:val="005D6A52"/>
    <w:rsid w:val="005D6AF5"/>
    <w:rsid w:val="005D6B92"/>
    <w:rsid w:val="005D704A"/>
    <w:rsid w:val="005D70D6"/>
    <w:rsid w:val="005D72C2"/>
    <w:rsid w:val="005D735A"/>
    <w:rsid w:val="005D7397"/>
    <w:rsid w:val="005D74AB"/>
    <w:rsid w:val="005D75FF"/>
    <w:rsid w:val="005D7C2A"/>
    <w:rsid w:val="005D7D55"/>
    <w:rsid w:val="005D7F58"/>
    <w:rsid w:val="005D7F8C"/>
    <w:rsid w:val="005D7FFE"/>
    <w:rsid w:val="005D9CAE"/>
    <w:rsid w:val="005E0000"/>
    <w:rsid w:val="005E0119"/>
    <w:rsid w:val="005E01F4"/>
    <w:rsid w:val="005E0375"/>
    <w:rsid w:val="005E03A3"/>
    <w:rsid w:val="005E061D"/>
    <w:rsid w:val="005E090F"/>
    <w:rsid w:val="005E0915"/>
    <w:rsid w:val="005E100A"/>
    <w:rsid w:val="005E13A0"/>
    <w:rsid w:val="005E13E5"/>
    <w:rsid w:val="005E1465"/>
    <w:rsid w:val="005E180C"/>
    <w:rsid w:val="005E1814"/>
    <w:rsid w:val="005E19F2"/>
    <w:rsid w:val="005E1B66"/>
    <w:rsid w:val="005E1E07"/>
    <w:rsid w:val="005E1FC0"/>
    <w:rsid w:val="005E21FB"/>
    <w:rsid w:val="005E25C9"/>
    <w:rsid w:val="005E271F"/>
    <w:rsid w:val="005E2ADB"/>
    <w:rsid w:val="005E2DE4"/>
    <w:rsid w:val="005E2FD6"/>
    <w:rsid w:val="005E31EE"/>
    <w:rsid w:val="005E32A6"/>
    <w:rsid w:val="005E3401"/>
    <w:rsid w:val="005E34B8"/>
    <w:rsid w:val="005E367C"/>
    <w:rsid w:val="005E377B"/>
    <w:rsid w:val="005E3926"/>
    <w:rsid w:val="005E3965"/>
    <w:rsid w:val="005E396E"/>
    <w:rsid w:val="005E3A0E"/>
    <w:rsid w:val="005E3AD5"/>
    <w:rsid w:val="005E3DCF"/>
    <w:rsid w:val="005E3E05"/>
    <w:rsid w:val="005E4046"/>
    <w:rsid w:val="005E4181"/>
    <w:rsid w:val="005E4556"/>
    <w:rsid w:val="005E46BF"/>
    <w:rsid w:val="005E479E"/>
    <w:rsid w:val="005E497D"/>
    <w:rsid w:val="005E49FB"/>
    <w:rsid w:val="005E4A19"/>
    <w:rsid w:val="005E4AAB"/>
    <w:rsid w:val="005E4B82"/>
    <w:rsid w:val="005E4C99"/>
    <w:rsid w:val="005E4F6A"/>
    <w:rsid w:val="005E5074"/>
    <w:rsid w:val="005E510A"/>
    <w:rsid w:val="005E5216"/>
    <w:rsid w:val="005E5E27"/>
    <w:rsid w:val="005E5EC3"/>
    <w:rsid w:val="005E61CE"/>
    <w:rsid w:val="005E622B"/>
    <w:rsid w:val="005E6300"/>
    <w:rsid w:val="005E63BF"/>
    <w:rsid w:val="005E64A4"/>
    <w:rsid w:val="005E6631"/>
    <w:rsid w:val="005E6795"/>
    <w:rsid w:val="005E68E0"/>
    <w:rsid w:val="005E694D"/>
    <w:rsid w:val="005E6982"/>
    <w:rsid w:val="005E6B07"/>
    <w:rsid w:val="005E6B23"/>
    <w:rsid w:val="005E6D5D"/>
    <w:rsid w:val="005E6D96"/>
    <w:rsid w:val="005E6FE9"/>
    <w:rsid w:val="005E7188"/>
    <w:rsid w:val="005E71F7"/>
    <w:rsid w:val="005E7397"/>
    <w:rsid w:val="005E7476"/>
    <w:rsid w:val="005E75C6"/>
    <w:rsid w:val="005E77EA"/>
    <w:rsid w:val="005E79C2"/>
    <w:rsid w:val="005E7A4E"/>
    <w:rsid w:val="005E7BC9"/>
    <w:rsid w:val="005EB500"/>
    <w:rsid w:val="005F00A7"/>
    <w:rsid w:val="005F032F"/>
    <w:rsid w:val="005F0359"/>
    <w:rsid w:val="005F05D6"/>
    <w:rsid w:val="005F082B"/>
    <w:rsid w:val="005F08F2"/>
    <w:rsid w:val="005F093E"/>
    <w:rsid w:val="005F0960"/>
    <w:rsid w:val="005F0A9B"/>
    <w:rsid w:val="005F0AF4"/>
    <w:rsid w:val="005F0B73"/>
    <w:rsid w:val="005F0C5B"/>
    <w:rsid w:val="005F1080"/>
    <w:rsid w:val="005F170E"/>
    <w:rsid w:val="005F17B1"/>
    <w:rsid w:val="005F183F"/>
    <w:rsid w:val="005F196B"/>
    <w:rsid w:val="005F1AA1"/>
    <w:rsid w:val="005F1B47"/>
    <w:rsid w:val="005F1F27"/>
    <w:rsid w:val="005F200B"/>
    <w:rsid w:val="005F2105"/>
    <w:rsid w:val="005F2226"/>
    <w:rsid w:val="005F2493"/>
    <w:rsid w:val="005F24B0"/>
    <w:rsid w:val="005F261D"/>
    <w:rsid w:val="005F2643"/>
    <w:rsid w:val="005F286E"/>
    <w:rsid w:val="005F29B0"/>
    <w:rsid w:val="005F2E18"/>
    <w:rsid w:val="005F3647"/>
    <w:rsid w:val="005F3926"/>
    <w:rsid w:val="005F3AAE"/>
    <w:rsid w:val="005F3B31"/>
    <w:rsid w:val="005F3B83"/>
    <w:rsid w:val="005F3D53"/>
    <w:rsid w:val="005F422B"/>
    <w:rsid w:val="005F43E6"/>
    <w:rsid w:val="005F4430"/>
    <w:rsid w:val="005F481B"/>
    <w:rsid w:val="005F4A68"/>
    <w:rsid w:val="005F4B20"/>
    <w:rsid w:val="005F5237"/>
    <w:rsid w:val="005F530B"/>
    <w:rsid w:val="005F5635"/>
    <w:rsid w:val="005F56B4"/>
    <w:rsid w:val="005F59D2"/>
    <w:rsid w:val="005F5B08"/>
    <w:rsid w:val="005F5D81"/>
    <w:rsid w:val="005F603A"/>
    <w:rsid w:val="005F618C"/>
    <w:rsid w:val="005F6270"/>
    <w:rsid w:val="005F6310"/>
    <w:rsid w:val="005F63A9"/>
    <w:rsid w:val="005F63B7"/>
    <w:rsid w:val="005F63FA"/>
    <w:rsid w:val="005F644A"/>
    <w:rsid w:val="005F664E"/>
    <w:rsid w:val="005F6874"/>
    <w:rsid w:val="005F6878"/>
    <w:rsid w:val="005F6935"/>
    <w:rsid w:val="005F6A62"/>
    <w:rsid w:val="005F6D0A"/>
    <w:rsid w:val="005F6DD7"/>
    <w:rsid w:val="005F6DE1"/>
    <w:rsid w:val="005F6F8C"/>
    <w:rsid w:val="005F715E"/>
    <w:rsid w:val="005F73A9"/>
    <w:rsid w:val="005F74B9"/>
    <w:rsid w:val="005F7573"/>
    <w:rsid w:val="005F7760"/>
    <w:rsid w:val="005F7937"/>
    <w:rsid w:val="005F797B"/>
    <w:rsid w:val="005F7A24"/>
    <w:rsid w:val="005F7B5D"/>
    <w:rsid w:val="005F7B7A"/>
    <w:rsid w:val="005F7D4F"/>
    <w:rsid w:val="005F7DC1"/>
    <w:rsid w:val="005F7FA4"/>
    <w:rsid w:val="00600057"/>
    <w:rsid w:val="0060034B"/>
    <w:rsid w:val="0060078A"/>
    <w:rsid w:val="006007AE"/>
    <w:rsid w:val="0060097D"/>
    <w:rsid w:val="006009F8"/>
    <w:rsid w:val="00600A67"/>
    <w:rsid w:val="00600AC1"/>
    <w:rsid w:val="00600BEC"/>
    <w:rsid w:val="00600CEB"/>
    <w:rsid w:val="00600D02"/>
    <w:rsid w:val="00600DA6"/>
    <w:rsid w:val="006010B0"/>
    <w:rsid w:val="006010E6"/>
    <w:rsid w:val="006012E6"/>
    <w:rsid w:val="006013D3"/>
    <w:rsid w:val="00601445"/>
    <w:rsid w:val="00601699"/>
    <w:rsid w:val="0060170D"/>
    <w:rsid w:val="00601946"/>
    <w:rsid w:val="006019F4"/>
    <w:rsid w:val="00601A43"/>
    <w:rsid w:val="00601A6B"/>
    <w:rsid w:val="00601C1A"/>
    <w:rsid w:val="00601C90"/>
    <w:rsid w:val="00601DBC"/>
    <w:rsid w:val="00601DF6"/>
    <w:rsid w:val="00601E3E"/>
    <w:rsid w:val="00602136"/>
    <w:rsid w:val="00602207"/>
    <w:rsid w:val="006023F4"/>
    <w:rsid w:val="006024D5"/>
    <w:rsid w:val="00602575"/>
    <w:rsid w:val="00602731"/>
    <w:rsid w:val="006027F5"/>
    <w:rsid w:val="00602AF4"/>
    <w:rsid w:val="00602B52"/>
    <w:rsid w:val="00602C40"/>
    <w:rsid w:val="00602F42"/>
    <w:rsid w:val="006031C5"/>
    <w:rsid w:val="00603221"/>
    <w:rsid w:val="00603230"/>
    <w:rsid w:val="00603254"/>
    <w:rsid w:val="00603325"/>
    <w:rsid w:val="00603459"/>
    <w:rsid w:val="006035AC"/>
    <w:rsid w:val="006036A8"/>
    <w:rsid w:val="0060372C"/>
    <w:rsid w:val="00603774"/>
    <w:rsid w:val="00603929"/>
    <w:rsid w:val="00603A2D"/>
    <w:rsid w:val="00603EFD"/>
    <w:rsid w:val="006040D9"/>
    <w:rsid w:val="0060414F"/>
    <w:rsid w:val="006041EE"/>
    <w:rsid w:val="006042F7"/>
    <w:rsid w:val="006048C8"/>
    <w:rsid w:val="0060491C"/>
    <w:rsid w:val="00604EA7"/>
    <w:rsid w:val="006052EC"/>
    <w:rsid w:val="0060556C"/>
    <w:rsid w:val="0060568F"/>
    <w:rsid w:val="00605706"/>
    <w:rsid w:val="006057FE"/>
    <w:rsid w:val="00605BD2"/>
    <w:rsid w:val="00605C83"/>
    <w:rsid w:val="0060618D"/>
    <w:rsid w:val="00606995"/>
    <w:rsid w:val="00606ABE"/>
    <w:rsid w:val="00606D05"/>
    <w:rsid w:val="00606EF5"/>
    <w:rsid w:val="0060706C"/>
    <w:rsid w:val="0060729B"/>
    <w:rsid w:val="006075EF"/>
    <w:rsid w:val="0060764B"/>
    <w:rsid w:val="00607825"/>
    <w:rsid w:val="00607840"/>
    <w:rsid w:val="006079DF"/>
    <w:rsid w:val="0061014E"/>
    <w:rsid w:val="006105CC"/>
    <w:rsid w:val="00610A6B"/>
    <w:rsid w:val="00610A6C"/>
    <w:rsid w:val="00610C17"/>
    <w:rsid w:val="00610C67"/>
    <w:rsid w:val="00610C69"/>
    <w:rsid w:val="00610E56"/>
    <w:rsid w:val="00610F70"/>
    <w:rsid w:val="00611178"/>
    <w:rsid w:val="006112E1"/>
    <w:rsid w:val="00611575"/>
    <w:rsid w:val="00611FD6"/>
    <w:rsid w:val="00612025"/>
    <w:rsid w:val="00612355"/>
    <w:rsid w:val="006125FD"/>
    <w:rsid w:val="00612A4F"/>
    <w:rsid w:val="00612AF3"/>
    <w:rsid w:val="00612D42"/>
    <w:rsid w:val="0061304D"/>
    <w:rsid w:val="006130AE"/>
    <w:rsid w:val="0061317E"/>
    <w:rsid w:val="006132F6"/>
    <w:rsid w:val="006132F9"/>
    <w:rsid w:val="0061346D"/>
    <w:rsid w:val="006134C7"/>
    <w:rsid w:val="006134D0"/>
    <w:rsid w:val="0061359B"/>
    <w:rsid w:val="0061362B"/>
    <w:rsid w:val="0061366E"/>
    <w:rsid w:val="006136E3"/>
    <w:rsid w:val="00613899"/>
    <w:rsid w:val="00613921"/>
    <w:rsid w:val="00613A51"/>
    <w:rsid w:val="0061416A"/>
    <w:rsid w:val="006141FF"/>
    <w:rsid w:val="006142C3"/>
    <w:rsid w:val="006142F4"/>
    <w:rsid w:val="00614589"/>
    <w:rsid w:val="00614A73"/>
    <w:rsid w:val="00614A9F"/>
    <w:rsid w:val="00614C78"/>
    <w:rsid w:val="00614CE7"/>
    <w:rsid w:val="00614D02"/>
    <w:rsid w:val="00614DA3"/>
    <w:rsid w:val="00614E01"/>
    <w:rsid w:val="00614FC4"/>
    <w:rsid w:val="006153FB"/>
    <w:rsid w:val="006154DB"/>
    <w:rsid w:val="0061597B"/>
    <w:rsid w:val="00615A7D"/>
    <w:rsid w:val="00615A85"/>
    <w:rsid w:val="00615AA3"/>
    <w:rsid w:val="00615D6C"/>
    <w:rsid w:val="00615DEC"/>
    <w:rsid w:val="006160ED"/>
    <w:rsid w:val="00616209"/>
    <w:rsid w:val="0061631C"/>
    <w:rsid w:val="0061672B"/>
    <w:rsid w:val="00616739"/>
    <w:rsid w:val="00616793"/>
    <w:rsid w:val="0061684B"/>
    <w:rsid w:val="0061698B"/>
    <w:rsid w:val="00616BD4"/>
    <w:rsid w:val="00616EC2"/>
    <w:rsid w:val="00616FA8"/>
    <w:rsid w:val="0061711D"/>
    <w:rsid w:val="0061773A"/>
    <w:rsid w:val="00617AA9"/>
    <w:rsid w:val="00617B98"/>
    <w:rsid w:val="00617BE3"/>
    <w:rsid w:val="00617CBC"/>
    <w:rsid w:val="00617E7A"/>
    <w:rsid w:val="0061EF5D"/>
    <w:rsid w:val="00620173"/>
    <w:rsid w:val="0062029B"/>
    <w:rsid w:val="0062045F"/>
    <w:rsid w:val="006204C0"/>
    <w:rsid w:val="0062054E"/>
    <w:rsid w:val="006205C4"/>
    <w:rsid w:val="00620907"/>
    <w:rsid w:val="00620B8C"/>
    <w:rsid w:val="00620BAF"/>
    <w:rsid w:val="00620D43"/>
    <w:rsid w:val="006212FB"/>
    <w:rsid w:val="0062142D"/>
    <w:rsid w:val="0062156C"/>
    <w:rsid w:val="00621868"/>
    <w:rsid w:val="00621C07"/>
    <w:rsid w:val="00621C21"/>
    <w:rsid w:val="00621C63"/>
    <w:rsid w:val="00621E3C"/>
    <w:rsid w:val="00621F69"/>
    <w:rsid w:val="0062275E"/>
    <w:rsid w:val="00622822"/>
    <w:rsid w:val="006229CB"/>
    <w:rsid w:val="00622A15"/>
    <w:rsid w:val="00622AF8"/>
    <w:rsid w:val="00622B46"/>
    <w:rsid w:val="00622C83"/>
    <w:rsid w:val="00622CC6"/>
    <w:rsid w:val="00622D67"/>
    <w:rsid w:val="00622EF4"/>
    <w:rsid w:val="00622FD8"/>
    <w:rsid w:val="00623174"/>
    <w:rsid w:val="00623386"/>
    <w:rsid w:val="0062349D"/>
    <w:rsid w:val="006236DA"/>
    <w:rsid w:val="006239B4"/>
    <w:rsid w:val="006239C3"/>
    <w:rsid w:val="006239E1"/>
    <w:rsid w:val="00623B65"/>
    <w:rsid w:val="00623B88"/>
    <w:rsid w:val="00623CA0"/>
    <w:rsid w:val="006246CF"/>
    <w:rsid w:val="006249C0"/>
    <w:rsid w:val="006249F2"/>
    <w:rsid w:val="00624BBC"/>
    <w:rsid w:val="00624CA5"/>
    <w:rsid w:val="0062506D"/>
    <w:rsid w:val="00625092"/>
    <w:rsid w:val="006250AA"/>
    <w:rsid w:val="006252B8"/>
    <w:rsid w:val="006253B5"/>
    <w:rsid w:val="00625761"/>
    <w:rsid w:val="00625AF0"/>
    <w:rsid w:val="00625B4C"/>
    <w:rsid w:val="00626637"/>
    <w:rsid w:val="0062695E"/>
    <w:rsid w:val="00626D15"/>
    <w:rsid w:val="00626DCE"/>
    <w:rsid w:val="00626DD8"/>
    <w:rsid w:val="00626E45"/>
    <w:rsid w:val="00627016"/>
    <w:rsid w:val="006270F9"/>
    <w:rsid w:val="00627242"/>
    <w:rsid w:val="00627396"/>
    <w:rsid w:val="006273B6"/>
    <w:rsid w:val="00627649"/>
    <w:rsid w:val="0062765B"/>
    <w:rsid w:val="006278C2"/>
    <w:rsid w:val="0062793F"/>
    <w:rsid w:val="00627955"/>
    <w:rsid w:val="0062795A"/>
    <w:rsid w:val="00627EDF"/>
    <w:rsid w:val="00627F7F"/>
    <w:rsid w:val="006300DB"/>
    <w:rsid w:val="00630144"/>
    <w:rsid w:val="006303D4"/>
    <w:rsid w:val="006303DE"/>
    <w:rsid w:val="006304AE"/>
    <w:rsid w:val="0063050E"/>
    <w:rsid w:val="00630550"/>
    <w:rsid w:val="006309B7"/>
    <w:rsid w:val="00630B45"/>
    <w:rsid w:val="00630B64"/>
    <w:rsid w:val="00630E2C"/>
    <w:rsid w:val="00631063"/>
    <w:rsid w:val="00631140"/>
    <w:rsid w:val="00631482"/>
    <w:rsid w:val="00631509"/>
    <w:rsid w:val="006317FB"/>
    <w:rsid w:val="006318F7"/>
    <w:rsid w:val="00631A4F"/>
    <w:rsid w:val="00631A64"/>
    <w:rsid w:val="00631CAB"/>
    <w:rsid w:val="00632076"/>
    <w:rsid w:val="0063218C"/>
    <w:rsid w:val="00632266"/>
    <w:rsid w:val="006324DC"/>
    <w:rsid w:val="00632824"/>
    <w:rsid w:val="00632C52"/>
    <w:rsid w:val="00632C70"/>
    <w:rsid w:val="00632FC1"/>
    <w:rsid w:val="00633170"/>
    <w:rsid w:val="006331E4"/>
    <w:rsid w:val="00633242"/>
    <w:rsid w:val="006333C4"/>
    <w:rsid w:val="00633405"/>
    <w:rsid w:val="00633487"/>
    <w:rsid w:val="0063351B"/>
    <w:rsid w:val="006336C7"/>
    <w:rsid w:val="0063397B"/>
    <w:rsid w:val="00633A6B"/>
    <w:rsid w:val="00633AF5"/>
    <w:rsid w:val="00633CEA"/>
    <w:rsid w:val="00633D36"/>
    <w:rsid w:val="00633E9A"/>
    <w:rsid w:val="00633F30"/>
    <w:rsid w:val="0063443B"/>
    <w:rsid w:val="006345E4"/>
    <w:rsid w:val="00634739"/>
    <w:rsid w:val="006348AD"/>
    <w:rsid w:val="00634974"/>
    <w:rsid w:val="006349BB"/>
    <w:rsid w:val="00634BDE"/>
    <w:rsid w:val="00634DB5"/>
    <w:rsid w:val="00634EEB"/>
    <w:rsid w:val="00635174"/>
    <w:rsid w:val="0063524B"/>
    <w:rsid w:val="0063532E"/>
    <w:rsid w:val="00635588"/>
    <w:rsid w:val="006355AF"/>
    <w:rsid w:val="00635BF2"/>
    <w:rsid w:val="00635D50"/>
    <w:rsid w:val="00635E2D"/>
    <w:rsid w:val="00636041"/>
    <w:rsid w:val="00636068"/>
    <w:rsid w:val="0063613E"/>
    <w:rsid w:val="0063618B"/>
    <w:rsid w:val="00636800"/>
    <w:rsid w:val="0063686D"/>
    <w:rsid w:val="00636A3B"/>
    <w:rsid w:val="00636A79"/>
    <w:rsid w:val="00636B3F"/>
    <w:rsid w:val="00636FE0"/>
    <w:rsid w:val="006370FD"/>
    <w:rsid w:val="00637548"/>
    <w:rsid w:val="0063755E"/>
    <w:rsid w:val="006375E9"/>
    <w:rsid w:val="00637D0F"/>
    <w:rsid w:val="00637F69"/>
    <w:rsid w:val="00640345"/>
    <w:rsid w:val="006405FD"/>
    <w:rsid w:val="0064069C"/>
    <w:rsid w:val="0064079A"/>
    <w:rsid w:val="0064096A"/>
    <w:rsid w:val="00640BB7"/>
    <w:rsid w:val="00640D9B"/>
    <w:rsid w:val="00640E63"/>
    <w:rsid w:val="00640E8A"/>
    <w:rsid w:val="00640F90"/>
    <w:rsid w:val="0064135C"/>
    <w:rsid w:val="00641865"/>
    <w:rsid w:val="00641AD2"/>
    <w:rsid w:val="00641B72"/>
    <w:rsid w:val="00641D4D"/>
    <w:rsid w:val="00642082"/>
    <w:rsid w:val="00642206"/>
    <w:rsid w:val="00642230"/>
    <w:rsid w:val="00642282"/>
    <w:rsid w:val="0064241E"/>
    <w:rsid w:val="00642550"/>
    <w:rsid w:val="006425CF"/>
    <w:rsid w:val="006426E7"/>
    <w:rsid w:val="00642F82"/>
    <w:rsid w:val="00642FC3"/>
    <w:rsid w:val="00643101"/>
    <w:rsid w:val="00643268"/>
    <w:rsid w:val="00643611"/>
    <w:rsid w:val="0064373C"/>
    <w:rsid w:val="006437A9"/>
    <w:rsid w:val="0064391C"/>
    <w:rsid w:val="00643A85"/>
    <w:rsid w:val="00643BC2"/>
    <w:rsid w:val="00643C8A"/>
    <w:rsid w:val="00643F19"/>
    <w:rsid w:val="00643F1D"/>
    <w:rsid w:val="00643F66"/>
    <w:rsid w:val="00644396"/>
    <w:rsid w:val="006443F9"/>
    <w:rsid w:val="006444C5"/>
    <w:rsid w:val="0064450E"/>
    <w:rsid w:val="006445EA"/>
    <w:rsid w:val="0064462E"/>
    <w:rsid w:val="00644691"/>
    <w:rsid w:val="0064480D"/>
    <w:rsid w:val="00644AE0"/>
    <w:rsid w:val="00644DA2"/>
    <w:rsid w:val="00644F89"/>
    <w:rsid w:val="006454AA"/>
    <w:rsid w:val="006455B8"/>
    <w:rsid w:val="00645764"/>
    <w:rsid w:val="006457F1"/>
    <w:rsid w:val="00645BF6"/>
    <w:rsid w:val="00645F9D"/>
    <w:rsid w:val="006460FD"/>
    <w:rsid w:val="006462CA"/>
    <w:rsid w:val="00646470"/>
    <w:rsid w:val="00646646"/>
    <w:rsid w:val="006467FA"/>
    <w:rsid w:val="00646BB1"/>
    <w:rsid w:val="00646D7A"/>
    <w:rsid w:val="00646E72"/>
    <w:rsid w:val="00646F52"/>
    <w:rsid w:val="00647150"/>
    <w:rsid w:val="0064723B"/>
    <w:rsid w:val="00647248"/>
    <w:rsid w:val="0064746F"/>
    <w:rsid w:val="00647471"/>
    <w:rsid w:val="0064765F"/>
    <w:rsid w:val="00647F02"/>
    <w:rsid w:val="00650710"/>
    <w:rsid w:val="00650967"/>
    <w:rsid w:val="00650A02"/>
    <w:rsid w:val="00650B7C"/>
    <w:rsid w:val="00650BBB"/>
    <w:rsid w:val="00650BC7"/>
    <w:rsid w:val="00650EB1"/>
    <w:rsid w:val="00650F39"/>
    <w:rsid w:val="00651075"/>
    <w:rsid w:val="00651121"/>
    <w:rsid w:val="00651285"/>
    <w:rsid w:val="0065142F"/>
    <w:rsid w:val="00651557"/>
    <w:rsid w:val="0065167D"/>
    <w:rsid w:val="0065169C"/>
    <w:rsid w:val="006517FC"/>
    <w:rsid w:val="0065189B"/>
    <w:rsid w:val="0065195E"/>
    <w:rsid w:val="0065195F"/>
    <w:rsid w:val="00651BB8"/>
    <w:rsid w:val="00651BD7"/>
    <w:rsid w:val="00651BFC"/>
    <w:rsid w:val="00651F10"/>
    <w:rsid w:val="00652061"/>
    <w:rsid w:val="006520CC"/>
    <w:rsid w:val="00652119"/>
    <w:rsid w:val="00652388"/>
    <w:rsid w:val="00652413"/>
    <w:rsid w:val="00652780"/>
    <w:rsid w:val="00653325"/>
    <w:rsid w:val="00653BBE"/>
    <w:rsid w:val="00653D19"/>
    <w:rsid w:val="00653DCE"/>
    <w:rsid w:val="006540DC"/>
    <w:rsid w:val="00654138"/>
    <w:rsid w:val="0065425C"/>
    <w:rsid w:val="006544AD"/>
    <w:rsid w:val="00654735"/>
    <w:rsid w:val="006548DF"/>
    <w:rsid w:val="006549A0"/>
    <w:rsid w:val="00654B0F"/>
    <w:rsid w:val="00654BDA"/>
    <w:rsid w:val="00654C97"/>
    <w:rsid w:val="00654CD7"/>
    <w:rsid w:val="00654EA6"/>
    <w:rsid w:val="006555EA"/>
    <w:rsid w:val="00655838"/>
    <w:rsid w:val="006559B1"/>
    <w:rsid w:val="00655A9C"/>
    <w:rsid w:val="00655BCC"/>
    <w:rsid w:val="00655D48"/>
    <w:rsid w:val="00655EE4"/>
    <w:rsid w:val="006560B2"/>
    <w:rsid w:val="00656426"/>
    <w:rsid w:val="00656478"/>
    <w:rsid w:val="006564D5"/>
    <w:rsid w:val="006565CF"/>
    <w:rsid w:val="0065662F"/>
    <w:rsid w:val="006568AF"/>
    <w:rsid w:val="00656AB6"/>
    <w:rsid w:val="00656BA9"/>
    <w:rsid w:val="00656FAF"/>
    <w:rsid w:val="00657090"/>
    <w:rsid w:val="006573E6"/>
    <w:rsid w:val="00657400"/>
    <w:rsid w:val="00657557"/>
    <w:rsid w:val="00657907"/>
    <w:rsid w:val="00660105"/>
    <w:rsid w:val="00660195"/>
    <w:rsid w:val="00660421"/>
    <w:rsid w:val="006604EA"/>
    <w:rsid w:val="0066050E"/>
    <w:rsid w:val="006605FD"/>
    <w:rsid w:val="00660810"/>
    <w:rsid w:val="00660AB8"/>
    <w:rsid w:val="00660C9D"/>
    <w:rsid w:val="00660E36"/>
    <w:rsid w:val="00661291"/>
    <w:rsid w:val="00661446"/>
    <w:rsid w:val="00661480"/>
    <w:rsid w:val="00661626"/>
    <w:rsid w:val="00661677"/>
    <w:rsid w:val="006617A7"/>
    <w:rsid w:val="00661C69"/>
    <w:rsid w:val="00661D83"/>
    <w:rsid w:val="00661DDB"/>
    <w:rsid w:val="00661F5B"/>
    <w:rsid w:val="0066201B"/>
    <w:rsid w:val="00662041"/>
    <w:rsid w:val="00662064"/>
    <w:rsid w:val="006620A0"/>
    <w:rsid w:val="0066214A"/>
    <w:rsid w:val="0066219F"/>
    <w:rsid w:val="006621E0"/>
    <w:rsid w:val="0066228C"/>
    <w:rsid w:val="00662457"/>
    <w:rsid w:val="006624F7"/>
    <w:rsid w:val="00662628"/>
    <w:rsid w:val="00662BD2"/>
    <w:rsid w:val="00662D23"/>
    <w:rsid w:val="00662D4E"/>
    <w:rsid w:val="00662F01"/>
    <w:rsid w:val="00662FC5"/>
    <w:rsid w:val="006632DA"/>
    <w:rsid w:val="00663666"/>
    <w:rsid w:val="00663D6A"/>
    <w:rsid w:val="0066413A"/>
    <w:rsid w:val="00664588"/>
    <w:rsid w:val="00664C13"/>
    <w:rsid w:val="00664E8B"/>
    <w:rsid w:val="00664EF0"/>
    <w:rsid w:val="00664F32"/>
    <w:rsid w:val="00664F9B"/>
    <w:rsid w:val="0066508C"/>
    <w:rsid w:val="00665642"/>
    <w:rsid w:val="0066572B"/>
    <w:rsid w:val="00665816"/>
    <w:rsid w:val="006658C1"/>
    <w:rsid w:val="006658C8"/>
    <w:rsid w:val="0066590A"/>
    <w:rsid w:val="00665B2A"/>
    <w:rsid w:val="00665CAA"/>
    <w:rsid w:val="00665D9C"/>
    <w:rsid w:val="00665FF9"/>
    <w:rsid w:val="0066620F"/>
    <w:rsid w:val="00666247"/>
    <w:rsid w:val="00666468"/>
    <w:rsid w:val="006664D3"/>
    <w:rsid w:val="006664F9"/>
    <w:rsid w:val="00666670"/>
    <w:rsid w:val="00666A7A"/>
    <w:rsid w:val="0066700F"/>
    <w:rsid w:val="006673DC"/>
    <w:rsid w:val="006674AA"/>
    <w:rsid w:val="006679C7"/>
    <w:rsid w:val="00667D93"/>
    <w:rsid w:val="006701A1"/>
    <w:rsid w:val="006701F7"/>
    <w:rsid w:val="006702E0"/>
    <w:rsid w:val="00670351"/>
    <w:rsid w:val="00670665"/>
    <w:rsid w:val="00670717"/>
    <w:rsid w:val="00670758"/>
    <w:rsid w:val="00670B22"/>
    <w:rsid w:val="00671051"/>
    <w:rsid w:val="00671190"/>
    <w:rsid w:val="00671300"/>
    <w:rsid w:val="006713DA"/>
    <w:rsid w:val="006714CF"/>
    <w:rsid w:val="00671627"/>
    <w:rsid w:val="00671A1F"/>
    <w:rsid w:val="00671B9D"/>
    <w:rsid w:val="00671E8B"/>
    <w:rsid w:val="00671F9D"/>
    <w:rsid w:val="006720DA"/>
    <w:rsid w:val="00672198"/>
    <w:rsid w:val="0067242A"/>
    <w:rsid w:val="00672541"/>
    <w:rsid w:val="00672549"/>
    <w:rsid w:val="00672569"/>
    <w:rsid w:val="00672690"/>
    <w:rsid w:val="006726D4"/>
    <w:rsid w:val="00672842"/>
    <w:rsid w:val="00672AAE"/>
    <w:rsid w:val="00672BCE"/>
    <w:rsid w:val="00672CB2"/>
    <w:rsid w:val="00672D0C"/>
    <w:rsid w:val="00672EC3"/>
    <w:rsid w:val="0067360E"/>
    <w:rsid w:val="006736CB"/>
    <w:rsid w:val="00673720"/>
    <w:rsid w:val="00673790"/>
    <w:rsid w:val="00673873"/>
    <w:rsid w:val="00673C50"/>
    <w:rsid w:val="00673CBD"/>
    <w:rsid w:val="00673DC9"/>
    <w:rsid w:val="00673EB6"/>
    <w:rsid w:val="00673F17"/>
    <w:rsid w:val="00673F23"/>
    <w:rsid w:val="00673F3C"/>
    <w:rsid w:val="00673FED"/>
    <w:rsid w:val="006743C9"/>
    <w:rsid w:val="006749BD"/>
    <w:rsid w:val="00674C07"/>
    <w:rsid w:val="00674DF7"/>
    <w:rsid w:val="00674DFA"/>
    <w:rsid w:val="006750A5"/>
    <w:rsid w:val="006750DC"/>
    <w:rsid w:val="0067534F"/>
    <w:rsid w:val="0067560B"/>
    <w:rsid w:val="006759E4"/>
    <w:rsid w:val="00675E83"/>
    <w:rsid w:val="00675ED0"/>
    <w:rsid w:val="00675FD6"/>
    <w:rsid w:val="0067674B"/>
    <w:rsid w:val="006768F2"/>
    <w:rsid w:val="006769B0"/>
    <w:rsid w:val="00676A7C"/>
    <w:rsid w:val="00676B47"/>
    <w:rsid w:val="00676D51"/>
    <w:rsid w:val="00677107"/>
    <w:rsid w:val="006771BE"/>
    <w:rsid w:val="006775E8"/>
    <w:rsid w:val="006776C1"/>
    <w:rsid w:val="00677734"/>
    <w:rsid w:val="006777F1"/>
    <w:rsid w:val="00677B95"/>
    <w:rsid w:val="00677BF8"/>
    <w:rsid w:val="00677D4F"/>
    <w:rsid w:val="00677E29"/>
    <w:rsid w:val="006800A1"/>
    <w:rsid w:val="00680274"/>
    <w:rsid w:val="0068086A"/>
    <w:rsid w:val="006809E1"/>
    <w:rsid w:val="00680AE0"/>
    <w:rsid w:val="00680D72"/>
    <w:rsid w:val="00680E20"/>
    <w:rsid w:val="00680EEA"/>
    <w:rsid w:val="006811FD"/>
    <w:rsid w:val="006812A4"/>
    <w:rsid w:val="0068153A"/>
    <w:rsid w:val="0068155C"/>
    <w:rsid w:val="00681581"/>
    <w:rsid w:val="006815BE"/>
    <w:rsid w:val="0068179E"/>
    <w:rsid w:val="006817E2"/>
    <w:rsid w:val="00681884"/>
    <w:rsid w:val="006819DE"/>
    <w:rsid w:val="00681AFA"/>
    <w:rsid w:val="00681BB5"/>
    <w:rsid w:val="00681E2C"/>
    <w:rsid w:val="00681F89"/>
    <w:rsid w:val="006824C4"/>
    <w:rsid w:val="006825BB"/>
    <w:rsid w:val="006825BE"/>
    <w:rsid w:val="006825ED"/>
    <w:rsid w:val="00682741"/>
    <w:rsid w:val="00682F68"/>
    <w:rsid w:val="006830E5"/>
    <w:rsid w:val="006831F3"/>
    <w:rsid w:val="00683271"/>
    <w:rsid w:val="00683277"/>
    <w:rsid w:val="00683384"/>
    <w:rsid w:val="00683424"/>
    <w:rsid w:val="006834E7"/>
    <w:rsid w:val="0068372B"/>
    <w:rsid w:val="006837FD"/>
    <w:rsid w:val="0068381F"/>
    <w:rsid w:val="0068394B"/>
    <w:rsid w:val="0068396F"/>
    <w:rsid w:val="006839B7"/>
    <w:rsid w:val="00683B0D"/>
    <w:rsid w:val="00683B8E"/>
    <w:rsid w:val="00683C0A"/>
    <w:rsid w:val="00683C72"/>
    <w:rsid w:val="00683E52"/>
    <w:rsid w:val="00683ECC"/>
    <w:rsid w:val="00683F26"/>
    <w:rsid w:val="00684107"/>
    <w:rsid w:val="006844D5"/>
    <w:rsid w:val="00684520"/>
    <w:rsid w:val="006845BB"/>
    <w:rsid w:val="006846E3"/>
    <w:rsid w:val="00684724"/>
    <w:rsid w:val="00684A70"/>
    <w:rsid w:val="00684BAF"/>
    <w:rsid w:val="00684BDA"/>
    <w:rsid w:val="00684D16"/>
    <w:rsid w:val="00684DF1"/>
    <w:rsid w:val="00684E79"/>
    <w:rsid w:val="006850CE"/>
    <w:rsid w:val="00685148"/>
    <w:rsid w:val="00685166"/>
    <w:rsid w:val="0068575E"/>
    <w:rsid w:val="0068596F"/>
    <w:rsid w:val="00685AE7"/>
    <w:rsid w:val="00685EDB"/>
    <w:rsid w:val="00686167"/>
    <w:rsid w:val="006862E1"/>
    <w:rsid w:val="00686358"/>
    <w:rsid w:val="00686438"/>
    <w:rsid w:val="00686589"/>
    <w:rsid w:val="00686988"/>
    <w:rsid w:val="00686A31"/>
    <w:rsid w:val="00686A65"/>
    <w:rsid w:val="00686A8E"/>
    <w:rsid w:val="00686E28"/>
    <w:rsid w:val="00686ED5"/>
    <w:rsid w:val="00686EE4"/>
    <w:rsid w:val="00686F33"/>
    <w:rsid w:val="006875C0"/>
    <w:rsid w:val="00687779"/>
    <w:rsid w:val="006877DD"/>
    <w:rsid w:val="0068780A"/>
    <w:rsid w:val="00687B93"/>
    <w:rsid w:val="00687CC5"/>
    <w:rsid w:val="00687EE5"/>
    <w:rsid w:val="00687F75"/>
    <w:rsid w:val="006901BA"/>
    <w:rsid w:val="0069027A"/>
    <w:rsid w:val="0069027B"/>
    <w:rsid w:val="0069035B"/>
    <w:rsid w:val="00690403"/>
    <w:rsid w:val="0069051A"/>
    <w:rsid w:val="00690756"/>
    <w:rsid w:val="0069075E"/>
    <w:rsid w:val="00690799"/>
    <w:rsid w:val="0069079C"/>
    <w:rsid w:val="00690BF5"/>
    <w:rsid w:val="00690C81"/>
    <w:rsid w:val="00690D11"/>
    <w:rsid w:val="00690D77"/>
    <w:rsid w:val="00690FE6"/>
    <w:rsid w:val="0069101C"/>
    <w:rsid w:val="006910C5"/>
    <w:rsid w:val="00691397"/>
    <w:rsid w:val="00691A04"/>
    <w:rsid w:val="00691A6B"/>
    <w:rsid w:val="00691A7C"/>
    <w:rsid w:val="00691B79"/>
    <w:rsid w:val="00691CA4"/>
    <w:rsid w:val="00691E9E"/>
    <w:rsid w:val="00691F98"/>
    <w:rsid w:val="00692351"/>
    <w:rsid w:val="0069267C"/>
    <w:rsid w:val="006927AD"/>
    <w:rsid w:val="00692E4F"/>
    <w:rsid w:val="006931FC"/>
    <w:rsid w:val="00693285"/>
    <w:rsid w:val="006934EB"/>
    <w:rsid w:val="00693833"/>
    <w:rsid w:val="00693890"/>
    <w:rsid w:val="00693BD5"/>
    <w:rsid w:val="00693CCF"/>
    <w:rsid w:val="00693DFE"/>
    <w:rsid w:val="00693E3E"/>
    <w:rsid w:val="00693F47"/>
    <w:rsid w:val="006940DF"/>
    <w:rsid w:val="006941EA"/>
    <w:rsid w:val="006943DA"/>
    <w:rsid w:val="006943ED"/>
    <w:rsid w:val="006946ED"/>
    <w:rsid w:val="00694744"/>
    <w:rsid w:val="00694789"/>
    <w:rsid w:val="006949FF"/>
    <w:rsid w:val="00694AAE"/>
    <w:rsid w:val="00694B2E"/>
    <w:rsid w:val="00694B73"/>
    <w:rsid w:val="00694C1B"/>
    <w:rsid w:val="00695052"/>
    <w:rsid w:val="00695197"/>
    <w:rsid w:val="006952FA"/>
    <w:rsid w:val="0069554A"/>
    <w:rsid w:val="006957BE"/>
    <w:rsid w:val="00695936"/>
    <w:rsid w:val="00695A17"/>
    <w:rsid w:val="00695C8D"/>
    <w:rsid w:val="00695F7E"/>
    <w:rsid w:val="006965A0"/>
    <w:rsid w:val="00696895"/>
    <w:rsid w:val="0069697F"/>
    <w:rsid w:val="006970FB"/>
    <w:rsid w:val="0069740C"/>
    <w:rsid w:val="00697421"/>
    <w:rsid w:val="0069760B"/>
    <w:rsid w:val="006976F9"/>
    <w:rsid w:val="00697810"/>
    <w:rsid w:val="00697944"/>
    <w:rsid w:val="00697AF3"/>
    <w:rsid w:val="00697E17"/>
    <w:rsid w:val="00697F51"/>
    <w:rsid w:val="0069A7C7"/>
    <w:rsid w:val="006A06AF"/>
    <w:rsid w:val="006A077E"/>
    <w:rsid w:val="006A09D2"/>
    <w:rsid w:val="006A0A8A"/>
    <w:rsid w:val="006A0E90"/>
    <w:rsid w:val="006A0F2F"/>
    <w:rsid w:val="006A1082"/>
    <w:rsid w:val="006A1251"/>
    <w:rsid w:val="006A13AC"/>
    <w:rsid w:val="006A1411"/>
    <w:rsid w:val="006A14B2"/>
    <w:rsid w:val="006A1614"/>
    <w:rsid w:val="006A1FDE"/>
    <w:rsid w:val="006A2095"/>
    <w:rsid w:val="006A22AC"/>
    <w:rsid w:val="006A22E1"/>
    <w:rsid w:val="006A2448"/>
    <w:rsid w:val="006A25C6"/>
    <w:rsid w:val="006A27A0"/>
    <w:rsid w:val="006A28F0"/>
    <w:rsid w:val="006A29FB"/>
    <w:rsid w:val="006A2DDE"/>
    <w:rsid w:val="006A2E3C"/>
    <w:rsid w:val="006A2ED7"/>
    <w:rsid w:val="006A2FE6"/>
    <w:rsid w:val="006A2FFE"/>
    <w:rsid w:val="006A331D"/>
    <w:rsid w:val="006A33FE"/>
    <w:rsid w:val="006A35DF"/>
    <w:rsid w:val="006A3F7C"/>
    <w:rsid w:val="006A4097"/>
    <w:rsid w:val="006A42AF"/>
    <w:rsid w:val="006A43FA"/>
    <w:rsid w:val="006A4591"/>
    <w:rsid w:val="006A4B6F"/>
    <w:rsid w:val="006A514D"/>
    <w:rsid w:val="006A538E"/>
    <w:rsid w:val="006A5605"/>
    <w:rsid w:val="006A5B5C"/>
    <w:rsid w:val="006A5CF6"/>
    <w:rsid w:val="006A5FC1"/>
    <w:rsid w:val="006A63C9"/>
    <w:rsid w:val="006A63ED"/>
    <w:rsid w:val="006A6645"/>
    <w:rsid w:val="006A664B"/>
    <w:rsid w:val="006A6931"/>
    <w:rsid w:val="006A6CD9"/>
    <w:rsid w:val="006A6EDE"/>
    <w:rsid w:val="006A7018"/>
    <w:rsid w:val="006A7142"/>
    <w:rsid w:val="006A7831"/>
    <w:rsid w:val="006A7871"/>
    <w:rsid w:val="006A7905"/>
    <w:rsid w:val="006A7D84"/>
    <w:rsid w:val="006B0088"/>
    <w:rsid w:val="006B0421"/>
    <w:rsid w:val="006B0489"/>
    <w:rsid w:val="006B04F9"/>
    <w:rsid w:val="006B0561"/>
    <w:rsid w:val="006B05DA"/>
    <w:rsid w:val="006B0C76"/>
    <w:rsid w:val="006B1215"/>
    <w:rsid w:val="006B1294"/>
    <w:rsid w:val="006B138E"/>
    <w:rsid w:val="006B1B2D"/>
    <w:rsid w:val="006B1F81"/>
    <w:rsid w:val="006B2047"/>
    <w:rsid w:val="006B20EA"/>
    <w:rsid w:val="006B2179"/>
    <w:rsid w:val="006B2231"/>
    <w:rsid w:val="006B233C"/>
    <w:rsid w:val="006B2341"/>
    <w:rsid w:val="006B2381"/>
    <w:rsid w:val="006B2383"/>
    <w:rsid w:val="006B2F12"/>
    <w:rsid w:val="006B2F51"/>
    <w:rsid w:val="006B2F6F"/>
    <w:rsid w:val="006B2FAC"/>
    <w:rsid w:val="006B3169"/>
    <w:rsid w:val="006B3243"/>
    <w:rsid w:val="006B3614"/>
    <w:rsid w:val="006B38F7"/>
    <w:rsid w:val="006B396C"/>
    <w:rsid w:val="006B3DAD"/>
    <w:rsid w:val="006B3FAF"/>
    <w:rsid w:val="006B41AC"/>
    <w:rsid w:val="006B42B9"/>
    <w:rsid w:val="006B4323"/>
    <w:rsid w:val="006B465B"/>
    <w:rsid w:val="006B46F3"/>
    <w:rsid w:val="006B46FC"/>
    <w:rsid w:val="006B480F"/>
    <w:rsid w:val="006B48EB"/>
    <w:rsid w:val="006B4A2E"/>
    <w:rsid w:val="006B4B7D"/>
    <w:rsid w:val="006B4F2C"/>
    <w:rsid w:val="006B4F45"/>
    <w:rsid w:val="006B4F5F"/>
    <w:rsid w:val="006B55B1"/>
    <w:rsid w:val="006B55F2"/>
    <w:rsid w:val="006B5759"/>
    <w:rsid w:val="006B5A44"/>
    <w:rsid w:val="006B5B05"/>
    <w:rsid w:val="006B5C21"/>
    <w:rsid w:val="006B5E71"/>
    <w:rsid w:val="006B5E72"/>
    <w:rsid w:val="006B5E97"/>
    <w:rsid w:val="006B5EBA"/>
    <w:rsid w:val="006B5F5B"/>
    <w:rsid w:val="006B5F8F"/>
    <w:rsid w:val="006B626C"/>
    <w:rsid w:val="006B62AF"/>
    <w:rsid w:val="006B6327"/>
    <w:rsid w:val="006B63A4"/>
    <w:rsid w:val="006B6505"/>
    <w:rsid w:val="006B6588"/>
    <w:rsid w:val="006B6707"/>
    <w:rsid w:val="006B6FA7"/>
    <w:rsid w:val="006B7070"/>
    <w:rsid w:val="006B71A3"/>
    <w:rsid w:val="006B71D2"/>
    <w:rsid w:val="006B7310"/>
    <w:rsid w:val="006B7352"/>
    <w:rsid w:val="006B75B2"/>
    <w:rsid w:val="006B7D95"/>
    <w:rsid w:val="006C0097"/>
    <w:rsid w:val="006C072F"/>
    <w:rsid w:val="006C0C19"/>
    <w:rsid w:val="006C0D6D"/>
    <w:rsid w:val="006C0DC2"/>
    <w:rsid w:val="006C0DD3"/>
    <w:rsid w:val="006C0DED"/>
    <w:rsid w:val="006C0F28"/>
    <w:rsid w:val="006C1524"/>
    <w:rsid w:val="006C152F"/>
    <w:rsid w:val="006C15B9"/>
    <w:rsid w:val="006C1657"/>
    <w:rsid w:val="006C191E"/>
    <w:rsid w:val="006C1C69"/>
    <w:rsid w:val="006C1CFE"/>
    <w:rsid w:val="006C1D9D"/>
    <w:rsid w:val="006C1E5A"/>
    <w:rsid w:val="006C1E90"/>
    <w:rsid w:val="006C2114"/>
    <w:rsid w:val="006C21BD"/>
    <w:rsid w:val="006C23FE"/>
    <w:rsid w:val="006C2A0D"/>
    <w:rsid w:val="006C2C27"/>
    <w:rsid w:val="006C2D83"/>
    <w:rsid w:val="006C2E7B"/>
    <w:rsid w:val="006C2FE0"/>
    <w:rsid w:val="006C3062"/>
    <w:rsid w:val="006C31DC"/>
    <w:rsid w:val="006C32C9"/>
    <w:rsid w:val="006C33C4"/>
    <w:rsid w:val="006C360E"/>
    <w:rsid w:val="006C3787"/>
    <w:rsid w:val="006C37CE"/>
    <w:rsid w:val="006C3832"/>
    <w:rsid w:val="006C390E"/>
    <w:rsid w:val="006C3A1C"/>
    <w:rsid w:val="006C3EE6"/>
    <w:rsid w:val="006C3F7B"/>
    <w:rsid w:val="006C4156"/>
    <w:rsid w:val="006C4318"/>
    <w:rsid w:val="006C43F2"/>
    <w:rsid w:val="006C4736"/>
    <w:rsid w:val="006C47AA"/>
    <w:rsid w:val="006C48A9"/>
    <w:rsid w:val="006C493E"/>
    <w:rsid w:val="006C4949"/>
    <w:rsid w:val="006C4ACF"/>
    <w:rsid w:val="006C4DBF"/>
    <w:rsid w:val="006C4F44"/>
    <w:rsid w:val="006C539D"/>
    <w:rsid w:val="006C54FF"/>
    <w:rsid w:val="006C5604"/>
    <w:rsid w:val="006C5887"/>
    <w:rsid w:val="006C5924"/>
    <w:rsid w:val="006C5A2E"/>
    <w:rsid w:val="006C5AB1"/>
    <w:rsid w:val="006C5B48"/>
    <w:rsid w:val="006C5D9E"/>
    <w:rsid w:val="006C6130"/>
    <w:rsid w:val="006C61CC"/>
    <w:rsid w:val="006C64A3"/>
    <w:rsid w:val="006C683D"/>
    <w:rsid w:val="006C6D95"/>
    <w:rsid w:val="006C6E34"/>
    <w:rsid w:val="006C70F2"/>
    <w:rsid w:val="006C734D"/>
    <w:rsid w:val="006C73F8"/>
    <w:rsid w:val="006C74E8"/>
    <w:rsid w:val="006C74EF"/>
    <w:rsid w:val="006C7514"/>
    <w:rsid w:val="006C79B8"/>
    <w:rsid w:val="006C7BB6"/>
    <w:rsid w:val="006C7BB8"/>
    <w:rsid w:val="006C7D63"/>
    <w:rsid w:val="006C7F49"/>
    <w:rsid w:val="006C7F69"/>
    <w:rsid w:val="006D0385"/>
    <w:rsid w:val="006D039B"/>
    <w:rsid w:val="006D0418"/>
    <w:rsid w:val="006D089D"/>
    <w:rsid w:val="006D09E5"/>
    <w:rsid w:val="006D0A51"/>
    <w:rsid w:val="006D0ADC"/>
    <w:rsid w:val="006D0B63"/>
    <w:rsid w:val="006D0BE2"/>
    <w:rsid w:val="006D0EE6"/>
    <w:rsid w:val="006D0EEF"/>
    <w:rsid w:val="006D0F11"/>
    <w:rsid w:val="006D0F86"/>
    <w:rsid w:val="006D165C"/>
    <w:rsid w:val="006D1A5B"/>
    <w:rsid w:val="006D1B82"/>
    <w:rsid w:val="006D1C45"/>
    <w:rsid w:val="006D1E2C"/>
    <w:rsid w:val="006D1E45"/>
    <w:rsid w:val="006D227B"/>
    <w:rsid w:val="006D2340"/>
    <w:rsid w:val="006D252A"/>
    <w:rsid w:val="006D2544"/>
    <w:rsid w:val="006D2765"/>
    <w:rsid w:val="006D28A4"/>
    <w:rsid w:val="006D2B78"/>
    <w:rsid w:val="006D2EBE"/>
    <w:rsid w:val="006D324E"/>
    <w:rsid w:val="006D35FD"/>
    <w:rsid w:val="006D36E3"/>
    <w:rsid w:val="006D375B"/>
    <w:rsid w:val="006D375F"/>
    <w:rsid w:val="006D3802"/>
    <w:rsid w:val="006D381C"/>
    <w:rsid w:val="006D3980"/>
    <w:rsid w:val="006D3D20"/>
    <w:rsid w:val="006D3F6A"/>
    <w:rsid w:val="006D427F"/>
    <w:rsid w:val="006D42AC"/>
    <w:rsid w:val="006D4560"/>
    <w:rsid w:val="006D45AD"/>
    <w:rsid w:val="006D49C2"/>
    <w:rsid w:val="006D4ECA"/>
    <w:rsid w:val="006D4F20"/>
    <w:rsid w:val="006D520C"/>
    <w:rsid w:val="006D5389"/>
    <w:rsid w:val="006D5539"/>
    <w:rsid w:val="006D564E"/>
    <w:rsid w:val="006D57C8"/>
    <w:rsid w:val="006D5A3E"/>
    <w:rsid w:val="006D5D29"/>
    <w:rsid w:val="006D5DCC"/>
    <w:rsid w:val="006D5E10"/>
    <w:rsid w:val="006D61EB"/>
    <w:rsid w:val="006D623F"/>
    <w:rsid w:val="006D6334"/>
    <w:rsid w:val="006D6727"/>
    <w:rsid w:val="006D6779"/>
    <w:rsid w:val="006D677B"/>
    <w:rsid w:val="006D67B9"/>
    <w:rsid w:val="006D6957"/>
    <w:rsid w:val="006D69D0"/>
    <w:rsid w:val="006D6C5E"/>
    <w:rsid w:val="006D6DD6"/>
    <w:rsid w:val="006D71B2"/>
    <w:rsid w:val="006D71EE"/>
    <w:rsid w:val="006D72C8"/>
    <w:rsid w:val="006D7365"/>
    <w:rsid w:val="006D7380"/>
    <w:rsid w:val="006D739E"/>
    <w:rsid w:val="006D74F1"/>
    <w:rsid w:val="006D7603"/>
    <w:rsid w:val="006D7655"/>
    <w:rsid w:val="006D76CC"/>
    <w:rsid w:val="006D76FA"/>
    <w:rsid w:val="006D7AAA"/>
    <w:rsid w:val="006D7B97"/>
    <w:rsid w:val="006D7EBC"/>
    <w:rsid w:val="006D7F8D"/>
    <w:rsid w:val="006E0085"/>
    <w:rsid w:val="006E0123"/>
    <w:rsid w:val="006E0404"/>
    <w:rsid w:val="006E04A4"/>
    <w:rsid w:val="006E066F"/>
    <w:rsid w:val="006E07AE"/>
    <w:rsid w:val="006E0B10"/>
    <w:rsid w:val="006E0C2E"/>
    <w:rsid w:val="006E0CEC"/>
    <w:rsid w:val="006E0CEE"/>
    <w:rsid w:val="006E0F88"/>
    <w:rsid w:val="006E1103"/>
    <w:rsid w:val="006E12D5"/>
    <w:rsid w:val="006E13E5"/>
    <w:rsid w:val="006E15D6"/>
    <w:rsid w:val="006E1753"/>
    <w:rsid w:val="006E18E6"/>
    <w:rsid w:val="006E1B04"/>
    <w:rsid w:val="006E1B64"/>
    <w:rsid w:val="006E1DF8"/>
    <w:rsid w:val="006E2030"/>
    <w:rsid w:val="006E2128"/>
    <w:rsid w:val="006E2423"/>
    <w:rsid w:val="006E2449"/>
    <w:rsid w:val="006E2512"/>
    <w:rsid w:val="006E25B3"/>
    <w:rsid w:val="006E266D"/>
    <w:rsid w:val="006E275F"/>
    <w:rsid w:val="006E2760"/>
    <w:rsid w:val="006E27DC"/>
    <w:rsid w:val="006E289A"/>
    <w:rsid w:val="006E29D8"/>
    <w:rsid w:val="006E2B7E"/>
    <w:rsid w:val="006E2D79"/>
    <w:rsid w:val="006E2EC4"/>
    <w:rsid w:val="006E3046"/>
    <w:rsid w:val="006E34F7"/>
    <w:rsid w:val="006E3618"/>
    <w:rsid w:val="006E365A"/>
    <w:rsid w:val="006E3827"/>
    <w:rsid w:val="006E389C"/>
    <w:rsid w:val="006E3DAA"/>
    <w:rsid w:val="006E4162"/>
    <w:rsid w:val="006E4529"/>
    <w:rsid w:val="006E465B"/>
    <w:rsid w:val="006E468A"/>
    <w:rsid w:val="006E4706"/>
    <w:rsid w:val="006E485B"/>
    <w:rsid w:val="006E508E"/>
    <w:rsid w:val="006E5257"/>
    <w:rsid w:val="006E55E1"/>
    <w:rsid w:val="006E56CA"/>
    <w:rsid w:val="006E577A"/>
    <w:rsid w:val="006E5A52"/>
    <w:rsid w:val="006E5BBF"/>
    <w:rsid w:val="006E60FC"/>
    <w:rsid w:val="006E6360"/>
    <w:rsid w:val="006E6580"/>
    <w:rsid w:val="006E662B"/>
    <w:rsid w:val="006E6811"/>
    <w:rsid w:val="006E68AE"/>
    <w:rsid w:val="006E6A6E"/>
    <w:rsid w:val="006E6C18"/>
    <w:rsid w:val="006E7200"/>
    <w:rsid w:val="006E736A"/>
    <w:rsid w:val="006E7759"/>
    <w:rsid w:val="006E78CA"/>
    <w:rsid w:val="006E78F8"/>
    <w:rsid w:val="006E7CA2"/>
    <w:rsid w:val="006E7D79"/>
    <w:rsid w:val="006F0033"/>
    <w:rsid w:val="006F0134"/>
    <w:rsid w:val="006F0255"/>
    <w:rsid w:val="006F06BD"/>
    <w:rsid w:val="006F0AAA"/>
    <w:rsid w:val="006F0C04"/>
    <w:rsid w:val="006F0FB2"/>
    <w:rsid w:val="006F0FB6"/>
    <w:rsid w:val="006F14A6"/>
    <w:rsid w:val="006F1790"/>
    <w:rsid w:val="006F17A1"/>
    <w:rsid w:val="006F194E"/>
    <w:rsid w:val="006F1ABA"/>
    <w:rsid w:val="006F1B47"/>
    <w:rsid w:val="006F1BC6"/>
    <w:rsid w:val="006F1C88"/>
    <w:rsid w:val="006F1DF3"/>
    <w:rsid w:val="006F1E66"/>
    <w:rsid w:val="006F1EB8"/>
    <w:rsid w:val="006F2024"/>
    <w:rsid w:val="006F2546"/>
    <w:rsid w:val="006F2574"/>
    <w:rsid w:val="006F25B6"/>
    <w:rsid w:val="006F2807"/>
    <w:rsid w:val="006F2844"/>
    <w:rsid w:val="006F29DF"/>
    <w:rsid w:val="006F2B58"/>
    <w:rsid w:val="006F2CD6"/>
    <w:rsid w:val="006F2E5B"/>
    <w:rsid w:val="006F2E81"/>
    <w:rsid w:val="006F2F43"/>
    <w:rsid w:val="006F2FD2"/>
    <w:rsid w:val="006F30A7"/>
    <w:rsid w:val="006F33F3"/>
    <w:rsid w:val="006F3443"/>
    <w:rsid w:val="006F35D9"/>
    <w:rsid w:val="006F380F"/>
    <w:rsid w:val="006F3AEE"/>
    <w:rsid w:val="006F3B4E"/>
    <w:rsid w:val="006F3DAE"/>
    <w:rsid w:val="006F3DE4"/>
    <w:rsid w:val="006F3E8F"/>
    <w:rsid w:val="006F3EF5"/>
    <w:rsid w:val="006F413D"/>
    <w:rsid w:val="006F4578"/>
    <w:rsid w:val="006F472C"/>
    <w:rsid w:val="006F4B07"/>
    <w:rsid w:val="006F4CA9"/>
    <w:rsid w:val="006F4E13"/>
    <w:rsid w:val="006F4F51"/>
    <w:rsid w:val="006F4FA7"/>
    <w:rsid w:val="006F51EF"/>
    <w:rsid w:val="006F537B"/>
    <w:rsid w:val="006F567A"/>
    <w:rsid w:val="006F5A85"/>
    <w:rsid w:val="006F5DFC"/>
    <w:rsid w:val="006F5FC2"/>
    <w:rsid w:val="006F6345"/>
    <w:rsid w:val="006F6538"/>
    <w:rsid w:val="006F667D"/>
    <w:rsid w:val="006F66C6"/>
    <w:rsid w:val="006F68ED"/>
    <w:rsid w:val="006F6B22"/>
    <w:rsid w:val="006F6C34"/>
    <w:rsid w:val="006F6CDE"/>
    <w:rsid w:val="006F6D86"/>
    <w:rsid w:val="006F7014"/>
    <w:rsid w:val="006F7168"/>
    <w:rsid w:val="006F7179"/>
    <w:rsid w:val="006F749A"/>
    <w:rsid w:val="006F7672"/>
    <w:rsid w:val="006F76EB"/>
    <w:rsid w:val="006F78F8"/>
    <w:rsid w:val="006F7A27"/>
    <w:rsid w:val="006F7B57"/>
    <w:rsid w:val="006F7BBE"/>
    <w:rsid w:val="006F7E6E"/>
    <w:rsid w:val="007000AD"/>
    <w:rsid w:val="0070014C"/>
    <w:rsid w:val="0070046D"/>
    <w:rsid w:val="0070081C"/>
    <w:rsid w:val="00700936"/>
    <w:rsid w:val="00700A55"/>
    <w:rsid w:val="00700C6B"/>
    <w:rsid w:val="00700D0D"/>
    <w:rsid w:val="00700FD1"/>
    <w:rsid w:val="007014ED"/>
    <w:rsid w:val="00701850"/>
    <w:rsid w:val="0070185C"/>
    <w:rsid w:val="00701880"/>
    <w:rsid w:val="00701992"/>
    <w:rsid w:val="00701B85"/>
    <w:rsid w:val="007021B6"/>
    <w:rsid w:val="007022AB"/>
    <w:rsid w:val="007022DA"/>
    <w:rsid w:val="007025A3"/>
    <w:rsid w:val="007027BB"/>
    <w:rsid w:val="0070290A"/>
    <w:rsid w:val="00702963"/>
    <w:rsid w:val="007029E4"/>
    <w:rsid w:val="00702A9A"/>
    <w:rsid w:val="00702D98"/>
    <w:rsid w:val="00702EA8"/>
    <w:rsid w:val="007030C0"/>
    <w:rsid w:val="007032E9"/>
    <w:rsid w:val="007038A2"/>
    <w:rsid w:val="00703911"/>
    <w:rsid w:val="0070392C"/>
    <w:rsid w:val="00703AE7"/>
    <w:rsid w:val="00703C33"/>
    <w:rsid w:val="00703C4F"/>
    <w:rsid w:val="00703DF1"/>
    <w:rsid w:val="00703EF0"/>
    <w:rsid w:val="00704090"/>
    <w:rsid w:val="007041A8"/>
    <w:rsid w:val="00704754"/>
    <w:rsid w:val="007049E8"/>
    <w:rsid w:val="00704A9D"/>
    <w:rsid w:val="00704B30"/>
    <w:rsid w:val="00704BD3"/>
    <w:rsid w:val="00704CEF"/>
    <w:rsid w:val="0070504B"/>
    <w:rsid w:val="00705148"/>
    <w:rsid w:val="00705163"/>
    <w:rsid w:val="00705334"/>
    <w:rsid w:val="00705432"/>
    <w:rsid w:val="00705543"/>
    <w:rsid w:val="007059C9"/>
    <w:rsid w:val="00705BA7"/>
    <w:rsid w:val="00705C6B"/>
    <w:rsid w:val="00705E89"/>
    <w:rsid w:val="00706435"/>
    <w:rsid w:val="007064A6"/>
    <w:rsid w:val="007066E5"/>
    <w:rsid w:val="007066E9"/>
    <w:rsid w:val="007067E8"/>
    <w:rsid w:val="00706A47"/>
    <w:rsid w:val="00706C5D"/>
    <w:rsid w:val="00706C8D"/>
    <w:rsid w:val="00706E4B"/>
    <w:rsid w:val="00706E5C"/>
    <w:rsid w:val="0070715B"/>
    <w:rsid w:val="00707163"/>
    <w:rsid w:val="007072E7"/>
    <w:rsid w:val="00707510"/>
    <w:rsid w:val="00707771"/>
    <w:rsid w:val="00707ADE"/>
    <w:rsid w:val="00707CAF"/>
    <w:rsid w:val="00707E76"/>
    <w:rsid w:val="00707EFD"/>
    <w:rsid w:val="00710213"/>
    <w:rsid w:val="0071022E"/>
    <w:rsid w:val="0071023F"/>
    <w:rsid w:val="007102C2"/>
    <w:rsid w:val="00710373"/>
    <w:rsid w:val="007105F7"/>
    <w:rsid w:val="007105FD"/>
    <w:rsid w:val="00710C3F"/>
    <w:rsid w:val="00710D45"/>
    <w:rsid w:val="00710F83"/>
    <w:rsid w:val="007110BE"/>
    <w:rsid w:val="0071170A"/>
    <w:rsid w:val="00711872"/>
    <w:rsid w:val="00711D29"/>
    <w:rsid w:val="00711E8D"/>
    <w:rsid w:val="00711EBF"/>
    <w:rsid w:val="0071225A"/>
    <w:rsid w:val="0071237B"/>
    <w:rsid w:val="007124B1"/>
    <w:rsid w:val="00712716"/>
    <w:rsid w:val="0071285B"/>
    <w:rsid w:val="00712861"/>
    <w:rsid w:val="00712B92"/>
    <w:rsid w:val="00713082"/>
    <w:rsid w:val="007130B7"/>
    <w:rsid w:val="0071320B"/>
    <w:rsid w:val="0071383A"/>
    <w:rsid w:val="00713853"/>
    <w:rsid w:val="007143F3"/>
    <w:rsid w:val="0071440F"/>
    <w:rsid w:val="007148F1"/>
    <w:rsid w:val="00714FFC"/>
    <w:rsid w:val="00715164"/>
    <w:rsid w:val="00715170"/>
    <w:rsid w:val="007152EC"/>
    <w:rsid w:val="007153AC"/>
    <w:rsid w:val="007153E4"/>
    <w:rsid w:val="0071563C"/>
    <w:rsid w:val="0071577C"/>
    <w:rsid w:val="007159B6"/>
    <w:rsid w:val="007159FE"/>
    <w:rsid w:val="00715C6B"/>
    <w:rsid w:val="00715FF2"/>
    <w:rsid w:val="0071622C"/>
    <w:rsid w:val="0071662B"/>
    <w:rsid w:val="00716B6F"/>
    <w:rsid w:val="00716E15"/>
    <w:rsid w:val="00716E3E"/>
    <w:rsid w:val="00716F18"/>
    <w:rsid w:val="00717090"/>
    <w:rsid w:val="007170A2"/>
    <w:rsid w:val="00717A17"/>
    <w:rsid w:val="00717B1C"/>
    <w:rsid w:val="00717CC4"/>
    <w:rsid w:val="00717CDF"/>
    <w:rsid w:val="00717DB6"/>
    <w:rsid w:val="00717F41"/>
    <w:rsid w:val="00717F43"/>
    <w:rsid w:val="00717FB7"/>
    <w:rsid w:val="007200DC"/>
    <w:rsid w:val="007201CE"/>
    <w:rsid w:val="0072031C"/>
    <w:rsid w:val="007203C3"/>
    <w:rsid w:val="00720602"/>
    <w:rsid w:val="00720B0F"/>
    <w:rsid w:val="00720B4C"/>
    <w:rsid w:val="00720B70"/>
    <w:rsid w:val="00720F5B"/>
    <w:rsid w:val="00720FA2"/>
    <w:rsid w:val="00721240"/>
    <w:rsid w:val="00721288"/>
    <w:rsid w:val="007212F3"/>
    <w:rsid w:val="00721485"/>
    <w:rsid w:val="007216BC"/>
    <w:rsid w:val="007216E2"/>
    <w:rsid w:val="007218AE"/>
    <w:rsid w:val="00721AA9"/>
    <w:rsid w:val="00721C38"/>
    <w:rsid w:val="00721D1C"/>
    <w:rsid w:val="00721DD7"/>
    <w:rsid w:val="00721E2A"/>
    <w:rsid w:val="00721F42"/>
    <w:rsid w:val="00722013"/>
    <w:rsid w:val="00722202"/>
    <w:rsid w:val="00722711"/>
    <w:rsid w:val="00722772"/>
    <w:rsid w:val="00722984"/>
    <w:rsid w:val="00722D7F"/>
    <w:rsid w:val="00723000"/>
    <w:rsid w:val="007230BA"/>
    <w:rsid w:val="0072347B"/>
    <w:rsid w:val="007235E5"/>
    <w:rsid w:val="0072395D"/>
    <w:rsid w:val="00723B81"/>
    <w:rsid w:val="00723CF5"/>
    <w:rsid w:val="00723DC2"/>
    <w:rsid w:val="0072400C"/>
    <w:rsid w:val="007240FE"/>
    <w:rsid w:val="00724177"/>
    <w:rsid w:val="007241D9"/>
    <w:rsid w:val="007243D2"/>
    <w:rsid w:val="00724523"/>
    <w:rsid w:val="0072463F"/>
    <w:rsid w:val="00724642"/>
    <w:rsid w:val="00724776"/>
    <w:rsid w:val="007247A5"/>
    <w:rsid w:val="00724BD9"/>
    <w:rsid w:val="00724BE4"/>
    <w:rsid w:val="00724C9B"/>
    <w:rsid w:val="00724D1B"/>
    <w:rsid w:val="00724E60"/>
    <w:rsid w:val="007253DD"/>
    <w:rsid w:val="00725445"/>
    <w:rsid w:val="00725631"/>
    <w:rsid w:val="00725900"/>
    <w:rsid w:val="00725B0B"/>
    <w:rsid w:val="00725B28"/>
    <w:rsid w:val="00725BFC"/>
    <w:rsid w:val="00725C45"/>
    <w:rsid w:val="00725F4A"/>
    <w:rsid w:val="007263D2"/>
    <w:rsid w:val="007264EA"/>
    <w:rsid w:val="0072666D"/>
    <w:rsid w:val="00726861"/>
    <w:rsid w:val="0072687C"/>
    <w:rsid w:val="007268B5"/>
    <w:rsid w:val="007268E8"/>
    <w:rsid w:val="00726CCA"/>
    <w:rsid w:val="00726F2D"/>
    <w:rsid w:val="00726F89"/>
    <w:rsid w:val="00727794"/>
    <w:rsid w:val="00727817"/>
    <w:rsid w:val="00727A5F"/>
    <w:rsid w:val="00727A62"/>
    <w:rsid w:val="00727A98"/>
    <w:rsid w:val="00727F5B"/>
    <w:rsid w:val="00727FA7"/>
    <w:rsid w:val="00727FC1"/>
    <w:rsid w:val="00727FE3"/>
    <w:rsid w:val="0073008B"/>
    <w:rsid w:val="007303CD"/>
    <w:rsid w:val="00730694"/>
    <w:rsid w:val="00730F37"/>
    <w:rsid w:val="007310B9"/>
    <w:rsid w:val="00731930"/>
    <w:rsid w:val="00731961"/>
    <w:rsid w:val="00731A74"/>
    <w:rsid w:val="00731B2F"/>
    <w:rsid w:val="00731F65"/>
    <w:rsid w:val="007325C6"/>
    <w:rsid w:val="00732E6B"/>
    <w:rsid w:val="00733280"/>
    <w:rsid w:val="00733819"/>
    <w:rsid w:val="00733CE4"/>
    <w:rsid w:val="00733D72"/>
    <w:rsid w:val="00733F0F"/>
    <w:rsid w:val="0073406E"/>
    <w:rsid w:val="00734342"/>
    <w:rsid w:val="0073445C"/>
    <w:rsid w:val="00734592"/>
    <w:rsid w:val="00734653"/>
    <w:rsid w:val="00734670"/>
    <w:rsid w:val="0073483C"/>
    <w:rsid w:val="00734860"/>
    <w:rsid w:val="00734CAE"/>
    <w:rsid w:val="00734DAE"/>
    <w:rsid w:val="00734F45"/>
    <w:rsid w:val="007350A0"/>
    <w:rsid w:val="007353D2"/>
    <w:rsid w:val="0073567A"/>
    <w:rsid w:val="007358BD"/>
    <w:rsid w:val="00735DD2"/>
    <w:rsid w:val="00735F06"/>
    <w:rsid w:val="00736223"/>
    <w:rsid w:val="00736238"/>
    <w:rsid w:val="00736242"/>
    <w:rsid w:val="00736366"/>
    <w:rsid w:val="00736586"/>
    <w:rsid w:val="007365BF"/>
    <w:rsid w:val="007365E8"/>
    <w:rsid w:val="00736729"/>
    <w:rsid w:val="00736754"/>
    <w:rsid w:val="0073695D"/>
    <w:rsid w:val="00736C92"/>
    <w:rsid w:val="00736D88"/>
    <w:rsid w:val="0073703F"/>
    <w:rsid w:val="007371BF"/>
    <w:rsid w:val="007372F5"/>
    <w:rsid w:val="007373E2"/>
    <w:rsid w:val="00737496"/>
    <w:rsid w:val="00737511"/>
    <w:rsid w:val="00737688"/>
    <w:rsid w:val="0073775D"/>
    <w:rsid w:val="007378A9"/>
    <w:rsid w:val="00737984"/>
    <w:rsid w:val="00737DD0"/>
    <w:rsid w:val="00737E72"/>
    <w:rsid w:val="00737F77"/>
    <w:rsid w:val="00740029"/>
    <w:rsid w:val="00740160"/>
    <w:rsid w:val="007404CB"/>
    <w:rsid w:val="007406A0"/>
    <w:rsid w:val="00740D10"/>
    <w:rsid w:val="00740DB9"/>
    <w:rsid w:val="00740F99"/>
    <w:rsid w:val="007410A5"/>
    <w:rsid w:val="00741135"/>
    <w:rsid w:val="007412AD"/>
    <w:rsid w:val="007418B7"/>
    <w:rsid w:val="00741ADD"/>
    <w:rsid w:val="00741D76"/>
    <w:rsid w:val="00742069"/>
    <w:rsid w:val="007420FA"/>
    <w:rsid w:val="0074210F"/>
    <w:rsid w:val="00742150"/>
    <w:rsid w:val="0074217E"/>
    <w:rsid w:val="007422CB"/>
    <w:rsid w:val="00742789"/>
    <w:rsid w:val="007428D3"/>
    <w:rsid w:val="00742930"/>
    <w:rsid w:val="00742A33"/>
    <w:rsid w:val="00742A5D"/>
    <w:rsid w:val="00742CEF"/>
    <w:rsid w:val="00742F9D"/>
    <w:rsid w:val="00743032"/>
    <w:rsid w:val="0074326B"/>
    <w:rsid w:val="007434EA"/>
    <w:rsid w:val="00743634"/>
    <w:rsid w:val="00743851"/>
    <w:rsid w:val="00743B2F"/>
    <w:rsid w:val="00743DC3"/>
    <w:rsid w:val="00743E50"/>
    <w:rsid w:val="00743E7E"/>
    <w:rsid w:val="00743F1F"/>
    <w:rsid w:val="00743FBA"/>
    <w:rsid w:val="00744150"/>
    <w:rsid w:val="00744380"/>
    <w:rsid w:val="00744440"/>
    <w:rsid w:val="00744701"/>
    <w:rsid w:val="007448A8"/>
    <w:rsid w:val="007449E1"/>
    <w:rsid w:val="00744DB5"/>
    <w:rsid w:val="00744EAD"/>
    <w:rsid w:val="0074529B"/>
    <w:rsid w:val="00745399"/>
    <w:rsid w:val="007454E6"/>
    <w:rsid w:val="00745583"/>
    <w:rsid w:val="007457CA"/>
    <w:rsid w:val="007458C6"/>
    <w:rsid w:val="00745A92"/>
    <w:rsid w:val="00745BE3"/>
    <w:rsid w:val="00745E03"/>
    <w:rsid w:val="00745E14"/>
    <w:rsid w:val="007461A5"/>
    <w:rsid w:val="0074631D"/>
    <w:rsid w:val="00746562"/>
    <w:rsid w:val="00746623"/>
    <w:rsid w:val="007466C2"/>
    <w:rsid w:val="007467CD"/>
    <w:rsid w:val="00746856"/>
    <w:rsid w:val="00746869"/>
    <w:rsid w:val="00746A1F"/>
    <w:rsid w:val="00746D67"/>
    <w:rsid w:val="00746DF2"/>
    <w:rsid w:val="007477CD"/>
    <w:rsid w:val="007479C8"/>
    <w:rsid w:val="00747A76"/>
    <w:rsid w:val="00747D9A"/>
    <w:rsid w:val="00747E9F"/>
    <w:rsid w:val="00750095"/>
    <w:rsid w:val="007501E9"/>
    <w:rsid w:val="00750269"/>
    <w:rsid w:val="00750281"/>
    <w:rsid w:val="007503F2"/>
    <w:rsid w:val="0075051E"/>
    <w:rsid w:val="0075058D"/>
    <w:rsid w:val="007506B9"/>
    <w:rsid w:val="007508E8"/>
    <w:rsid w:val="00750982"/>
    <w:rsid w:val="00750BCF"/>
    <w:rsid w:val="00750BE4"/>
    <w:rsid w:val="00750C2A"/>
    <w:rsid w:val="00750C62"/>
    <w:rsid w:val="0075112C"/>
    <w:rsid w:val="00751149"/>
    <w:rsid w:val="00751177"/>
    <w:rsid w:val="00751219"/>
    <w:rsid w:val="007512B7"/>
    <w:rsid w:val="007512D6"/>
    <w:rsid w:val="00751345"/>
    <w:rsid w:val="007513A8"/>
    <w:rsid w:val="007513FF"/>
    <w:rsid w:val="00751604"/>
    <w:rsid w:val="0075161C"/>
    <w:rsid w:val="007516BF"/>
    <w:rsid w:val="0075182A"/>
    <w:rsid w:val="00751891"/>
    <w:rsid w:val="00751B68"/>
    <w:rsid w:val="00751DA8"/>
    <w:rsid w:val="00751EDB"/>
    <w:rsid w:val="00752466"/>
    <w:rsid w:val="007524E0"/>
    <w:rsid w:val="00752905"/>
    <w:rsid w:val="0075330E"/>
    <w:rsid w:val="0075343F"/>
    <w:rsid w:val="00753445"/>
    <w:rsid w:val="007534DE"/>
    <w:rsid w:val="00753689"/>
    <w:rsid w:val="00753AB6"/>
    <w:rsid w:val="00753B2B"/>
    <w:rsid w:val="00753B7C"/>
    <w:rsid w:val="00753BC3"/>
    <w:rsid w:val="00753D54"/>
    <w:rsid w:val="00753E2E"/>
    <w:rsid w:val="00754004"/>
    <w:rsid w:val="00754043"/>
    <w:rsid w:val="00754091"/>
    <w:rsid w:val="007540DA"/>
    <w:rsid w:val="00754366"/>
    <w:rsid w:val="007543D2"/>
    <w:rsid w:val="007543EF"/>
    <w:rsid w:val="007545AF"/>
    <w:rsid w:val="007547B0"/>
    <w:rsid w:val="007547F0"/>
    <w:rsid w:val="00754827"/>
    <w:rsid w:val="007548AE"/>
    <w:rsid w:val="00754B54"/>
    <w:rsid w:val="00755296"/>
    <w:rsid w:val="00755634"/>
    <w:rsid w:val="00755887"/>
    <w:rsid w:val="00755A9E"/>
    <w:rsid w:val="00755BE2"/>
    <w:rsid w:val="00755D84"/>
    <w:rsid w:val="00755E9F"/>
    <w:rsid w:val="0075612B"/>
    <w:rsid w:val="007562AC"/>
    <w:rsid w:val="007563E5"/>
    <w:rsid w:val="00756452"/>
    <w:rsid w:val="007564FF"/>
    <w:rsid w:val="00756820"/>
    <w:rsid w:val="00756B6A"/>
    <w:rsid w:val="00756CB3"/>
    <w:rsid w:val="00756D6A"/>
    <w:rsid w:val="00756F22"/>
    <w:rsid w:val="007570F8"/>
    <w:rsid w:val="00757519"/>
    <w:rsid w:val="00757583"/>
    <w:rsid w:val="007576D3"/>
    <w:rsid w:val="0075785C"/>
    <w:rsid w:val="00757C28"/>
    <w:rsid w:val="00757CF8"/>
    <w:rsid w:val="00757E61"/>
    <w:rsid w:val="0075E625"/>
    <w:rsid w:val="00760070"/>
    <w:rsid w:val="0076007C"/>
    <w:rsid w:val="007600E8"/>
    <w:rsid w:val="00760127"/>
    <w:rsid w:val="0076030D"/>
    <w:rsid w:val="00760557"/>
    <w:rsid w:val="007605C6"/>
    <w:rsid w:val="007607C0"/>
    <w:rsid w:val="00760C41"/>
    <w:rsid w:val="00760F4B"/>
    <w:rsid w:val="00761197"/>
    <w:rsid w:val="007612ED"/>
    <w:rsid w:val="007613F9"/>
    <w:rsid w:val="00761815"/>
    <w:rsid w:val="00761BA6"/>
    <w:rsid w:val="00761D8F"/>
    <w:rsid w:val="00761E7F"/>
    <w:rsid w:val="00762159"/>
    <w:rsid w:val="0076221D"/>
    <w:rsid w:val="007623A5"/>
    <w:rsid w:val="00762407"/>
    <w:rsid w:val="00762618"/>
    <w:rsid w:val="00762850"/>
    <w:rsid w:val="00762A52"/>
    <w:rsid w:val="00762B82"/>
    <w:rsid w:val="00762B86"/>
    <w:rsid w:val="00762C82"/>
    <w:rsid w:val="00762D17"/>
    <w:rsid w:val="00762DB7"/>
    <w:rsid w:val="00762E31"/>
    <w:rsid w:val="00762EC1"/>
    <w:rsid w:val="007631F6"/>
    <w:rsid w:val="0076330C"/>
    <w:rsid w:val="00763332"/>
    <w:rsid w:val="00763499"/>
    <w:rsid w:val="0076364B"/>
    <w:rsid w:val="007637C2"/>
    <w:rsid w:val="007638E5"/>
    <w:rsid w:val="00763C56"/>
    <w:rsid w:val="00763D76"/>
    <w:rsid w:val="00763E61"/>
    <w:rsid w:val="00763F90"/>
    <w:rsid w:val="007640A5"/>
    <w:rsid w:val="0076413F"/>
    <w:rsid w:val="00764325"/>
    <w:rsid w:val="007644C8"/>
    <w:rsid w:val="0076453E"/>
    <w:rsid w:val="0076474A"/>
    <w:rsid w:val="007647E2"/>
    <w:rsid w:val="007649A1"/>
    <w:rsid w:val="00764DFE"/>
    <w:rsid w:val="00764E36"/>
    <w:rsid w:val="007650E3"/>
    <w:rsid w:val="00765159"/>
    <w:rsid w:val="00765182"/>
    <w:rsid w:val="00765305"/>
    <w:rsid w:val="00765448"/>
    <w:rsid w:val="00765647"/>
    <w:rsid w:val="007657D5"/>
    <w:rsid w:val="0076588F"/>
    <w:rsid w:val="00765BAC"/>
    <w:rsid w:val="00765D38"/>
    <w:rsid w:val="00766517"/>
    <w:rsid w:val="007665FC"/>
    <w:rsid w:val="0076661E"/>
    <w:rsid w:val="0076662A"/>
    <w:rsid w:val="007666B2"/>
    <w:rsid w:val="00766AC7"/>
    <w:rsid w:val="00766C5A"/>
    <w:rsid w:val="00766D3E"/>
    <w:rsid w:val="00766F17"/>
    <w:rsid w:val="00767164"/>
    <w:rsid w:val="00767184"/>
    <w:rsid w:val="0076730B"/>
    <w:rsid w:val="0076746B"/>
    <w:rsid w:val="007675C7"/>
    <w:rsid w:val="0076771A"/>
    <w:rsid w:val="0076779A"/>
    <w:rsid w:val="0076792F"/>
    <w:rsid w:val="00767A52"/>
    <w:rsid w:val="00767A72"/>
    <w:rsid w:val="00767B8A"/>
    <w:rsid w:val="00767C3C"/>
    <w:rsid w:val="00767D1B"/>
    <w:rsid w:val="00767EC0"/>
    <w:rsid w:val="0077001A"/>
    <w:rsid w:val="007700D0"/>
    <w:rsid w:val="007704C1"/>
    <w:rsid w:val="00770672"/>
    <w:rsid w:val="007707ED"/>
    <w:rsid w:val="00770821"/>
    <w:rsid w:val="0077085C"/>
    <w:rsid w:val="00770BF3"/>
    <w:rsid w:val="00770D57"/>
    <w:rsid w:val="00770F90"/>
    <w:rsid w:val="00771474"/>
    <w:rsid w:val="0077169C"/>
    <w:rsid w:val="0077192F"/>
    <w:rsid w:val="00771A67"/>
    <w:rsid w:val="00771CB6"/>
    <w:rsid w:val="00771CF2"/>
    <w:rsid w:val="00771EBB"/>
    <w:rsid w:val="007720CE"/>
    <w:rsid w:val="00772120"/>
    <w:rsid w:val="00772376"/>
    <w:rsid w:val="00772426"/>
    <w:rsid w:val="00772431"/>
    <w:rsid w:val="0077243E"/>
    <w:rsid w:val="00772533"/>
    <w:rsid w:val="00772695"/>
    <w:rsid w:val="00772797"/>
    <w:rsid w:val="00772872"/>
    <w:rsid w:val="00772899"/>
    <w:rsid w:val="00772940"/>
    <w:rsid w:val="00772A24"/>
    <w:rsid w:val="00772AD0"/>
    <w:rsid w:val="00772AFB"/>
    <w:rsid w:val="00772BA8"/>
    <w:rsid w:val="00772C0F"/>
    <w:rsid w:val="00772DA9"/>
    <w:rsid w:val="00772F3E"/>
    <w:rsid w:val="00773039"/>
    <w:rsid w:val="007731E1"/>
    <w:rsid w:val="00773261"/>
    <w:rsid w:val="007738E2"/>
    <w:rsid w:val="00773B5C"/>
    <w:rsid w:val="00773BC7"/>
    <w:rsid w:val="00773CD8"/>
    <w:rsid w:val="00773D87"/>
    <w:rsid w:val="00774244"/>
    <w:rsid w:val="007742C4"/>
    <w:rsid w:val="007746ED"/>
    <w:rsid w:val="007747EF"/>
    <w:rsid w:val="007749FA"/>
    <w:rsid w:val="00774A39"/>
    <w:rsid w:val="00775125"/>
    <w:rsid w:val="00775262"/>
    <w:rsid w:val="00775805"/>
    <w:rsid w:val="00775A6A"/>
    <w:rsid w:val="00775C8B"/>
    <w:rsid w:val="007760C0"/>
    <w:rsid w:val="00776160"/>
    <w:rsid w:val="0077639A"/>
    <w:rsid w:val="007765A4"/>
    <w:rsid w:val="007768F7"/>
    <w:rsid w:val="00776A93"/>
    <w:rsid w:val="00776A98"/>
    <w:rsid w:val="00776ED0"/>
    <w:rsid w:val="0077717B"/>
    <w:rsid w:val="007771A0"/>
    <w:rsid w:val="00777244"/>
    <w:rsid w:val="007773BF"/>
    <w:rsid w:val="007774AA"/>
    <w:rsid w:val="00777635"/>
    <w:rsid w:val="00777985"/>
    <w:rsid w:val="00777A37"/>
    <w:rsid w:val="00777AB3"/>
    <w:rsid w:val="00777AD8"/>
    <w:rsid w:val="00777D5A"/>
    <w:rsid w:val="00777DFE"/>
    <w:rsid w:val="00777E2D"/>
    <w:rsid w:val="00777E9F"/>
    <w:rsid w:val="0078002F"/>
    <w:rsid w:val="007806D2"/>
    <w:rsid w:val="00780880"/>
    <w:rsid w:val="0078094A"/>
    <w:rsid w:val="00780D15"/>
    <w:rsid w:val="00780DFC"/>
    <w:rsid w:val="00781013"/>
    <w:rsid w:val="00781569"/>
    <w:rsid w:val="0078162F"/>
    <w:rsid w:val="0078179F"/>
    <w:rsid w:val="00781BF7"/>
    <w:rsid w:val="00781C7D"/>
    <w:rsid w:val="00781E0D"/>
    <w:rsid w:val="00782098"/>
    <w:rsid w:val="007820F7"/>
    <w:rsid w:val="00782153"/>
    <w:rsid w:val="00782346"/>
    <w:rsid w:val="00782789"/>
    <w:rsid w:val="00782896"/>
    <w:rsid w:val="007828F8"/>
    <w:rsid w:val="00782A10"/>
    <w:rsid w:val="00782B83"/>
    <w:rsid w:val="00782BF8"/>
    <w:rsid w:val="00782C4A"/>
    <w:rsid w:val="00782FB2"/>
    <w:rsid w:val="007833A9"/>
    <w:rsid w:val="007833B0"/>
    <w:rsid w:val="00783557"/>
    <w:rsid w:val="00783C79"/>
    <w:rsid w:val="00783FE0"/>
    <w:rsid w:val="00784069"/>
    <w:rsid w:val="00784126"/>
    <w:rsid w:val="0078418A"/>
    <w:rsid w:val="007841D8"/>
    <w:rsid w:val="00784448"/>
    <w:rsid w:val="0078446A"/>
    <w:rsid w:val="00784679"/>
    <w:rsid w:val="00784810"/>
    <w:rsid w:val="00784C4E"/>
    <w:rsid w:val="007851A6"/>
    <w:rsid w:val="0078533C"/>
    <w:rsid w:val="007853DD"/>
    <w:rsid w:val="00785452"/>
    <w:rsid w:val="00785462"/>
    <w:rsid w:val="00785BAC"/>
    <w:rsid w:val="00785CD8"/>
    <w:rsid w:val="00785E0C"/>
    <w:rsid w:val="00786126"/>
    <w:rsid w:val="007861AE"/>
    <w:rsid w:val="00786641"/>
    <w:rsid w:val="007869DF"/>
    <w:rsid w:val="007869E6"/>
    <w:rsid w:val="00786ACE"/>
    <w:rsid w:val="00786BBD"/>
    <w:rsid w:val="00786E13"/>
    <w:rsid w:val="00786E1A"/>
    <w:rsid w:val="00787007"/>
    <w:rsid w:val="00787084"/>
    <w:rsid w:val="00787097"/>
    <w:rsid w:val="007870F7"/>
    <w:rsid w:val="0078722B"/>
    <w:rsid w:val="00787632"/>
    <w:rsid w:val="00787747"/>
    <w:rsid w:val="00787A9F"/>
    <w:rsid w:val="00787C33"/>
    <w:rsid w:val="00787DB0"/>
    <w:rsid w:val="00787EAB"/>
    <w:rsid w:val="0078CAC3"/>
    <w:rsid w:val="007902ED"/>
    <w:rsid w:val="00790368"/>
    <w:rsid w:val="007903DB"/>
    <w:rsid w:val="0079050A"/>
    <w:rsid w:val="007907B3"/>
    <w:rsid w:val="00790949"/>
    <w:rsid w:val="007909C0"/>
    <w:rsid w:val="00790B34"/>
    <w:rsid w:val="00790C2A"/>
    <w:rsid w:val="00790DDA"/>
    <w:rsid w:val="0079102D"/>
    <w:rsid w:val="007911A0"/>
    <w:rsid w:val="007911B4"/>
    <w:rsid w:val="007912CD"/>
    <w:rsid w:val="007912D4"/>
    <w:rsid w:val="0079148A"/>
    <w:rsid w:val="007916A1"/>
    <w:rsid w:val="007916C2"/>
    <w:rsid w:val="0079177A"/>
    <w:rsid w:val="00791827"/>
    <w:rsid w:val="007919D9"/>
    <w:rsid w:val="00791A47"/>
    <w:rsid w:val="00791CCC"/>
    <w:rsid w:val="00792032"/>
    <w:rsid w:val="0079226C"/>
    <w:rsid w:val="007927B0"/>
    <w:rsid w:val="007929DC"/>
    <w:rsid w:val="00792BD5"/>
    <w:rsid w:val="00792C43"/>
    <w:rsid w:val="00793037"/>
    <w:rsid w:val="007933D0"/>
    <w:rsid w:val="00793641"/>
    <w:rsid w:val="007937C9"/>
    <w:rsid w:val="007938FD"/>
    <w:rsid w:val="00793C62"/>
    <w:rsid w:val="00793E34"/>
    <w:rsid w:val="00794493"/>
    <w:rsid w:val="0079458E"/>
    <w:rsid w:val="00794608"/>
    <w:rsid w:val="0079461D"/>
    <w:rsid w:val="0079480D"/>
    <w:rsid w:val="00794864"/>
    <w:rsid w:val="007948B7"/>
    <w:rsid w:val="00794B76"/>
    <w:rsid w:val="00794E32"/>
    <w:rsid w:val="00794EE2"/>
    <w:rsid w:val="00794FC7"/>
    <w:rsid w:val="00795196"/>
    <w:rsid w:val="0079573A"/>
    <w:rsid w:val="0079581E"/>
    <w:rsid w:val="00795849"/>
    <w:rsid w:val="0079587D"/>
    <w:rsid w:val="00795AC3"/>
    <w:rsid w:val="00795C8B"/>
    <w:rsid w:val="00795DB5"/>
    <w:rsid w:val="00796258"/>
    <w:rsid w:val="00796322"/>
    <w:rsid w:val="007963F8"/>
    <w:rsid w:val="00796A15"/>
    <w:rsid w:val="00796B0E"/>
    <w:rsid w:val="00796BC7"/>
    <w:rsid w:val="00796DB5"/>
    <w:rsid w:val="00796F68"/>
    <w:rsid w:val="00797491"/>
    <w:rsid w:val="00797512"/>
    <w:rsid w:val="00797559"/>
    <w:rsid w:val="0079785C"/>
    <w:rsid w:val="007979D7"/>
    <w:rsid w:val="007979E6"/>
    <w:rsid w:val="00797D5D"/>
    <w:rsid w:val="00797F3B"/>
    <w:rsid w:val="007A002C"/>
    <w:rsid w:val="007A0240"/>
    <w:rsid w:val="007A0669"/>
    <w:rsid w:val="007A076A"/>
    <w:rsid w:val="007A0818"/>
    <w:rsid w:val="007A095E"/>
    <w:rsid w:val="007A0AF7"/>
    <w:rsid w:val="007A0B6D"/>
    <w:rsid w:val="007A0BEA"/>
    <w:rsid w:val="007A11FF"/>
    <w:rsid w:val="007A124B"/>
    <w:rsid w:val="007A12E2"/>
    <w:rsid w:val="007A12FA"/>
    <w:rsid w:val="007A1490"/>
    <w:rsid w:val="007A1523"/>
    <w:rsid w:val="007A1798"/>
    <w:rsid w:val="007A19B9"/>
    <w:rsid w:val="007A1A98"/>
    <w:rsid w:val="007A1B28"/>
    <w:rsid w:val="007A1B71"/>
    <w:rsid w:val="007A1DA6"/>
    <w:rsid w:val="007A1F63"/>
    <w:rsid w:val="007A1F6A"/>
    <w:rsid w:val="007A21DF"/>
    <w:rsid w:val="007A262B"/>
    <w:rsid w:val="007A2698"/>
    <w:rsid w:val="007A2992"/>
    <w:rsid w:val="007A2F40"/>
    <w:rsid w:val="007A3101"/>
    <w:rsid w:val="007A3114"/>
    <w:rsid w:val="007A31B1"/>
    <w:rsid w:val="007A321C"/>
    <w:rsid w:val="007A3251"/>
    <w:rsid w:val="007A334C"/>
    <w:rsid w:val="007A3368"/>
    <w:rsid w:val="007A353D"/>
    <w:rsid w:val="007A3660"/>
    <w:rsid w:val="007A367C"/>
    <w:rsid w:val="007A3A0E"/>
    <w:rsid w:val="007A3B94"/>
    <w:rsid w:val="007A3CA0"/>
    <w:rsid w:val="007A3D82"/>
    <w:rsid w:val="007A3EBB"/>
    <w:rsid w:val="007A4193"/>
    <w:rsid w:val="007A41A8"/>
    <w:rsid w:val="007A4380"/>
    <w:rsid w:val="007A4D5B"/>
    <w:rsid w:val="007A4EA4"/>
    <w:rsid w:val="007A5068"/>
    <w:rsid w:val="007A512C"/>
    <w:rsid w:val="007A57E0"/>
    <w:rsid w:val="007A5D61"/>
    <w:rsid w:val="007A5D7C"/>
    <w:rsid w:val="007A610A"/>
    <w:rsid w:val="007A661E"/>
    <w:rsid w:val="007A66C4"/>
    <w:rsid w:val="007A6746"/>
    <w:rsid w:val="007A6B11"/>
    <w:rsid w:val="007A6FA4"/>
    <w:rsid w:val="007A7537"/>
    <w:rsid w:val="007A77C8"/>
    <w:rsid w:val="007A7AA8"/>
    <w:rsid w:val="007A7B0E"/>
    <w:rsid w:val="007A7CD1"/>
    <w:rsid w:val="007A7D70"/>
    <w:rsid w:val="007A7E00"/>
    <w:rsid w:val="007B01CF"/>
    <w:rsid w:val="007B0296"/>
    <w:rsid w:val="007B03FB"/>
    <w:rsid w:val="007B03FD"/>
    <w:rsid w:val="007B04AB"/>
    <w:rsid w:val="007B04FB"/>
    <w:rsid w:val="007B053C"/>
    <w:rsid w:val="007B0602"/>
    <w:rsid w:val="007B0664"/>
    <w:rsid w:val="007B0A4C"/>
    <w:rsid w:val="007B0A88"/>
    <w:rsid w:val="007B0D90"/>
    <w:rsid w:val="007B0DE9"/>
    <w:rsid w:val="007B0EFD"/>
    <w:rsid w:val="007B0FAE"/>
    <w:rsid w:val="007B1230"/>
    <w:rsid w:val="007B152F"/>
    <w:rsid w:val="007B157B"/>
    <w:rsid w:val="007B161B"/>
    <w:rsid w:val="007B18C1"/>
    <w:rsid w:val="007B195F"/>
    <w:rsid w:val="007B1B11"/>
    <w:rsid w:val="007B1BCC"/>
    <w:rsid w:val="007B21CD"/>
    <w:rsid w:val="007B251B"/>
    <w:rsid w:val="007B28CA"/>
    <w:rsid w:val="007B2B64"/>
    <w:rsid w:val="007B2DD2"/>
    <w:rsid w:val="007B2E96"/>
    <w:rsid w:val="007B3756"/>
    <w:rsid w:val="007B3788"/>
    <w:rsid w:val="007B3C0D"/>
    <w:rsid w:val="007B3C41"/>
    <w:rsid w:val="007B40A9"/>
    <w:rsid w:val="007B43C0"/>
    <w:rsid w:val="007B4576"/>
    <w:rsid w:val="007B48D9"/>
    <w:rsid w:val="007B4AFA"/>
    <w:rsid w:val="007B4D3B"/>
    <w:rsid w:val="007B4DE4"/>
    <w:rsid w:val="007B4DEF"/>
    <w:rsid w:val="007B4EC1"/>
    <w:rsid w:val="007B4F46"/>
    <w:rsid w:val="007B503A"/>
    <w:rsid w:val="007B50CC"/>
    <w:rsid w:val="007B50D4"/>
    <w:rsid w:val="007B52A2"/>
    <w:rsid w:val="007B55C3"/>
    <w:rsid w:val="007B5769"/>
    <w:rsid w:val="007B5A07"/>
    <w:rsid w:val="007B5A3B"/>
    <w:rsid w:val="007B5A84"/>
    <w:rsid w:val="007B5CA4"/>
    <w:rsid w:val="007B5CF1"/>
    <w:rsid w:val="007B5D60"/>
    <w:rsid w:val="007B6003"/>
    <w:rsid w:val="007B630A"/>
    <w:rsid w:val="007B6553"/>
    <w:rsid w:val="007B65F7"/>
    <w:rsid w:val="007B6B6F"/>
    <w:rsid w:val="007B6BB5"/>
    <w:rsid w:val="007B6BDA"/>
    <w:rsid w:val="007B6D5D"/>
    <w:rsid w:val="007B70C9"/>
    <w:rsid w:val="007B7267"/>
    <w:rsid w:val="007B7277"/>
    <w:rsid w:val="007B751B"/>
    <w:rsid w:val="007B77B7"/>
    <w:rsid w:val="007B7843"/>
    <w:rsid w:val="007B7ABD"/>
    <w:rsid w:val="007B7C79"/>
    <w:rsid w:val="007C0359"/>
    <w:rsid w:val="007C04AB"/>
    <w:rsid w:val="007C0543"/>
    <w:rsid w:val="007C054D"/>
    <w:rsid w:val="007C0595"/>
    <w:rsid w:val="007C08A1"/>
    <w:rsid w:val="007C0929"/>
    <w:rsid w:val="007C09E5"/>
    <w:rsid w:val="007C0A01"/>
    <w:rsid w:val="007C0FD7"/>
    <w:rsid w:val="007C1003"/>
    <w:rsid w:val="007C11C7"/>
    <w:rsid w:val="007C143B"/>
    <w:rsid w:val="007C15F1"/>
    <w:rsid w:val="007C1673"/>
    <w:rsid w:val="007C1D03"/>
    <w:rsid w:val="007C1F35"/>
    <w:rsid w:val="007C209B"/>
    <w:rsid w:val="007C2240"/>
    <w:rsid w:val="007C267B"/>
    <w:rsid w:val="007C2A0A"/>
    <w:rsid w:val="007C2D56"/>
    <w:rsid w:val="007C2D58"/>
    <w:rsid w:val="007C34BC"/>
    <w:rsid w:val="007C3849"/>
    <w:rsid w:val="007C3A4C"/>
    <w:rsid w:val="007C3AF3"/>
    <w:rsid w:val="007C3DF1"/>
    <w:rsid w:val="007C3F0B"/>
    <w:rsid w:val="007C3F4A"/>
    <w:rsid w:val="007C40C9"/>
    <w:rsid w:val="007C4105"/>
    <w:rsid w:val="007C4143"/>
    <w:rsid w:val="007C4325"/>
    <w:rsid w:val="007C442F"/>
    <w:rsid w:val="007C450B"/>
    <w:rsid w:val="007C4585"/>
    <w:rsid w:val="007C49D7"/>
    <w:rsid w:val="007C49D9"/>
    <w:rsid w:val="007C49EC"/>
    <w:rsid w:val="007C4A08"/>
    <w:rsid w:val="007C4A8E"/>
    <w:rsid w:val="007C4D25"/>
    <w:rsid w:val="007C5005"/>
    <w:rsid w:val="007C52E2"/>
    <w:rsid w:val="007C538C"/>
    <w:rsid w:val="007C5432"/>
    <w:rsid w:val="007C564C"/>
    <w:rsid w:val="007C5879"/>
    <w:rsid w:val="007C5B65"/>
    <w:rsid w:val="007C5DF1"/>
    <w:rsid w:val="007C5E2A"/>
    <w:rsid w:val="007C626A"/>
    <w:rsid w:val="007C628E"/>
    <w:rsid w:val="007C6423"/>
    <w:rsid w:val="007C6680"/>
    <w:rsid w:val="007C69AC"/>
    <w:rsid w:val="007C6D41"/>
    <w:rsid w:val="007C6FF9"/>
    <w:rsid w:val="007C710A"/>
    <w:rsid w:val="007C725F"/>
    <w:rsid w:val="007C76DF"/>
    <w:rsid w:val="007C774C"/>
    <w:rsid w:val="007C7754"/>
    <w:rsid w:val="007C7873"/>
    <w:rsid w:val="007C7A47"/>
    <w:rsid w:val="007C7A73"/>
    <w:rsid w:val="007C7E60"/>
    <w:rsid w:val="007C7F33"/>
    <w:rsid w:val="007D0010"/>
    <w:rsid w:val="007D0614"/>
    <w:rsid w:val="007D0747"/>
    <w:rsid w:val="007D0858"/>
    <w:rsid w:val="007D0B87"/>
    <w:rsid w:val="007D0E34"/>
    <w:rsid w:val="007D0E52"/>
    <w:rsid w:val="007D110B"/>
    <w:rsid w:val="007D11C2"/>
    <w:rsid w:val="007D1289"/>
    <w:rsid w:val="007D17E6"/>
    <w:rsid w:val="007D1D9E"/>
    <w:rsid w:val="007D1FAD"/>
    <w:rsid w:val="007D2004"/>
    <w:rsid w:val="007D22B0"/>
    <w:rsid w:val="007D22F3"/>
    <w:rsid w:val="007D2482"/>
    <w:rsid w:val="007D2676"/>
    <w:rsid w:val="007D271D"/>
    <w:rsid w:val="007D2C51"/>
    <w:rsid w:val="007D2F12"/>
    <w:rsid w:val="007D2F40"/>
    <w:rsid w:val="007D31C9"/>
    <w:rsid w:val="007D3317"/>
    <w:rsid w:val="007D3438"/>
    <w:rsid w:val="007D3569"/>
    <w:rsid w:val="007D35D4"/>
    <w:rsid w:val="007D3A7F"/>
    <w:rsid w:val="007D3B8D"/>
    <w:rsid w:val="007D3BD7"/>
    <w:rsid w:val="007D3C22"/>
    <w:rsid w:val="007D3D46"/>
    <w:rsid w:val="007D3ECD"/>
    <w:rsid w:val="007D4264"/>
    <w:rsid w:val="007D43AC"/>
    <w:rsid w:val="007D43CD"/>
    <w:rsid w:val="007D483C"/>
    <w:rsid w:val="007D48A6"/>
    <w:rsid w:val="007D4909"/>
    <w:rsid w:val="007D4A2C"/>
    <w:rsid w:val="007D4B15"/>
    <w:rsid w:val="007D4B22"/>
    <w:rsid w:val="007D4B50"/>
    <w:rsid w:val="007D4C37"/>
    <w:rsid w:val="007D4CBB"/>
    <w:rsid w:val="007D4FD9"/>
    <w:rsid w:val="007D5067"/>
    <w:rsid w:val="007D51C8"/>
    <w:rsid w:val="007D55CE"/>
    <w:rsid w:val="007D5BF5"/>
    <w:rsid w:val="007D5DDF"/>
    <w:rsid w:val="007D5E18"/>
    <w:rsid w:val="007D5EBC"/>
    <w:rsid w:val="007D61AC"/>
    <w:rsid w:val="007D6267"/>
    <w:rsid w:val="007D65A8"/>
    <w:rsid w:val="007D65D8"/>
    <w:rsid w:val="007D689D"/>
    <w:rsid w:val="007D6E3B"/>
    <w:rsid w:val="007D6F8B"/>
    <w:rsid w:val="007D70E4"/>
    <w:rsid w:val="007D7150"/>
    <w:rsid w:val="007D72B5"/>
    <w:rsid w:val="007D73CB"/>
    <w:rsid w:val="007D742E"/>
    <w:rsid w:val="007D74F8"/>
    <w:rsid w:val="007D7527"/>
    <w:rsid w:val="007D75AD"/>
    <w:rsid w:val="007D77C7"/>
    <w:rsid w:val="007D79A0"/>
    <w:rsid w:val="007D7AF0"/>
    <w:rsid w:val="007D7B72"/>
    <w:rsid w:val="007D7CEE"/>
    <w:rsid w:val="007D7DEC"/>
    <w:rsid w:val="007E01FA"/>
    <w:rsid w:val="007E0331"/>
    <w:rsid w:val="007E03BA"/>
    <w:rsid w:val="007E0460"/>
    <w:rsid w:val="007E069A"/>
    <w:rsid w:val="007E06E7"/>
    <w:rsid w:val="007E070E"/>
    <w:rsid w:val="007E0732"/>
    <w:rsid w:val="007E0879"/>
    <w:rsid w:val="007E0A54"/>
    <w:rsid w:val="007E0EBA"/>
    <w:rsid w:val="007E11A2"/>
    <w:rsid w:val="007E132D"/>
    <w:rsid w:val="007E13AE"/>
    <w:rsid w:val="007E17F5"/>
    <w:rsid w:val="007E1850"/>
    <w:rsid w:val="007E1A76"/>
    <w:rsid w:val="007E21A7"/>
    <w:rsid w:val="007E2265"/>
    <w:rsid w:val="007E23FB"/>
    <w:rsid w:val="007E24E0"/>
    <w:rsid w:val="007E2501"/>
    <w:rsid w:val="007E288A"/>
    <w:rsid w:val="007E2BA8"/>
    <w:rsid w:val="007E2C5B"/>
    <w:rsid w:val="007E2CCE"/>
    <w:rsid w:val="007E2DB9"/>
    <w:rsid w:val="007E2DEE"/>
    <w:rsid w:val="007E2E6A"/>
    <w:rsid w:val="007E2E8C"/>
    <w:rsid w:val="007E30EE"/>
    <w:rsid w:val="007E3169"/>
    <w:rsid w:val="007E316A"/>
    <w:rsid w:val="007E32F4"/>
    <w:rsid w:val="007E3888"/>
    <w:rsid w:val="007E3AA3"/>
    <w:rsid w:val="007E3BC7"/>
    <w:rsid w:val="007E3C9C"/>
    <w:rsid w:val="007E3EB8"/>
    <w:rsid w:val="007E3ECA"/>
    <w:rsid w:val="007E427E"/>
    <w:rsid w:val="007E433A"/>
    <w:rsid w:val="007E43BF"/>
    <w:rsid w:val="007E444A"/>
    <w:rsid w:val="007E45A1"/>
    <w:rsid w:val="007E47B3"/>
    <w:rsid w:val="007E47D5"/>
    <w:rsid w:val="007E494F"/>
    <w:rsid w:val="007E4974"/>
    <w:rsid w:val="007E49E5"/>
    <w:rsid w:val="007E4AEE"/>
    <w:rsid w:val="007E4CB3"/>
    <w:rsid w:val="007E4CFC"/>
    <w:rsid w:val="007E4EC2"/>
    <w:rsid w:val="007E4F54"/>
    <w:rsid w:val="007E4FB2"/>
    <w:rsid w:val="007E5057"/>
    <w:rsid w:val="007E5562"/>
    <w:rsid w:val="007E5ACD"/>
    <w:rsid w:val="007E5D08"/>
    <w:rsid w:val="007E5ECB"/>
    <w:rsid w:val="007E6016"/>
    <w:rsid w:val="007E6300"/>
    <w:rsid w:val="007E6755"/>
    <w:rsid w:val="007E6A61"/>
    <w:rsid w:val="007E71B8"/>
    <w:rsid w:val="007E76F6"/>
    <w:rsid w:val="007E7983"/>
    <w:rsid w:val="007E7A2C"/>
    <w:rsid w:val="007E7A57"/>
    <w:rsid w:val="007E7E71"/>
    <w:rsid w:val="007E7F0D"/>
    <w:rsid w:val="007ECAA3"/>
    <w:rsid w:val="007F0289"/>
    <w:rsid w:val="007F052F"/>
    <w:rsid w:val="007F05BD"/>
    <w:rsid w:val="007F0623"/>
    <w:rsid w:val="007F0EA2"/>
    <w:rsid w:val="007F107B"/>
    <w:rsid w:val="007F1187"/>
    <w:rsid w:val="007F1343"/>
    <w:rsid w:val="007F1379"/>
    <w:rsid w:val="007F13BA"/>
    <w:rsid w:val="007F16BC"/>
    <w:rsid w:val="007F185D"/>
    <w:rsid w:val="007F1908"/>
    <w:rsid w:val="007F1A0E"/>
    <w:rsid w:val="007F1A83"/>
    <w:rsid w:val="007F1A86"/>
    <w:rsid w:val="007F1B3C"/>
    <w:rsid w:val="007F1BCD"/>
    <w:rsid w:val="007F1BE4"/>
    <w:rsid w:val="007F1ECB"/>
    <w:rsid w:val="007F1F60"/>
    <w:rsid w:val="007F1FD5"/>
    <w:rsid w:val="007F2057"/>
    <w:rsid w:val="007F21DF"/>
    <w:rsid w:val="007F21E5"/>
    <w:rsid w:val="007F223A"/>
    <w:rsid w:val="007F255E"/>
    <w:rsid w:val="007F2841"/>
    <w:rsid w:val="007F29C0"/>
    <w:rsid w:val="007F2C86"/>
    <w:rsid w:val="007F2CCF"/>
    <w:rsid w:val="007F2F95"/>
    <w:rsid w:val="007F3179"/>
    <w:rsid w:val="007F32F1"/>
    <w:rsid w:val="007F35C1"/>
    <w:rsid w:val="007F35C8"/>
    <w:rsid w:val="007F37D4"/>
    <w:rsid w:val="007F38E5"/>
    <w:rsid w:val="007F3B15"/>
    <w:rsid w:val="007F3BDD"/>
    <w:rsid w:val="007F3DC2"/>
    <w:rsid w:val="007F3EC9"/>
    <w:rsid w:val="007F3F3F"/>
    <w:rsid w:val="007F4003"/>
    <w:rsid w:val="007F41BF"/>
    <w:rsid w:val="007F4233"/>
    <w:rsid w:val="007F4290"/>
    <w:rsid w:val="007F4437"/>
    <w:rsid w:val="007F44BE"/>
    <w:rsid w:val="007F4714"/>
    <w:rsid w:val="007F48A0"/>
    <w:rsid w:val="007F490C"/>
    <w:rsid w:val="007F5235"/>
    <w:rsid w:val="007F524E"/>
    <w:rsid w:val="007F52FF"/>
    <w:rsid w:val="007F5353"/>
    <w:rsid w:val="007F57B0"/>
    <w:rsid w:val="007F57FE"/>
    <w:rsid w:val="007F5935"/>
    <w:rsid w:val="007F5B7A"/>
    <w:rsid w:val="007F5CBA"/>
    <w:rsid w:val="007F5DEB"/>
    <w:rsid w:val="007F5EF0"/>
    <w:rsid w:val="007F6353"/>
    <w:rsid w:val="007F659E"/>
    <w:rsid w:val="007F6772"/>
    <w:rsid w:val="007F686E"/>
    <w:rsid w:val="007F6AFD"/>
    <w:rsid w:val="007F6E99"/>
    <w:rsid w:val="007F6EBF"/>
    <w:rsid w:val="007F7423"/>
    <w:rsid w:val="007F7509"/>
    <w:rsid w:val="007F78E6"/>
    <w:rsid w:val="007F7B3A"/>
    <w:rsid w:val="007F7D36"/>
    <w:rsid w:val="008003D6"/>
    <w:rsid w:val="008003F6"/>
    <w:rsid w:val="008004CC"/>
    <w:rsid w:val="008006E0"/>
    <w:rsid w:val="00800A0E"/>
    <w:rsid w:val="00800CD2"/>
    <w:rsid w:val="00800DA3"/>
    <w:rsid w:val="00800DED"/>
    <w:rsid w:val="00800E58"/>
    <w:rsid w:val="0080109F"/>
    <w:rsid w:val="00801182"/>
    <w:rsid w:val="008012BC"/>
    <w:rsid w:val="008018D9"/>
    <w:rsid w:val="00801C27"/>
    <w:rsid w:val="00801C92"/>
    <w:rsid w:val="00801DB9"/>
    <w:rsid w:val="00801F95"/>
    <w:rsid w:val="008020E5"/>
    <w:rsid w:val="0080220B"/>
    <w:rsid w:val="00802250"/>
    <w:rsid w:val="008023CF"/>
    <w:rsid w:val="0080269A"/>
    <w:rsid w:val="008028F6"/>
    <w:rsid w:val="00802A06"/>
    <w:rsid w:val="008033E3"/>
    <w:rsid w:val="008033F3"/>
    <w:rsid w:val="0080355D"/>
    <w:rsid w:val="00803757"/>
    <w:rsid w:val="008038A4"/>
    <w:rsid w:val="008039D4"/>
    <w:rsid w:val="00803CB7"/>
    <w:rsid w:val="008041B1"/>
    <w:rsid w:val="0080425A"/>
    <w:rsid w:val="00804322"/>
    <w:rsid w:val="0080442C"/>
    <w:rsid w:val="008044EC"/>
    <w:rsid w:val="008046C1"/>
    <w:rsid w:val="00804918"/>
    <w:rsid w:val="00804A5D"/>
    <w:rsid w:val="00804ADF"/>
    <w:rsid w:val="00804B7A"/>
    <w:rsid w:val="00804BB3"/>
    <w:rsid w:val="00804DCE"/>
    <w:rsid w:val="00804F37"/>
    <w:rsid w:val="00804FCF"/>
    <w:rsid w:val="008051B7"/>
    <w:rsid w:val="008054D2"/>
    <w:rsid w:val="008055C0"/>
    <w:rsid w:val="00805620"/>
    <w:rsid w:val="00805714"/>
    <w:rsid w:val="00805D76"/>
    <w:rsid w:val="00805E4E"/>
    <w:rsid w:val="00806001"/>
    <w:rsid w:val="00806111"/>
    <w:rsid w:val="008061DC"/>
    <w:rsid w:val="008062D0"/>
    <w:rsid w:val="0080639A"/>
    <w:rsid w:val="0080641A"/>
    <w:rsid w:val="00806728"/>
    <w:rsid w:val="0080684E"/>
    <w:rsid w:val="00806B9D"/>
    <w:rsid w:val="00806C14"/>
    <w:rsid w:val="00806D34"/>
    <w:rsid w:val="00806ED0"/>
    <w:rsid w:val="008071B7"/>
    <w:rsid w:val="00807300"/>
    <w:rsid w:val="00807434"/>
    <w:rsid w:val="008074AD"/>
    <w:rsid w:val="00807541"/>
    <w:rsid w:val="00807575"/>
    <w:rsid w:val="0080763B"/>
    <w:rsid w:val="008077DC"/>
    <w:rsid w:val="00810068"/>
    <w:rsid w:val="008103EC"/>
    <w:rsid w:val="008103FB"/>
    <w:rsid w:val="0081062A"/>
    <w:rsid w:val="0081065C"/>
    <w:rsid w:val="0081065F"/>
    <w:rsid w:val="00810700"/>
    <w:rsid w:val="00810CC7"/>
    <w:rsid w:val="00810D24"/>
    <w:rsid w:val="00811170"/>
    <w:rsid w:val="008112BF"/>
    <w:rsid w:val="008112FB"/>
    <w:rsid w:val="00811349"/>
    <w:rsid w:val="008113C5"/>
    <w:rsid w:val="008113E4"/>
    <w:rsid w:val="008113E5"/>
    <w:rsid w:val="008118F3"/>
    <w:rsid w:val="008118F9"/>
    <w:rsid w:val="00811B6B"/>
    <w:rsid w:val="00811F30"/>
    <w:rsid w:val="00811F74"/>
    <w:rsid w:val="00812120"/>
    <w:rsid w:val="00812141"/>
    <w:rsid w:val="00812200"/>
    <w:rsid w:val="008123C3"/>
    <w:rsid w:val="00812481"/>
    <w:rsid w:val="00812536"/>
    <w:rsid w:val="00812647"/>
    <w:rsid w:val="0081271A"/>
    <w:rsid w:val="00812766"/>
    <w:rsid w:val="00812862"/>
    <w:rsid w:val="008128DC"/>
    <w:rsid w:val="00812AB7"/>
    <w:rsid w:val="00813234"/>
    <w:rsid w:val="0081382D"/>
    <w:rsid w:val="008139B8"/>
    <w:rsid w:val="008139DE"/>
    <w:rsid w:val="00813B24"/>
    <w:rsid w:val="00813C00"/>
    <w:rsid w:val="00813EE0"/>
    <w:rsid w:val="00813F8C"/>
    <w:rsid w:val="00814009"/>
    <w:rsid w:val="00814332"/>
    <w:rsid w:val="008143A6"/>
    <w:rsid w:val="008143C3"/>
    <w:rsid w:val="008147E5"/>
    <w:rsid w:val="00814867"/>
    <w:rsid w:val="00814EC0"/>
    <w:rsid w:val="008150A7"/>
    <w:rsid w:val="00815390"/>
    <w:rsid w:val="00815570"/>
    <w:rsid w:val="00815782"/>
    <w:rsid w:val="008157F7"/>
    <w:rsid w:val="0081586C"/>
    <w:rsid w:val="00815AF5"/>
    <w:rsid w:val="00815E11"/>
    <w:rsid w:val="00815FFC"/>
    <w:rsid w:val="008160AF"/>
    <w:rsid w:val="0081615E"/>
    <w:rsid w:val="0081655A"/>
    <w:rsid w:val="00816B2F"/>
    <w:rsid w:val="00816C1D"/>
    <w:rsid w:val="00816CDD"/>
    <w:rsid w:val="00816D08"/>
    <w:rsid w:val="00816D3F"/>
    <w:rsid w:val="00816ED4"/>
    <w:rsid w:val="00817173"/>
    <w:rsid w:val="008171CE"/>
    <w:rsid w:val="00817476"/>
    <w:rsid w:val="008179BA"/>
    <w:rsid w:val="00817A65"/>
    <w:rsid w:val="00817B18"/>
    <w:rsid w:val="00817FCF"/>
    <w:rsid w:val="00817FF4"/>
    <w:rsid w:val="0081EDF7"/>
    <w:rsid w:val="0082036A"/>
    <w:rsid w:val="0082050C"/>
    <w:rsid w:val="00820AB6"/>
    <w:rsid w:val="00820E61"/>
    <w:rsid w:val="00820E76"/>
    <w:rsid w:val="00820F97"/>
    <w:rsid w:val="00820FB9"/>
    <w:rsid w:val="00820FDB"/>
    <w:rsid w:val="0082130A"/>
    <w:rsid w:val="00821471"/>
    <w:rsid w:val="008215AA"/>
    <w:rsid w:val="008217A5"/>
    <w:rsid w:val="0082198D"/>
    <w:rsid w:val="00821C08"/>
    <w:rsid w:val="00821FFC"/>
    <w:rsid w:val="00822110"/>
    <w:rsid w:val="0082244A"/>
    <w:rsid w:val="0082252A"/>
    <w:rsid w:val="00822901"/>
    <w:rsid w:val="00822A1E"/>
    <w:rsid w:val="00822AAE"/>
    <w:rsid w:val="00822AB3"/>
    <w:rsid w:val="00822CEA"/>
    <w:rsid w:val="00822E31"/>
    <w:rsid w:val="008232EC"/>
    <w:rsid w:val="0082340C"/>
    <w:rsid w:val="008234D9"/>
    <w:rsid w:val="00823D71"/>
    <w:rsid w:val="008248FA"/>
    <w:rsid w:val="00824B77"/>
    <w:rsid w:val="00825055"/>
    <w:rsid w:val="0082506E"/>
    <w:rsid w:val="00825135"/>
    <w:rsid w:val="008252A6"/>
    <w:rsid w:val="008253F0"/>
    <w:rsid w:val="00825860"/>
    <w:rsid w:val="00825886"/>
    <w:rsid w:val="00825900"/>
    <w:rsid w:val="00825A7B"/>
    <w:rsid w:val="00825B70"/>
    <w:rsid w:val="00825DC9"/>
    <w:rsid w:val="00825F4B"/>
    <w:rsid w:val="00825FBE"/>
    <w:rsid w:val="008260F4"/>
    <w:rsid w:val="0082612D"/>
    <w:rsid w:val="008261BE"/>
    <w:rsid w:val="008261C6"/>
    <w:rsid w:val="00826542"/>
    <w:rsid w:val="008267FF"/>
    <w:rsid w:val="00826AFC"/>
    <w:rsid w:val="00826B1A"/>
    <w:rsid w:val="00826DE9"/>
    <w:rsid w:val="008273F0"/>
    <w:rsid w:val="00827487"/>
    <w:rsid w:val="008276BA"/>
    <w:rsid w:val="008277B7"/>
    <w:rsid w:val="008278CB"/>
    <w:rsid w:val="00827AAD"/>
    <w:rsid w:val="00827FBA"/>
    <w:rsid w:val="0082A289"/>
    <w:rsid w:val="008302B0"/>
    <w:rsid w:val="008303D9"/>
    <w:rsid w:val="0083050F"/>
    <w:rsid w:val="0083059C"/>
    <w:rsid w:val="008306FC"/>
    <w:rsid w:val="0083079E"/>
    <w:rsid w:val="00830915"/>
    <w:rsid w:val="00830C46"/>
    <w:rsid w:val="00830CA0"/>
    <w:rsid w:val="00830D67"/>
    <w:rsid w:val="00830FBF"/>
    <w:rsid w:val="008317FC"/>
    <w:rsid w:val="00831983"/>
    <w:rsid w:val="008319B6"/>
    <w:rsid w:val="008319F6"/>
    <w:rsid w:val="00831AF1"/>
    <w:rsid w:val="00831B77"/>
    <w:rsid w:val="00831B8F"/>
    <w:rsid w:val="00831BC3"/>
    <w:rsid w:val="00831BC5"/>
    <w:rsid w:val="00831BDF"/>
    <w:rsid w:val="00831C4F"/>
    <w:rsid w:val="00831D7A"/>
    <w:rsid w:val="00831DA9"/>
    <w:rsid w:val="00831F4D"/>
    <w:rsid w:val="008320EA"/>
    <w:rsid w:val="00832237"/>
    <w:rsid w:val="008325C2"/>
    <w:rsid w:val="00832B89"/>
    <w:rsid w:val="00832F45"/>
    <w:rsid w:val="0083312D"/>
    <w:rsid w:val="008334DD"/>
    <w:rsid w:val="008335C6"/>
    <w:rsid w:val="008336F8"/>
    <w:rsid w:val="00833927"/>
    <w:rsid w:val="00833C1B"/>
    <w:rsid w:val="00833DE9"/>
    <w:rsid w:val="0083450C"/>
    <w:rsid w:val="008345AF"/>
    <w:rsid w:val="00834817"/>
    <w:rsid w:val="00835235"/>
    <w:rsid w:val="0083536D"/>
    <w:rsid w:val="008357E7"/>
    <w:rsid w:val="00835C0E"/>
    <w:rsid w:val="00835D1E"/>
    <w:rsid w:val="00835D76"/>
    <w:rsid w:val="00835DB2"/>
    <w:rsid w:val="00835E0B"/>
    <w:rsid w:val="00835E6C"/>
    <w:rsid w:val="00836380"/>
    <w:rsid w:val="008365F3"/>
    <w:rsid w:val="0083668E"/>
    <w:rsid w:val="00836754"/>
    <w:rsid w:val="00836771"/>
    <w:rsid w:val="008368EB"/>
    <w:rsid w:val="00836971"/>
    <w:rsid w:val="008369B5"/>
    <w:rsid w:val="008369BD"/>
    <w:rsid w:val="00836A36"/>
    <w:rsid w:val="00836D49"/>
    <w:rsid w:val="00837135"/>
    <w:rsid w:val="0083715D"/>
    <w:rsid w:val="0083733E"/>
    <w:rsid w:val="008378D9"/>
    <w:rsid w:val="00837A62"/>
    <w:rsid w:val="00837DB0"/>
    <w:rsid w:val="00837EF1"/>
    <w:rsid w:val="00837F28"/>
    <w:rsid w:val="00840411"/>
    <w:rsid w:val="00840429"/>
    <w:rsid w:val="008405DE"/>
    <w:rsid w:val="008405E6"/>
    <w:rsid w:val="0084064A"/>
    <w:rsid w:val="008407F6"/>
    <w:rsid w:val="00840803"/>
    <w:rsid w:val="00840A1F"/>
    <w:rsid w:val="00840B62"/>
    <w:rsid w:val="00840D19"/>
    <w:rsid w:val="00840FE7"/>
    <w:rsid w:val="008411EE"/>
    <w:rsid w:val="0084168E"/>
    <w:rsid w:val="00841B6F"/>
    <w:rsid w:val="00841BB9"/>
    <w:rsid w:val="00841BE0"/>
    <w:rsid w:val="00841D1F"/>
    <w:rsid w:val="00841DD3"/>
    <w:rsid w:val="00841E16"/>
    <w:rsid w:val="0084208E"/>
    <w:rsid w:val="008421B6"/>
    <w:rsid w:val="0084231D"/>
    <w:rsid w:val="0084233E"/>
    <w:rsid w:val="008424D3"/>
    <w:rsid w:val="0084255D"/>
    <w:rsid w:val="0084269F"/>
    <w:rsid w:val="008427EB"/>
    <w:rsid w:val="0084286E"/>
    <w:rsid w:val="00842C4B"/>
    <w:rsid w:val="008435C9"/>
    <w:rsid w:val="0084380B"/>
    <w:rsid w:val="0084382C"/>
    <w:rsid w:val="00843B95"/>
    <w:rsid w:val="00843BF8"/>
    <w:rsid w:val="00843C84"/>
    <w:rsid w:val="00843DB1"/>
    <w:rsid w:val="00843EA8"/>
    <w:rsid w:val="0084422A"/>
    <w:rsid w:val="008445D0"/>
    <w:rsid w:val="008447A3"/>
    <w:rsid w:val="00844B05"/>
    <w:rsid w:val="00844C37"/>
    <w:rsid w:val="00844D60"/>
    <w:rsid w:val="00844FB4"/>
    <w:rsid w:val="00844FE0"/>
    <w:rsid w:val="008452FA"/>
    <w:rsid w:val="00845352"/>
    <w:rsid w:val="0084536A"/>
    <w:rsid w:val="008453E9"/>
    <w:rsid w:val="008454A5"/>
    <w:rsid w:val="008454B4"/>
    <w:rsid w:val="00845525"/>
    <w:rsid w:val="0084564F"/>
    <w:rsid w:val="00845843"/>
    <w:rsid w:val="00845C3D"/>
    <w:rsid w:val="00845E16"/>
    <w:rsid w:val="00845EDC"/>
    <w:rsid w:val="00846107"/>
    <w:rsid w:val="0084611D"/>
    <w:rsid w:val="00846323"/>
    <w:rsid w:val="0084638C"/>
    <w:rsid w:val="0084655B"/>
    <w:rsid w:val="00846929"/>
    <w:rsid w:val="00846A05"/>
    <w:rsid w:val="00846A2D"/>
    <w:rsid w:val="00846C07"/>
    <w:rsid w:val="00846DF3"/>
    <w:rsid w:val="008473E5"/>
    <w:rsid w:val="008474A6"/>
    <w:rsid w:val="00847551"/>
    <w:rsid w:val="008476FC"/>
    <w:rsid w:val="008477AD"/>
    <w:rsid w:val="008478FF"/>
    <w:rsid w:val="00847A8F"/>
    <w:rsid w:val="008500DB"/>
    <w:rsid w:val="008500EF"/>
    <w:rsid w:val="00850296"/>
    <w:rsid w:val="008507BB"/>
    <w:rsid w:val="00850905"/>
    <w:rsid w:val="00850B8A"/>
    <w:rsid w:val="00850BBE"/>
    <w:rsid w:val="00850D33"/>
    <w:rsid w:val="00850DBF"/>
    <w:rsid w:val="00850EB6"/>
    <w:rsid w:val="0085106C"/>
    <w:rsid w:val="0085115E"/>
    <w:rsid w:val="0085117B"/>
    <w:rsid w:val="0085124D"/>
    <w:rsid w:val="008516FB"/>
    <w:rsid w:val="008517EC"/>
    <w:rsid w:val="00851B6B"/>
    <w:rsid w:val="00851C87"/>
    <w:rsid w:val="008520E8"/>
    <w:rsid w:val="008520EA"/>
    <w:rsid w:val="00852366"/>
    <w:rsid w:val="008526DF"/>
    <w:rsid w:val="00852E1A"/>
    <w:rsid w:val="00852E92"/>
    <w:rsid w:val="008531A7"/>
    <w:rsid w:val="00853207"/>
    <w:rsid w:val="00853313"/>
    <w:rsid w:val="008534BA"/>
    <w:rsid w:val="008537B1"/>
    <w:rsid w:val="00853A87"/>
    <w:rsid w:val="00853B43"/>
    <w:rsid w:val="00853C37"/>
    <w:rsid w:val="00853D56"/>
    <w:rsid w:val="00853DD7"/>
    <w:rsid w:val="0085411A"/>
    <w:rsid w:val="008541A6"/>
    <w:rsid w:val="008541BB"/>
    <w:rsid w:val="008549EA"/>
    <w:rsid w:val="00854BE5"/>
    <w:rsid w:val="00854C13"/>
    <w:rsid w:val="00854C5F"/>
    <w:rsid w:val="00854CDD"/>
    <w:rsid w:val="00854E9D"/>
    <w:rsid w:val="00854EA9"/>
    <w:rsid w:val="0085513B"/>
    <w:rsid w:val="0085525E"/>
    <w:rsid w:val="0085552E"/>
    <w:rsid w:val="00855BA8"/>
    <w:rsid w:val="0085628B"/>
    <w:rsid w:val="008562C5"/>
    <w:rsid w:val="00856515"/>
    <w:rsid w:val="00856703"/>
    <w:rsid w:val="008567C7"/>
    <w:rsid w:val="00856A11"/>
    <w:rsid w:val="00856AC3"/>
    <w:rsid w:val="00857197"/>
    <w:rsid w:val="00857A11"/>
    <w:rsid w:val="00857A6A"/>
    <w:rsid w:val="00857BE5"/>
    <w:rsid w:val="00857C32"/>
    <w:rsid w:val="00857D28"/>
    <w:rsid w:val="00857D3D"/>
    <w:rsid w:val="00857E57"/>
    <w:rsid w:val="00857FB0"/>
    <w:rsid w:val="00857FDC"/>
    <w:rsid w:val="008601CD"/>
    <w:rsid w:val="00860284"/>
    <w:rsid w:val="008605B7"/>
    <w:rsid w:val="008605D1"/>
    <w:rsid w:val="0086074D"/>
    <w:rsid w:val="008607B8"/>
    <w:rsid w:val="00860C9A"/>
    <w:rsid w:val="00860E68"/>
    <w:rsid w:val="008610DE"/>
    <w:rsid w:val="0086110F"/>
    <w:rsid w:val="00861485"/>
    <w:rsid w:val="008615E9"/>
    <w:rsid w:val="00861665"/>
    <w:rsid w:val="00861896"/>
    <w:rsid w:val="00861C4B"/>
    <w:rsid w:val="00861C58"/>
    <w:rsid w:val="00861CD1"/>
    <w:rsid w:val="00861D87"/>
    <w:rsid w:val="00861D98"/>
    <w:rsid w:val="00862365"/>
    <w:rsid w:val="008623AC"/>
    <w:rsid w:val="008627B7"/>
    <w:rsid w:val="008629D4"/>
    <w:rsid w:val="00862D7E"/>
    <w:rsid w:val="00862E1A"/>
    <w:rsid w:val="008631D6"/>
    <w:rsid w:val="00863C9A"/>
    <w:rsid w:val="00863F26"/>
    <w:rsid w:val="0086403D"/>
    <w:rsid w:val="00864141"/>
    <w:rsid w:val="008641F8"/>
    <w:rsid w:val="0086447C"/>
    <w:rsid w:val="0086497D"/>
    <w:rsid w:val="008649F6"/>
    <w:rsid w:val="00864C7D"/>
    <w:rsid w:val="00864D6D"/>
    <w:rsid w:val="00864DBD"/>
    <w:rsid w:val="00864EA9"/>
    <w:rsid w:val="00864F01"/>
    <w:rsid w:val="0086500A"/>
    <w:rsid w:val="008651E4"/>
    <w:rsid w:val="008653CD"/>
    <w:rsid w:val="008653DE"/>
    <w:rsid w:val="008654C0"/>
    <w:rsid w:val="00865787"/>
    <w:rsid w:val="008657A7"/>
    <w:rsid w:val="008657B0"/>
    <w:rsid w:val="00865AEE"/>
    <w:rsid w:val="00865E51"/>
    <w:rsid w:val="00866001"/>
    <w:rsid w:val="0086615E"/>
    <w:rsid w:val="008663AA"/>
    <w:rsid w:val="008663C0"/>
    <w:rsid w:val="008664C6"/>
    <w:rsid w:val="0086661E"/>
    <w:rsid w:val="008666A6"/>
    <w:rsid w:val="008667AB"/>
    <w:rsid w:val="00866974"/>
    <w:rsid w:val="0086752B"/>
    <w:rsid w:val="00867697"/>
    <w:rsid w:val="00867736"/>
    <w:rsid w:val="00867787"/>
    <w:rsid w:val="0086783F"/>
    <w:rsid w:val="00867B01"/>
    <w:rsid w:val="00870524"/>
    <w:rsid w:val="008705F4"/>
    <w:rsid w:val="00870660"/>
    <w:rsid w:val="008706C3"/>
    <w:rsid w:val="0087076C"/>
    <w:rsid w:val="008708A3"/>
    <w:rsid w:val="008708D1"/>
    <w:rsid w:val="00870926"/>
    <w:rsid w:val="00870993"/>
    <w:rsid w:val="00870BA9"/>
    <w:rsid w:val="00870DDC"/>
    <w:rsid w:val="00870DFD"/>
    <w:rsid w:val="00870E34"/>
    <w:rsid w:val="00870E7E"/>
    <w:rsid w:val="00870FF2"/>
    <w:rsid w:val="00871119"/>
    <w:rsid w:val="00871151"/>
    <w:rsid w:val="00871231"/>
    <w:rsid w:val="0087128D"/>
    <w:rsid w:val="00871379"/>
    <w:rsid w:val="008713CA"/>
    <w:rsid w:val="0087155B"/>
    <w:rsid w:val="00871939"/>
    <w:rsid w:val="00871A51"/>
    <w:rsid w:val="00871C18"/>
    <w:rsid w:val="00872255"/>
    <w:rsid w:val="00872419"/>
    <w:rsid w:val="0087268F"/>
    <w:rsid w:val="008726FA"/>
    <w:rsid w:val="008727F7"/>
    <w:rsid w:val="00872894"/>
    <w:rsid w:val="0087293B"/>
    <w:rsid w:val="00872A33"/>
    <w:rsid w:val="00872BB3"/>
    <w:rsid w:val="00872C45"/>
    <w:rsid w:val="00872DD1"/>
    <w:rsid w:val="00872F47"/>
    <w:rsid w:val="00873041"/>
    <w:rsid w:val="00873119"/>
    <w:rsid w:val="00873216"/>
    <w:rsid w:val="00873245"/>
    <w:rsid w:val="008734B8"/>
    <w:rsid w:val="008734E5"/>
    <w:rsid w:val="008735A3"/>
    <w:rsid w:val="0087366A"/>
    <w:rsid w:val="008737A1"/>
    <w:rsid w:val="008738A0"/>
    <w:rsid w:val="00873D1E"/>
    <w:rsid w:val="00873F56"/>
    <w:rsid w:val="00874230"/>
    <w:rsid w:val="00874526"/>
    <w:rsid w:val="00874685"/>
    <w:rsid w:val="00874A2E"/>
    <w:rsid w:val="00874B2A"/>
    <w:rsid w:val="00874B5C"/>
    <w:rsid w:val="00874CE7"/>
    <w:rsid w:val="00874E6B"/>
    <w:rsid w:val="00874F6D"/>
    <w:rsid w:val="0087512E"/>
    <w:rsid w:val="008751C6"/>
    <w:rsid w:val="00875749"/>
    <w:rsid w:val="008758D0"/>
    <w:rsid w:val="00875981"/>
    <w:rsid w:val="00875A16"/>
    <w:rsid w:val="00875B6D"/>
    <w:rsid w:val="00875D4F"/>
    <w:rsid w:val="00876176"/>
    <w:rsid w:val="008762AD"/>
    <w:rsid w:val="008766E9"/>
    <w:rsid w:val="008767B1"/>
    <w:rsid w:val="00876A50"/>
    <w:rsid w:val="00876BA3"/>
    <w:rsid w:val="00876C34"/>
    <w:rsid w:val="00876DD3"/>
    <w:rsid w:val="00876E22"/>
    <w:rsid w:val="00877187"/>
    <w:rsid w:val="008771D4"/>
    <w:rsid w:val="0087789B"/>
    <w:rsid w:val="0087796D"/>
    <w:rsid w:val="00877F05"/>
    <w:rsid w:val="008800DB"/>
    <w:rsid w:val="00880282"/>
    <w:rsid w:val="008802DB"/>
    <w:rsid w:val="00880466"/>
    <w:rsid w:val="008805A8"/>
    <w:rsid w:val="00880636"/>
    <w:rsid w:val="00880A07"/>
    <w:rsid w:val="00880CE9"/>
    <w:rsid w:val="008811FE"/>
    <w:rsid w:val="00881243"/>
    <w:rsid w:val="0088129E"/>
    <w:rsid w:val="0088168B"/>
    <w:rsid w:val="008817E5"/>
    <w:rsid w:val="00881CE2"/>
    <w:rsid w:val="00881DFC"/>
    <w:rsid w:val="00881E2A"/>
    <w:rsid w:val="00881F51"/>
    <w:rsid w:val="0088215A"/>
    <w:rsid w:val="00882180"/>
    <w:rsid w:val="0088232B"/>
    <w:rsid w:val="008823B2"/>
    <w:rsid w:val="008824E0"/>
    <w:rsid w:val="008826D2"/>
    <w:rsid w:val="00882857"/>
    <w:rsid w:val="00882D38"/>
    <w:rsid w:val="00882D4F"/>
    <w:rsid w:val="00882FC3"/>
    <w:rsid w:val="00883001"/>
    <w:rsid w:val="00883112"/>
    <w:rsid w:val="0088321E"/>
    <w:rsid w:val="00883851"/>
    <w:rsid w:val="00883F45"/>
    <w:rsid w:val="008844C1"/>
    <w:rsid w:val="00884568"/>
    <w:rsid w:val="00884738"/>
    <w:rsid w:val="00884853"/>
    <w:rsid w:val="0088486E"/>
    <w:rsid w:val="00884B0B"/>
    <w:rsid w:val="00884B49"/>
    <w:rsid w:val="00884B6D"/>
    <w:rsid w:val="00884CD3"/>
    <w:rsid w:val="00884D1D"/>
    <w:rsid w:val="00884FFC"/>
    <w:rsid w:val="00885191"/>
    <w:rsid w:val="008854B9"/>
    <w:rsid w:val="008855E6"/>
    <w:rsid w:val="0088568C"/>
    <w:rsid w:val="00885C75"/>
    <w:rsid w:val="00885CCA"/>
    <w:rsid w:val="00885D49"/>
    <w:rsid w:val="00886368"/>
    <w:rsid w:val="00886569"/>
    <w:rsid w:val="008866A3"/>
    <w:rsid w:val="0088689E"/>
    <w:rsid w:val="008868B0"/>
    <w:rsid w:val="0088694C"/>
    <w:rsid w:val="00886A8C"/>
    <w:rsid w:val="00886ABE"/>
    <w:rsid w:val="00887062"/>
    <w:rsid w:val="00887117"/>
    <w:rsid w:val="008872AB"/>
    <w:rsid w:val="00887AB5"/>
    <w:rsid w:val="00887B30"/>
    <w:rsid w:val="00887C22"/>
    <w:rsid w:val="00887C4D"/>
    <w:rsid w:val="00887CAC"/>
    <w:rsid w:val="00887DA1"/>
    <w:rsid w:val="00887E2C"/>
    <w:rsid w:val="008903E2"/>
    <w:rsid w:val="008906E4"/>
    <w:rsid w:val="00890941"/>
    <w:rsid w:val="0089098A"/>
    <w:rsid w:val="00890E46"/>
    <w:rsid w:val="00890F14"/>
    <w:rsid w:val="00890F26"/>
    <w:rsid w:val="0089101B"/>
    <w:rsid w:val="00891164"/>
    <w:rsid w:val="0089122E"/>
    <w:rsid w:val="008912EF"/>
    <w:rsid w:val="00891370"/>
    <w:rsid w:val="008914A4"/>
    <w:rsid w:val="00891794"/>
    <w:rsid w:val="008917FA"/>
    <w:rsid w:val="00891988"/>
    <w:rsid w:val="00891C5F"/>
    <w:rsid w:val="00891DC4"/>
    <w:rsid w:val="00891DD4"/>
    <w:rsid w:val="00891E49"/>
    <w:rsid w:val="00892006"/>
    <w:rsid w:val="0089222D"/>
    <w:rsid w:val="008925B8"/>
    <w:rsid w:val="00892601"/>
    <w:rsid w:val="008926AE"/>
    <w:rsid w:val="0089274D"/>
    <w:rsid w:val="008927EC"/>
    <w:rsid w:val="0089282A"/>
    <w:rsid w:val="00892929"/>
    <w:rsid w:val="00892C7B"/>
    <w:rsid w:val="00892D49"/>
    <w:rsid w:val="00892DE9"/>
    <w:rsid w:val="00892E59"/>
    <w:rsid w:val="00892FBF"/>
    <w:rsid w:val="008933EA"/>
    <w:rsid w:val="0089355C"/>
    <w:rsid w:val="008935A1"/>
    <w:rsid w:val="008937D7"/>
    <w:rsid w:val="00893801"/>
    <w:rsid w:val="00893851"/>
    <w:rsid w:val="00893A38"/>
    <w:rsid w:val="00893B61"/>
    <w:rsid w:val="00893D2A"/>
    <w:rsid w:val="00894346"/>
    <w:rsid w:val="008944F3"/>
    <w:rsid w:val="0089476C"/>
    <w:rsid w:val="00894935"/>
    <w:rsid w:val="00894A8E"/>
    <w:rsid w:val="00894CBE"/>
    <w:rsid w:val="00894EA8"/>
    <w:rsid w:val="00895021"/>
    <w:rsid w:val="0089502C"/>
    <w:rsid w:val="008950D7"/>
    <w:rsid w:val="008950F0"/>
    <w:rsid w:val="0089519E"/>
    <w:rsid w:val="008951E3"/>
    <w:rsid w:val="008953C5"/>
    <w:rsid w:val="008954E2"/>
    <w:rsid w:val="008955BA"/>
    <w:rsid w:val="00895865"/>
    <w:rsid w:val="00895A52"/>
    <w:rsid w:val="00895ABA"/>
    <w:rsid w:val="00895DF1"/>
    <w:rsid w:val="00896943"/>
    <w:rsid w:val="00896986"/>
    <w:rsid w:val="00896BBB"/>
    <w:rsid w:val="00896C11"/>
    <w:rsid w:val="00896F64"/>
    <w:rsid w:val="008972D6"/>
    <w:rsid w:val="0089772F"/>
    <w:rsid w:val="00897890"/>
    <w:rsid w:val="00897C40"/>
    <w:rsid w:val="00897CA6"/>
    <w:rsid w:val="00897CC0"/>
    <w:rsid w:val="00897DA6"/>
    <w:rsid w:val="00897EF0"/>
    <w:rsid w:val="00897F25"/>
    <w:rsid w:val="008A00BB"/>
    <w:rsid w:val="008A01B7"/>
    <w:rsid w:val="008A01DC"/>
    <w:rsid w:val="008A01F8"/>
    <w:rsid w:val="008A0249"/>
    <w:rsid w:val="008A03BC"/>
    <w:rsid w:val="008A054F"/>
    <w:rsid w:val="008A0969"/>
    <w:rsid w:val="008A0B36"/>
    <w:rsid w:val="008A0CFC"/>
    <w:rsid w:val="008A0EA6"/>
    <w:rsid w:val="008A0F33"/>
    <w:rsid w:val="008A103A"/>
    <w:rsid w:val="008A10FB"/>
    <w:rsid w:val="008A14EB"/>
    <w:rsid w:val="008A177E"/>
    <w:rsid w:val="008A179F"/>
    <w:rsid w:val="008A1846"/>
    <w:rsid w:val="008A1A7D"/>
    <w:rsid w:val="008A1AA1"/>
    <w:rsid w:val="008A1AA9"/>
    <w:rsid w:val="008A1B4C"/>
    <w:rsid w:val="008A1B8E"/>
    <w:rsid w:val="008A1C13"/>
    <w:rsid w:val="008A1E82"/>
    <w:rsid w:val="008A1E8E"/>
    <w:rsid w:val="008A1F91"/>
    <w:rsid w:val="008A1FB4"/>
    <w:rsid w:val="008A20A2"/>
    <w:rsid w:val="008A24EB"/>
    <w:rsid w:val="008A2844"/>
    <w:rsid w:val="008A285A"/>
    <w:rsid w:val="008A2932"/>
    <w:rsid w:val="008A29EB"/>
    <w:rsid w:val="008A29FD"/>
    <w:rsid w:val="008A2AB7"/>
    <w:rsid w:val="008A2CD7"/>
    <w:rsid w:val="008A2E1A"/>
    <w:rsid w:val="008A3260"/>
    <w:rsid w:val="008A3337"/>
    <w:rsid w:val="008A33A0"/>
    <w:rsid w:val="008A360C"/>
    <w:rsid w:val="008A362C"/>
    <w:rsid w:val="008A37A8"/>
    <w:rsid w:val="008A3948"/>
    <w:rsid w:val="008A395C"/>
    <w:rsid w:val="008A397A"/>
    <w:rsid w:val="008A3C02"/>
    <w:rsid w:val="008A4127"/>
    <w:rsid w:val="008A42F8"/>
    <w:rsid w:val="008A434B"/>
    <w:rsid w:val="008A43F9"/>
    <w:rsid w:val="008A48CD"/>
    <w:rsid w:val="008A49D3"/>
    <w:rsid w:val="008A4C84"/>
    <w:rsid w:val="008A4FC0"/>
    <w:rsid w:val="008A51C2"/>
    <w:rsid w:val="008A5239"/>
    <w:rsid w:val="008A534E"/>
    <w:rsid w:val="008A577F"/>
    <w:rsid w:val="008A59B1"/>
    <w:rsid w:val="008A5BE7"/>
    <w:rsid w:val="008A5C28"/>
    <w:rsid w:val="008A5C98"/>
    <w:rsid w:val="008A5EB7"/>
    <w:rsid w:val="008A62FA"/>
    <w:rsid w:val="008A65BE"/>
    <w:rsid w:val="008A6891"/>
    <w:rsid w:val="008A693D"/>
    <w:rsid w:val="008A6A20"/>
    <w:rsid w:val="008A6B56"/>
    <w:rsid w:val="008A6B97"/>
    <w:rsid w:val="008A6F1C"/>
    <w:rsid w:val="008A74E0"/>
    <w:rsid w:val="008A762B"/>
    <w:rsid w:val="008A7A42"/>
    <w:rsid w:val="008A7B6C"/>
    <w:rsid w:val="008A7D2C"/>
    <w:rsid w:val="008A7DB3"/>
    <w:rsid w:val="008B02D9"/>
    <w:rsid w:val="008B02E9"/>
    <w:rsid w:val="008B03D2"/>
    <w:rsid w:val="008B0468"/>
    <w:rsid w:val="008B05A9"/>
    <w:rsid w:val="008B0622"/>
    <w:rsid w:val="008B078C"/>
    <w:rsid w:val="008B079C"/>
    <w:rsid w:val="008B0819"/>
    <w:rsid w:val="008B09B9"/>
    <w:rsid w:val="008B0CBE"/>
    <w:rsid w:val="008B0E05"/>
    <w:rsid w:val="008B10D9"/>
    <w:rsid w:val="008B13B8"/>
    <w:rsid w:val="008B1616"/>
    <w:rsid w:val="008B1790"/>
    <w:rsid w:val="008B186E"/>
    <w:rsid w:val="008B1975"/>
    <w:rsid w:val="008B1A20"/>
    <w:rsid w:val="008B1C70"/>
    <w:rsid w:val="008B1D75"/>
    <w:rsid w:val="008B1F8F"/>
    <w:rsid w:val="008B20C0"/>
    <w:rsid w:val="008B21FF"/>
    <w:rsid w:val="008B240E"/>
    <w:rsid w:val="008B2570"/>
    <w:rsid w:val="008B2736"/>
    <w:rsid w:val="008B27A4"/>
    <w:rsid w:val="008B29BB"/>
    <w:rsid w:val="008B2C52"/>
    <w:rsid w:val="008B2EFA"/>
    <w:rsid w:val="008B2F45"/>
    <w:rsid w:val="008B2FAD"/>
    <w:rsid w:val="008B2FB4"/>
    <w:rsid w:val="008B3369"/>
    <w:rsid w:val="008B34DD"/>
    <w:rsid w:val="008B35BC"/>
    <w:rsid w:val="008B35DC"/>
    <w:rsid w:val="008B3AAD"/>
    <w:rsid w:val="008B3B37"/>
    <w:rsid w:val="008B3B48"/>
    <w:rsid w:val="008B3B56"/>
    <w:rsid w:val="008B3CE7"/>
    <w:rsid w:val="008B3D0A"/>
    <w:rsid w:val="008B3F8D"/>
    <w:rsid w:val="008B418B"/>
    <w:rsid w:val="008B41C0"/>
    <w:rsid w:val="008B43E4"/>
    <w:rsid w:val="008B451A"/>
    <w:rsid w:val="008B4769"/>
    <w:rsid w:val="008B4934"/>
    <w:rsid w:val="008B4970"/>
    <w:rsid w:val="008B513C"/>
    <w:rsid w:val="008B518C"/>
    <w:rsid w:val="008B52A5"/>
    <w:rsid w:val="008B5352"/>
    <w:rsid w:val="008B5380"/>
    <w:rsid w:val="008B5381"/>
    <w:rsid w:val="008B53AE"/>
    <w:rsid w:val="008B5531"/>
    <w:rsid w:val="008B56D7"/>
    <w:rsid w:val="008B57FD"/>
    <w:rsid w:val="008B58A9"/>
    <w:rsid w:val="008B5A24"/>
    <w:rsid w:val="008B5A3A"/>
    <w:rsid w:val="008B6051"/>
    <w:rsid w:val="008B60FB"/>
    <w:rsid w:val="008B61A7"/>
    <w:rsid w:val="008B6206"/>
    <w:rsid w:val="008B6340"/>
    <w:rsid w:val="008B63F8"/>
    <w:rsid w:val="008B652F"/>
    <w:rsid w:val="008B6C94"/>
    <w:rsid w:val="008B6CF4"/>
    <w:rsid w:val="008B6D60"/>
    <w:rsid w:val="008B72D5"/>
    <w:rsid w:val="008B72F6"/>
    <w:rsid w:val="008B7301"/>
    <w:rsid w:val="008B738B"/>
    <w:rsid w:val="008B7433"/>
    <w:rsid w:val="008B75CB"/>
    <w:rsid w:val="008B769C"/>
    <w:rsid w:val="008B76F5"/>
    <w:rsid w:val="008B78C7"/>
    <w:rsid w:val="008B78FB"/>
    <w:rsid w:val="008B7CFD"/>
    <w:rsid w:val="008B7E89"/>
    <w:rsid w:val="008B7FC3"/>
    <w:rsid w:val="008C0029"/>
    <w:rsid w:val="008C0231"/>
    <w:rsid w:val="008C0283"/>
    <w:rsid w:val="008C02D2"/>
    <w:rsid w:val="008C03B5"/>
    <w:rsid w:val="008C0428"/>
    <w:rsid w:val="008C0638"/>
    <w:rsid w:val="008C079A"/>
    <w:rsid w:val="008C0827"/>
    <w:rsid w:val="008C0862"/>
    <w:rsid w:val="008C08DD"/>
    <w:rsid w:val="008C0CD6"/>
    <w:rsid w:val="008C0DAE"/>
    <w:rsid w:val="008C0DD4"/>
    <w:rsid w:val="008C0F63"/>
    <w:rsid w:val="008C13BF"/>
    <w:rsid w:val="008C14BA"/>
    <w:rsid w:val="008C1595"/>
    <w:rsid w:val="008C1B18"/>
    <w:rsid w:val="008C1B2C"/>
    <w:rsid w:val="008C1D5B"/>
    <w:rsid w:val="008C1EA5"/>
    <w:rsid w:val="008C2379"/>
    <w:rsid w:val="008C2595"/>
    <w:rsid w:val="008C2869"/>
    <w:rsid w:val="008C2A66"/>
    <w:rsid w:val="008C2AF0"/>
    <w:rsid w:val="008C2B60"/>
    <w:rsid w:val="008C2C05"/>
    <w:rsid w:val="008C2E4B"/>
    <w:rsid w:val="008C30DD"/>
    <w:rsid w:val="008C34A4"/>
    <w:rsid w:val="008C34F7"/>
    <w:rsid w:val="008C3714"/>
    <w:rsid w:val="008C3770"/>
    <w:rsid w:val="008C389E"/>
    <w:rsid w:val="008C38A4"/>
    <w:rsid w:val="008C39AA"/>
    <w:rsid w:val="008C3AC9"/>
    <w:rsid w:val="008C3B41"/>
    <w:rsid w:val="008C3C6D"/>
    <w:rsid w:val="008C3C83"/>
    <w:rsid w:val="008C3E35"/>
    <w:rsid w:val="008C3FF3"/>
    <w:rsid w:val="008C41CB"/>
    <w:rsid w:val="008C4322"/>
    <w:rsid w:val="008C44B8"/>
    <w:rsid w:val="008C455E"/>
    <w:rsid w:val="008C470E"/>
    <w:rsid w:val="008C4986"/>
    <w:rsid w:val="008C4BF0"/>
    <w:rsid w:val="008C4D34"/>
    <w:rsid w:val="008C4D3D"/>
    <w:rsid w:val="008C519E"/>
    <w:rsid w:val="008C52AF"/>
    <w:rsid w:val="008C558E"/>
    <w:rsid w:val="008C55D6"/>
    <w:rsid w:val="008C565D"/>
    <w:rsid w:val="008C5752"/>
    <w:rsid w:val="008C57D3"/>
    <w:rsid w:val="008C5859"/>
    <w:rsid w:val="008C59C4"/>
    <w:rsid w:val="008C5B0B"/>
    <w:rsid w:val="008C5B53"/>
    <w:rsid w:val="008C5C25"/>
    <w:rsid w:val="008C5C46"/>
    <w:rsid w:val="008C6145"/>
    <w:rsid w:val="008C63B2"/>
    <w:rsid w:val="008C65A6"/>
    <w:rsid w:val="008C67A4"/>
    <w:rsid w:val="008C6BD1"/>
    <w:rsid w:val="008C6BEE"/>
    <w:rsid w:val="008C6F4C"/>
    <w:rsid w:val="008C6F77"/>
    <w:rsid w:val="008C6F86"/>
    <w:rsid w:val="008C7139"/>
    <w:rsid w:val="008C7450"/>
    <w:rsid w:val="008C7880"/>
    <w:rsid w:val="008C7A9F"/>
    <w:rsid w:val="008C7CFB"/>
    <w:rsid w:val="008D00D6"/>
    <w:rsid w:val="008D0191"/>
    <w:rsid w:val="008D03BA"/>
    <w:rsid w:val="008D0784"/>
    <w:rsid w:val="008D08AE"/>
    <w:rsid w:val="008D0DA3"/>
    <w:rsid w:val="008D0DBB"/>
    <w:rsid w:val="008D14CE"/>
    <w:rsid w:val="008D163A"/>
    <w:rsid w:val="008D1800"/>
    <w:rsid w:val="008D1AA8"/>
    <w:rsid w:val="008D1AEB"/>
    <w:rsid w:val="008D1F35"/>
    <w:rsid w:val="008D20C3"/>
    <w:rsid w:val="008D2179"/>
    <w:rsid w:val="008D2403"/>
    <w:rsid w:val="008D26EA"/>
    <w:rsid w:val="008D289A"/>
    <w:rsid w:val="008D2981"/>
    <w:rsid w:val="008D2C80"/>
    <w:rsid w:val="008D2F1F"/>
    <w:rsid w:val="008D36BE"/>
    <w:rsid w:val="008D38C6"/>
    <w:rsid w:val="008D3A23"/>
    <w:rsid w:val="008D3A59"/>
    <w:rsid w:val="008D3A65"/>
    <w:rsid w:val="008D3B8B"/>
    <w:rsid w:val="008D3D19"/>
    <w:rsid w:val="008D3ED2"/>
    <w:rsid w:val="008D408F"/>
    <w:rsid w:val="008D4193"/>
    <w:rsid w:val="008D41DE"/>
    <w:rsid w:val="008D4348"/>
    <w:rsid w:val="008D4394"/>
    <w:rsid w:val="008D466F"/>
    <w:rsid w:val="008D470A"/>
    <w:rsid w:val="008D4714"/>
    <w:rsid w:val="008D480F"/>
    <w:rsid w:val="008D49BC"/>
    <w:rsid w:val="008D4A7D"/>
    <w:rsid w:val="008D4AFF"/>
    <w:rsid w:val="008D4B4A"/>
    <w:rsid w:val="008D4D56"/>
    <w:rsid w:val="008D4E19"/>
    <w:rsid w:val="008D4F73"/>
    <w:rsid w:val="008D560E"/>
    <w:rsid w:val="008D5717"/>
    <w:rsid w:val="008D575F"/>
    <w:rsid w:val="008D5974"/>
    <w:rsid w:val="008D59A7"/>
    <w:rsid w:val="008D5BDE"/>
    <w:rsid w:val="008D5BE1"/>
    <w:rsid w:val="008D5C04"/>
    <w:rsid w:val="008D5C80"/>
    <w:rsid w:val="008D5D9D"/>
    <w:rsid w:val="008D5E57"/>
    <w:rsid w:val="008D5E68"/>
    <w:rsid w:val="008D5E78"/>
    <w:rsid w:val="008D5FF2"/>
    <w:rsid w:val="008D6276"/>
    <w:rsid w:val="008D644A"/>
    <w:rsid w:val="008D65F2"/>
    <w:rsid w:val="008D6627"/>
    <w:rsid w:val="008D6855"/>
    <w:rsid w:val="008D69DD"/>
    <w:rsid w:val="008D6AB3"/>
    <w:rsid w:val="008D6D95"/>
    <w:rsid w:val="008D702A"/>
    <w:rsid w:val="008D7087"/>
    <w:rsid w:val="008D70BB"/>
    <w:rsid w:val="008D71E5"/>
    <w:rsid w:val="008D75C2"/>
    <w:rsid w:val="008D76CF"/>
    <w:rsid w:val="008D7878"/>
    <w:rsid w:val="008D7E39"/>
    <w:rsid w:val="008D7E83"/>
    <w:rsid w:val="008D7F2E"/>
    <w:rsid w:val="008E01AF"/>
    <w:rsid w:val="008E03C6"/>
    <w:rsid w:val="008E057E"/>
    <w:rsid w:val="008E0A69"/>
    <w:rsid w:val="008E0B01"/>
    <w:rsid w:val="008E0C4A"/>
    <w:rsid w:val="008E0CC1"/>
    <w:rsid w:val="008E0D9C"/>
    <w:rsid w:val="008E102D"/>
    <w:rsid w:val="008E10CB"/>
    <w:rsid w:val="008E10D0"/>
    <w:rsid w:val="008E1409"/>
    <w:rsid w:val="008E15A7"/>
    <w:rsid w:val="008E15D6"/>
    <w:rsid w:val="008E1832"/>
    <w:rsid w:val="008E1A69"/>
    <w:rsid w:val="008E1B08"/>
    <w:rsid w:val="008E1CD7"/>
    <w:rsid w:val="008E21E5"/>
    <w:rsid w:val="008E223D"/>
    <w:rsid w:val="008E23CE"/>
    <w:rsid w:val="008E250E"/>
    <w:rsid w:val="008E262E"/>
    <w:rsid w:val="008E2685"/>
    <w:rsid w:val="008E26A0"/>
    <w:rsid w:val="008E2746"/>
    <w:rsid w:val="008E2A1C"/>
    <w:rsid w:val="008E2BC5"/>
    <w:rsid w:val="008E2C39"/>
    <w:rsid w:val="008E2C8A"/>
    <w:rsid w:val="008E2D5E"/>
    <w:rsid w:val="008E302E"/>
    <w:rsid w:val="008E31B1"/>
    <w:rsid w:val="008E321D"/>
    <w:rsid w:val="008E3229"/>
    <w:rsid w:val="008E3873"/>
    <w:rsid w:val="008E398E"/>
    <w:rsid w:val="008E3A88"/>
    <w:rsid w:val="008E3B36"/>
    <w:rsid w:val="008E3B37"/>
    <w:rsid w:val="008E3BD2"/>
    <w:rsid w:val="008E420B"/>
    <w:rsid w:val="008E4430"/>
    <w:rsid w:val="008E48CD"/>
    <w:rsid w:val="008E4A0A"/>
    <w:rsid w:val="008E4B73"/>
    <w:rsid w:val="008E4CBC"/>
    <w:rsid w:val="008E4DCC"/>
    <w:rsid w:val="008E4E11"/>
    <w:rsid w:val="008E4EAF"/>
    <w:rsid w:val="008E5254"/>
    <w:rsid w:val="008E544C"/>
    <w:rsid w:val="008E54D7"/>
    <w:rsid w:val="008E5602"/>
    <w:rsid w:val="008E57CA"/>
    <w:rsid w:val="008E57D0"/>
    <w:rsid w:val="008E591B"/>
    <w:rsid w:val="008E5968"/>
    <w:rsid w:val="008E5BEE"/>
    <w:rsid w:val="008E5E2B"/>
    <w:rsid w:val="008E6028"/>
    <w:rsid w:val="008E627E"/>
    <w:rsid w:val="008E6357"/>
    <w:rsid w:val="008E63FA"/>
    <w:rsid w:val="008E6573"/>
    <w:rsid w:val="008E65DE"/>
    <w:rsid w:val="008E6831"/>
    <w:rsid w:val="008E6969"/>
    <w:rsid w:val="008E6A2A"/>
    <w:rsid w:val="008E6AA7"/>
    <w:rsid w:val="008E7034"/>
    <w:rsid w:val="008E711F"/>
    <w:rsid w:val="008E7A69"/>
    <w:rsid w:val="008E7AC7"/>
    <w:rsid w:val="008E7BA8"/>
    <w:rsid w:val="008E7BC2"/>
    <w:rsid w:val="008E7DEB"/>
    <w:rsid w:val="008E7EAA"/>
    <w:rsid w:val="008E7F96"/>
    <w:rsid w:val="008F0359"/>
    <w:rsid w:val="008F051A"/>
    <w:rsid w:val="008F05B7"/>
    <w:rsid w:val="008F0699"/>
    <w:rsid w:val="008F0914"/>
    <w:rsid w:val="008F0925"/>
    <w:rsid w:val="008F09C6"/>
    <w:rsid w:val="008F0B45"/>
    <w:rsid w:val="008F0B52"/>
    <w:rsid w:val="008F0C4E"/>
    <w:rsid w:val="008F0CB5"/>
    <w:rsid w:val="008F1212"/>
    <w:rsid w:val="008F1406"/>
    <w:rsid w:val="008F17BC"/>
    <w:rsid w:val="008F198A"/>
    <w:rsid w:val="008F1AD4"/>
    <w:rsid w:val="008F1D48"/>
    <w:rsid w:val="008F21F7"/>
    <w:rsid w:val="008F24C8"/>
    <w:rsid w:val="008F24EA"/>
    <w:rsid w:val="008F25D4"/>
    <w:rsid w:val="008F2600"/>
    <w:rsid w:val="008F2A89"/>
    <w:rsid w:val="008F2B5B"/>
    <w:rsid w:val="008F2EAC"/>
    <w:rsid w:val="008F2FBF"/>
    <w:rsid w:val="008F316A"/>
    <w:rsid w:val="008F3178"/>
    <w:rsid w:val="008F3245"/>
    <w:rsid w:val="008F3286"/>
    <w:rsid w:val="008F3628"/>
    <w:rsid w:val="008F365B"/>
    <w:rsid w:val="008F36CC"/>
    <w:rsid w:val="008F3740"/>
    <w:rsid w:val="008F41FD"/>
    <w:rsid w:val="008F4287"/>
    <w:rsid w:val="008F4523"/>
    <w:rsid w:val="008F45AF"/>
    <w:rsid w:val="008F4654"/>
    <w:rsid w:val="008F4675"/>
    <w:rsid w:val="008F467C"/>
    <w:rsid w:val="008F47C0"/>
    <w:rsid w:val="008F4929"/>
    <w:rsid w:val="008F4A9F"/>
    <w:rsid w:val="008F4AB8"/>
    <w:rsid w:val="008F4B46"/>
    <w:rsid w:val="008F4D4D"/>
    <w:rsid w:val="008F4DD7"/>
    <w:rsid w:val="008F5027"/>
    <w:rsid w:val="008F544D"/>
    <w:rsid w:val="008F5717"/>
    <w:rsid w:val="008F58DD"/>
    <w:rsid w:val="008F5926"/>
    <w:rsid w:val="008F5F29"/>
    <w:rsid w:val="008F5F5E"/>
    <w:rsid w:val="008F5FD1"/>
    <w:rsid w:val="008F6012"/>
    <w:rsid w:val="008F622C"/>
    <w:rsid w:val="008F6556"/>
    <w:rsid w:val="008F65FE"/>
    <w:rsid w:val="008F662F"/>
    <w:rsid w:val="008F66B7"/>
    <w:rsid w:val="008F6700"/>
    <w:rsid w:val="008F6A04"/>
    <w:rsid w:val="008F6A8A"/>
    <w:rsid w:val="008F6D0D"/>
    <w:rsid w:val="008F6D97"/>
    <w:rsid w:val="008F6EB8"/>
    <w:rsid w:val="008F759F"/>
    <w:rsid w:val="008F7A5E"/>
    <w:rsid w:val="008F7CD2"/>
    <w:rsid w:val="008F7E6C"/>
    <w:rsid w:val="008F7E7B"/>
    <w:rsid w:val="00900087"/>
    <w:rsid w:val="00900174"/>
    <w:rsid w:val="009004ED"/>
    <w:rsid w:val="009005A1"/>
    <w:rsid w:val="0090077D"/>
    <w:rsid w:val="0090083E"/>
    <w:rsid w:val="0090084F"/>
    <w:rsid w:val="009008A0"/>
    <w:rsid w:val="00900EAC"/>
    <w:rsid w:val="00900F9D"/>
    <w:rsid w:val="009010EA"/>
    <w:rsid w:val="009012BF"/>
    <w:rsid w:val="00901351"/>
    <w:rsid w:val="009013B5"/>
    <w:rsid w:val="009013D5"/>
    <w:rsid w:val="009016EC"/>
    <w:rsid w:val="00901C27"/>
    <w:rsid w:val="00901CB4"/>
    <w:rsid w:val="00901DFB"/>
    <w:rsid w:val="00902038"/>
    <w:rsid w:val="0090208E"/>
    <w:rsid w:val="00902226"/>
    <w:rsid w:val="00902998"/>
    <w:rsid w:val="00902C61"/>
    <w:rsid w:val="0090303E"/>
    <w:rsid w:val="0090323C"/>
    <w:rsid w:val="009032B8"/>
    <w:rsid w:val="009035BC"/>
    <w:rsid w:val="00903690"/>
    <w:rsid w:val="00903CF5"/>
    <w:rsid w:val="00903D96"/>
    <w:rsid w:val="00903DFA"/>
    <w:rsid w:val="00903FA0"/>
    <w:rsid w:val="00903FE7"/>
    <w:rsid w:val="00904041"/>
    <w:rsid w:val="009040B4"/>
    <w:rsid w:val="00904417"/>
    <w:rsid w:val="00904602"/>
    <w:rsid w:val="0090472E"/>
    <w:rsid w:val="0090473B"/>
    <w:rsid w:val="0090481B"/>
    <w:rsid w:val="00904866"/>
    <w:rsid w:val="00904AED"/>
    <w:rsid w:val="00904DBE"/>
    <w:rsid w:val="009050E0"/>
    <w:rsid w:val="00905202"/>
    <w:rsid w:val="00905260"/>
    <w:rsid w:val="009054AA"/>
    <w:rsid w:val="00905707"/>
    <w:rsid w:val="00905925"/>
    <w:rsid w:val="00905A08"/>
    <w:rsid w:val="00905A44"/>
    <w:rsid w:val="00905A97"/>
    <w:rsid w:val="00905AB7"/>
    <w:rsid w:val="00905ACC"/>
    <w:rsid w:val="00905D56"/>
    <w:rsid w:val="00906168"/>
    <w:rsid w:val="009061B5"/>
    <w:rsid w:val="0090635C"/>
    <w:rsid w:val="009064CC"/>
    <w:rsid w:val="00906D82"/>
    <w:rsid w:val="00907011"/>
    <w:rsid w:val="009070F7"/>
    <w:rsid w:val="0090727F"/>
    <w:rsid w:val="00907601"/>
    <w:rsid w:val="009077AB"/>
    <w:rsid w:val="009077BC"/>
    <w:rsid w:val="009077DC"/>
    <w:rsid w:val="00907DD7"/>
    <w:rsid w:val="00907F57"/>
    <w:rsid w:val="00910125"/>
    <w:rsid w:val="00910167"/>
    <w:rsid w:val="009102BA"/>
    <w:rsid w:val="00910648"/>
    <w:rsid w:val="0091085F"/>
    <w:rsid w:val="00910A86"/>
    <w:rsid w:val="00910B93"/>
    <w:rsid w:val="00910E28"/>
    <w:rsid w:val="00910E69"/>
    <w:rsid w:val="00910E91"/>
    <w:rsid w:val="0091102E"/>
    <w:rsid w:val="00911461"/>
    <w:rsid w:val="00911539"/>
    <w:rsid w:val="00911765"/>
    <w:rsid w:val="0091180B"/>
    <w:rsid w:val="009118C0"/>
    <w:rsid w:val="00911BCA"/>
    <w:rsid w:val="00911C9D"/>
    <w:rsid w:val="00912050"/>
    <w:rsid w:val="0091271F"/>
    <w:rsid w:val="009127C4"/>
    <w:rsid w:val="009127CB"/>
    <w:rsid w:val="00912B53"/>
    <w:rsid w:val="00912C7A"/>
    <w:rsid w:val="00913446"/>
    <w:rsid w:val="009137B1"/>
    <w:rsid w:val="0091382E"/>
    <w:rsid w:val="00913F35"/>
    <w:rsid w:val="00914240"/>
    <w:rsid w:val="0091429B"/>
    <w:rsid w:val="00914692"/>
    <w:rsid w:val="00914AD7"/>
    <w:rsid w:val="00914C60"/>
    <w:rsid w:val="00914F28"/>
    <w:rsid w:val="009154A9"/>
    <w:rsid w:val="009154D0"/>
    <w:rsid w:val="0091565F"/>
    <w:rsid w:val="00915815"/>
    <w:rsid w:val="0091589E"/>
    <w:rsid w:val="0091593C"/>
    <w:rsid w:val="00915985"/>
    <w:rsid w:val="00915B19"/>
    <w:rsid w:val="009161FD"/>
    <w:rsid w:val="00916320"/>
    <w:rsid w:val="009163FD"/>
    <w:rsid w:val="009164A5"/>
    <w:rsid w:val="00916A77"/>
    <w:rsid w:val="00916BAC"/>
    <w:rsid w:val="00916ECC"/>
    <w:rsid w:val="00916F3E"/>
    <w:rsid w:val="009170E5"/>
    <w:rsid w:val="009172B9"/>
    <w:rsid w:val="0091742D"/>
    <w:rsid w:val="009174EB"/>
    <w:rsid w:val="00917552"/>
    <w:rsid w:val="00917637"/>
    <w:rsid w:val="009179BC"/>
    <w:rsid w:val="00917B2D"/>
    <w:rsid w:val="00917E1C"/>
    <w:rsid w:val="0092035F"/>
    <w:rsid w:val="00920632"/>
    <w:rsid w:val="009207C9"/>
    <w:rsid w:val="0092085B"/>
    <w:rsid w:val="00920C0F"/>
    <w:rsid w:val="00920CD7"/>
    <w:rsid w:val="00920E42"/>
    <w:rsid w:val="00920EF8"/>
    <w:rsid w:val="00921385"/>
    <w:rsid w:val="00921457"/>
    <w:rsid w:val="00921568"/>
    <w:rsid w:val="00921574"/>
    <w:rsid w:val="0092165E"/>
    <w:rsid w:val="009217FD"/>
    <w:rsid w:val="0092181C"/>
    <w:rsid w:val="00921872"/>
    <w:rsid w:val="00921948"/>
    <w:rsid w:val="00921A87"/>
    <w:rsid w:val="00921C1A"/>
    <w:rsid w:val="00921D74"/>
    <w:rsid w:val="00922240"/>
    <w:rsid w:val="009224BD"/>
    <w:rsid w:val="00922796"/>
    <w:rsid w:val="00922CD6"/>
    <w:rsid w:val="00922D82"/>
    <w:rsid w:val="00922EE3"/>
    <w:rsid w:val="00922F1E"/>
    <w:rsid w:val="00922F44"/>
    <w:rsid w:val="00922FEC"/>
    <w:rsid w:val="0092318E"/>
    <w:rsid w:val="009231E7"/>
    <w:rsid w:val="0092320D"/>
    <w:rsid w:val="00923279"/>
    <w:rsid w:val="0092328C"/>
    <w:rsid w:val="009234D7"/>
    <w:rsid w:val="00923571"/>
    <w:rsid w:val="00923874"/>
    <w:rsid w:val="0092389E"/>
    <w:rsid w:val="00923924"/>
    <w:rsid w:val="009239D7"/>
    <w:rsid w:val="00923B1E"/>
    <w:rsid w:val="00923C00"/>
    <w:rsid w:val="00923C13"/>
    <w:rsid w:val="00923DE1"/>
    <w:rsid w:val="00924174"/>
    <w:rsid w:val="0092430A"/>
    <w:rsid w:val="0092472D"/>
    <w:rsid w:val="00924A82"/>
    <w:rsid w:val="00924AEA"/>
    <w:rsid w:val="00924BB9"/>
    <w:rsid w:val="00924EFC"/>
    <w:rsid w:val="009251DF"/>
    <w:rsid w:val="009256FF"/>
    <w:rsid w:val="00925897"/>
    <w:rsid w:val="00925A62"/>
    <w:rsid w:val="00925AFA"/>
    <w:rsid w:val="00925BC6"/>
    <w:rsid w:val="00925C32"/>
    <w:rsid w:val="00926305"/>
    <w:rsid w:val="00926708"/>
    <w:rsid w:val="009268DD"/>
    <w:rsid w:val="00926965"/>
    <w:rsid w:val="00926AF1"/>
    <w:rsid w:val="00926EF2"/>
    <w:rsid w:val="00926F5C"/>
    <w:rsid w:val="009276CC"/>
    <w:rsid w:val="00927849"/>
    <w:rsid w:val="009279AD"/>
    <w:rsid w:val="009279F4"/>
    <w:rsid w:val="00927AD9"/>
    <w:rsid w:val="00927BCC"/>
    <w:rsid w:val="00927E79"/>
    <w:rsid w:val="00927E8C"/>
    <w:rsid w:val="00927F9C"/>
    <w:rsid w:val="0093000B"/>
    <w:rsid w:val="00930044"/>
    <w:rsid w:val="009301ED"/>
    <w:rsid w:val="00930286"/>
    <w:rsid w:val="00930324"/>
    <w:rsid w:val="00930386"/>
    <w:rsid w:val="0093039A"/>
    <w:rsid w:val="009308F2"/>
    <w:rsid w:val="00930A67"/>
    <w:rsid w:val="00930AF2"/>
    <w:rsid w:val="00930BF5"/>
    <w:rsid w:val="00930D59"/>
    <w:rsid w:val="00930E1F"/>
    <w:rsid w:val="009311B3"/>
    <w:rsid w:val="009314F1"/>
    <w:rsid w:val="009315AF"/>
    <w:rsid w:val="00931898"/>
    <w:rsid w:val="009318FD"/>
    <w:rsid w:val="009319B2"/>
    <w:rsid w:val="00931B80"/>
    <w:rsid w:val="00931BCA"/>
    <w:rsid w:val="0093220D"/>
    <w:rsid w:val="0093259E"/>
    <w:rsid w:val="0093290A"/>
    <w:rsid w:val="00932BBF"/>
    <w:rsid w:val="00932D38"/>
    <w:rsid w:val="00932D9C"/>
    <w:rsid w:val="00932F12"/>
    <w:rsid w:val="0093300E"/>
    <w:rsid w:val="00933094"/>
    <w:rsid w:val="00933134"/>
    <w:rsid w:val="0093333F"/>
    <w:rsid w:val="00933415"/>
    <w:rsid w:val="009334F6"/>
    <w:rsid w:val="009335EE"/>
    <w:rsid w:val="009337D3"/>
    <w:rsid w:val="00933A05"/>
    <w:rsid w:val="00933A36"/>
    <w:rsid w:val="00933E50"/>
    <w:rsid w:val="00933F3A"/>
    <w:rsid w:val="009340C0"/>
    <w:rsid w:val="00934177"/>
    <w:rsid w:val="00934BDD"/>
    <w:rsid w:val="00934BF0"/>
    <w:rsid w:val="00934C86"/>
    <w:rsid w:val="00934D60"/>
    <w:rsid w:val="00934D63"/>
    <w:rsid w:val="00935277"/>
    <w:rsid w:val="009354C1"/>
    <w:rsid w:val="009355AC"/>
    <w:rsid w:val="00935A74"/>
    <w:rsid w:val="00935AF0"/>
    <w:rsid w:val="00935C2C"/>
    <w:rsid w:val="00936286"/>
    <w:rsid w:val="009366B6"/>
    <w:rsid w:val="0093696F"/>
    <w:rsid w:val="00936AF7"/>
    <w:rsid w:val="00936D62"/>
    <w:rsid w:val="00936DD8"/>
    <w:rsid w:val="00937397"/>
    <w:rsid w:val="00937A15"/>
    <w:rsid w:val="00937DAA"/>
    <w:rsid w:val="00937DC1"/>
    <w:rsid w:val="00937E75"/>
    <w:rsid w:val="009400A7"/>
    <w:rsid w:val="009400C9"/>
    <w:rsid w:val="00940B12"/>
    <w:rsid w:val="00940C0A"/>
    <w:rsid w:val="00940FA4"/>
    <w:rsid w:val="00941072"/>
    <w:rsid w:val="009410E1"/>
    <w:rsid w:val="009415FA"/>
    <w:rsid w:val="0094160C"/>
    <w:rsid w:val="009416A7"/>
    <w:rsid w:val="00941B55"/>
    <w:rsid w:val="00942040"/>
    <w:rsid w:val="009420F7"/>
    <w:rsid w:val="009421A3"/>
    <w:rsid w:val="0094222E"/>
    <w:rsid w:val="0094299E"/>
    <w:rsid w:val="00942F6D"/>
    <w:rsid w:val="009436BC"/>
    <w:rsid w:val="009437AF"/>
    <w:rsid w:val="009438E0"/>
    <w:rsid w:val="009439C1"/>
    <w:rsid w:val="00943A68"/>
    <w:rsid w:val="00943BD7"/>
    <w:rsid w:val="00943C59"/>
    <w:rsid w:val="00943E7E"/>
    <w:rsid w:val="00944091"/>
    <w:rsid w:val="009440B8"/>
    <w:rsid w:val="009441BD"/>
    <w:rsid w:val="0094428F"/>
    <w:rsid w:val="00944312"/>
    <w:rsid w:val="0094431A"/>
    <w:rsid w:val="009445D4"/>
    <w:rsid w:val="00944911"/>
    <w:rsid w:val="00944BF5"/>
    <w:rsid w:val="00944D95"/>
    <w:rsid w:val="00945011"/>
    <w:rsid w:val="00945116"/>
    <w:rsid w:val="009454E6"/>
    <w:rsid w:val="00945549"/>
    <w:rsid w:val="009455DC"/>
    <w:rsid w:val="00945A2F"/>
    <w:rsid w:val="00945B9B"/>
    <w:rsid w:val="00946108"/>
    <w:rsid w:val="009461F9"/>
    <w:rsid w:val="0094632C"/>
    <w:rsid w:val="00946820"/>
    <w:rsid w:val="00946AB5"/>
    <w:rsid w:val="00946C6D"/>
    <w:rsid w:val="00946E37"/>
    <w:rsid w:val="00947040"/>
    <w:rsid w:val="0094713E"/>
    <w:rsid w:val="00947151"/>
    <w:rsid w:val="009472B5"/>
    <w:rsid w:val="00947471"/>
    <w:rsid w:val="0094773B"/>
    <w:rsid w:val="00947881"/>
    <w:rsid w:val="00947A61"/>
    <w:rsid w:val="00947CB0"/>
    <w:rsid w:val="00947EA8"/>
    <w:rsid w:val="00950004"/>
    <w:rsid w:val="00950041"/>
    <w:rsid w:val="009502F7"/>
    <w:rsid w:val="00950378"/>
    <w:rsid w:val="00950388"/>
    <w:rsid w:val="009503E1"/>
    <w:rsid w:val="009505D1"/>
    <w:rsid w:val="00950643"/>
    <w:rsid w:val="0095087C"/>
    <w:rsid w:val="00950BA1"/>
    <w:rsid w:val="00950C67"/>
    <w:rsid w:val="00950F54"/>
    <w:rsid w:val="009511E1"/>
    <w:rsid w:val="0095132C"/>
    <w:rsid w:val="009514CC"/>
    <w:rsid w:val="0095159D"/>
    <w:rsid w:val="00951638"/>
    <w:rsid w:val="0095163D"/>
    <w:rsid w:val="009516D9"/>
    <w:rsid w:val="009519C5"/>
    <w:rsid w:val="00951A6F"/>
    <w:rsid w:val="00951AD6"/>
    <w:rsid w:val="00951C5E"/>
    <w:rsid w:val="00951CA4"/>
    <w:rsid w:val="00951DDF"/>
    <w:rsid w:val="00951E7B"/>
    <w:rsid w:val="00951EDF"/>
    <w:rsid w:val="0095223C"/>
    <w:rsid w:val="00952415"/>
    <w:rsid w:val="0095250F"/>
    <w:rsid w:val="009525CC"/>
    <w:rsid w:val="00952659"/>
    <w:rsid w:val="009526EF"/>
    <w:rsid w:val="009528BD"/>
    <w:rsid w:val="0095292C"/>
    <w:rsid w:val="009529E3"/>
    <w:rsid w:val="009529E4"/>
    <w:rsid w:val="00952C9A"/>
    <w:rsid w:val="00952D61"/>
    <w:rsid w:val="009530E8"/>
    <w:rsid w:val="009531E5"/>
    <w:rsid w:val="0095331D"/>
    <w:rsid w:val="0095342C"/>
    <w:rsid w:val="00953625"/>
    <w:rsid w:val="009536B6"/>
    <w:rsid w:val="009539BF"/>
    <w:rsid w:val="00953A44"/>
    <w:rsid w:val="00953C3F"/>
    <w:rsid w:val="009540C2"/>
    <w:rsid w:val="0095410E"/>
    <w:rsid w:val="00954559"/>
    <w:rsid w:val="0095478B"/>
    <w:rsid w:val="009548FD"/>
    <w:rsid w:val="00954E8B"/>
    <w:rsid w:val="00954E93"/>
    <w:rsid w:val="00954F10"/>
    <w:rsid w:val="00954FD0"/>
    <w:rsid w:val="00954FEB"/>
    <w:rsid w:val="00955309"/>
    <w:rsid w:val="0095536C"/>
    <w:rsid w:val="00955616"/>
    <w:rsid w:val="009556B8"/>
    <w:rsid w:val="00955781"/>
    <w:rsid w:val="00955878"/>
    <w:rsid w:val="009559E3"/>
    <w:rsid w:val="00955AA9"/>
    <w:rsid w:val="00955AC7"/>
    <w:rsid w:val="00955CC4"/>
    <w:rsid w:val="00955DF7"/>
    <w:rsid w:val="00955F0E"/>
    <w:rsid w:val="00956113"/>
    <w:rsid w:val="009561BB"/>
    <w:rsid w:val="009564D8"/>
    <w:rsid w:val="0095678B"/>
    <w:rsid w:val="00956815"/>
    <w:rsid w:val="009569C7"/>
    <w:rsid w:val="00956A43"/>
    <w:rsid w:val="00956A5E"/>
    <w:rsid w:val="00956AFC"/>
    <w:rsid w:val="00956B15"/>
    <w:rsid w:val="00956B8D"/>
    <w:rsid w:val="00956E03"/>
    <w:rsid w:val="00956F9A"/>
    <w:rsid w:val="00957049"/>
    <w:rsid w:val="00957634"/>
    <w:rsid w:val="00957984"/>
    <w:rsid w:val="009579D8"/>
    <w:rsid w:val="00957A75"/>
    <w:rsid w:val="00957AE0"/>
    <w:rsid w:val="00957CFE"/>
    <w:rsid w:val="00957FF6"/>
    <w:rsid w:val="00960069"/>
    <w:rsid w:val="009606C8"/>
    <w:rsid w:val="009606EB"/>
    <w:rsid w:val="00960B3D"/>
    <w:rsid w:val="00960BB8"/>
    <w:rsid w:val="00960BBC"/>
    <w:rsid w:val="00960C0B"/>
    <w:rsid w:val="00960EE4"/>
    <w:rsid w:val="00960F2D"/>
    <w:rsid w:val="00961163"/>
    <w:rsid w:val="00961292"/>
    <w:rsid w:val="009612CE"/>
    <w:rsid w:val="00961568"/>
    <w:rsid w:val="009616BE"/>
    <w:rsid w:val="009619C0"/>
    <w:rsid w:val="00961B8B"/>
    <w:rsid w:val="00961D9A"/>
    <w:rsid w:val="009623ED"/>
    <w:rsid w:val="00962630"/>
    <w:rsid w:val="00962637"/>
    <w:rsid w:val="00962654"/>
    <w:rsid w:val="0096279F"/>
    <w:rsid w:val="009628BF"/>
    <w:rsid w:val="00962C17"/>
    <w:rsid w:val="00962EC3"/>
    <w:rsid w:val="00962F6F"/>
    <w:rsid w:val="00962F8D"/>
    <w:rsid w:val="00963039"/>
    <w:rsid w:val="00963075"/>
    <w:rsid w:val="00963106"/>
    <w:rsid w:val="00963290"/>
    <w:rsid w:val="0096337D"/>
    <w:rsid w:val="0096337F"/>
    <w:rsid w:val="009634FC"/>
    <w:rsid w:val="00963D2B"/>
    <w:rsid w:val="00963E60"/>
    <w:rsid w:val="009640F9"/>
    <w:rsid w:val="00964564"/>
    <w:rsid w:val="0096457A"/>
    <w:rsid w:val="009646A6"/>
    <w:rsid w:val="009648AD"/>
    <w:rsid w:val="00964B76"/>
    <w:rsid w:val="00965187"/>
    <w:rsid w:val="00965248"/>
    <w:rsid w:val="009652F5"/>
    <w:rsid w:val="00965410"/>
    <w:rsid w:val="0096550E"/>
    <w:rsid w:val="00965610"/>
    <w:rsid w:val="00965693"/>
    <w:rsid w:val="00965851"/>
    <w:rsid w:val="00965B94"/>
    <w:rsid w:val="00965FF2"/>
    <w:rsid w:val="0096617A"/>
    <w:rsid w:val="009661C0"/>
    <w:rsid w:val="0096675D"/>
    <w:rsid w:val="00966AB7"/>
    <w:rsid w:val="00966D09"/>
    <w:rsid w:val="00966E28"/>
    <w:rsid w:val="00967114"/>
    <w:rsid w:val="009676F9"/>
    <w:rsid w:val="009677B2"/>
    <w:rsid w:val="00967B49"/>
    <w:rsid w:val="0097005C"/>
    <w:rsid w:val="009700D5"/>
    <w:rsid w:val="00970263"/>
    <w:rsid w:val="009705BB"/>
    <w:rsid w:val="0097090C"/>
    <w:rsid w:val="00970B49"/>
    <w:rsid w:val="00970D28"/>
    <w:rsid w:val="00970E58"/>
    <w:rsid w:val="00970F1E"/>
    <w:rsid w:val="009712A7"/>
    <w:rsid w:val="009713D6"/>
    <w:rsid w:val="009716D0"/>
    <w:rsid w:val="00971711"/>
    <w:rsid w:val="009718F1"/>
    <w:rsid w:val="00971951"/>
    <w:rsid w:val="00971C4F"/>
    <w:rsid w:val="00971D55"/>
    <w:rsid w:val="00971DC0"/>
    <w:rsid w:val="00971F02"/>
    <w:rsid w:val="0097217A"/>
    <w:rsid w:val="009721C1"/>
    <w:rsid w:val="009724C4"/>
    <w:rsid w:val="0097264D"/>
    <w:rsid w:val="009729B6"/>
    <w:rsid w:val="00972AA9"/>
    <w:rsid w:val="00972BAE"/>
    <w:rsid w:val="00972F8F"/>
    <w:rsid w:val="00973170"/>
    <w:rsid w:val="0097324D"/>
    <w:rsid w:val="0097328F"/>
    <w:rsid w:val="0097340F"/>
    <w:rsid w:val="009736A3"/>
    <w:rsid w:val="009737F6"/>
    <w:rsid w:val="0097387B"/>
    <w:rsid w:val="00973B82"/>
    <w:rsid w:val="00973D54"/>
    <w:rsid w:val="00974012"/>
    <w:rsid w:val="00974175"/>
    <w:rsid w:val="00974232"/>
    <w:rsid w:val="00974260"/>
    <w:rsid w:val="009742A1"/>
    <w:rsid w:val="00974374"/>
    <w:rsid w:val="009746B0"/>
    <w:rsid w:val="009749CB"/>
    <w:rsid w:val="00974A42"/>
    <w:rsid w:val="00974DB3"/>
    <w:rsid w:val="00974ED2"/>
    <w:rsid w:val="00974F53"/>
    <w:rsid w:val="00974F5A"/>
    <w:rsid w:val="0097504D"/>
    <w:rsid w:val="00975339"/>
    <w:rsid w:val="00975829"/>
    <w:rsid w:val="00975B7C"/>
    <w:rsid w:val="00975C92"/>
    <w:rsid w:val="00975DD2"/>
    <w:rsid w:val="00975E80"/>
    <w:rsid w:val="00975F48"/>
    <w:rsid w:val="009761F9"/>
    <w:rsid w:val="00976470"/>
    <w:rsid w:val="009764BC"/>
    <w:rsid w:val="00976BCF"/>
    <w:rsid w:val="00976C0F"/>
    <w:rsid w:val="00976E1E"/>
    <w:rsid w:val="00976E5B"/>
    <w:rsid w:val="00976FE7"/>
    <w:rsid w:val="00977057"/>
    <w:rsid w:val="00977215"/>
    <w:rsid w:val="00977376"/>
    <w:rsid w:val="009773B5"/>
    <w:rsid w:val="0097756B"/>
    <w:rsid w:val="00977597"/>
    <w:rsid w:val="00977696"/>
    <w:rsid w:val="009777C7"/>
    <w:rsid w:val="00977B6D"/>
    <w:rsid w:val="00977BF6"/>
    <w:rsid w:val="00977CA3"/>
    <w:rsid w:val="00977DF6"/>
    <w:rsid w:val="00977E95"/>
    <w:rsid w:val="00977F16"/>
    <w:rsid w:val="00977FB5"/>
    <w:rsid w:val="0097F8AD"/>
    <w:rsid w:val="009801E8"/>
    <w:rsid w:val="0098023E"/>
    <w:rsid w:val="00980252"/>
    <w:rsid w:val="009807C3"/>
    <w:rsid w:val="00980BEE"/>
    <w:rsid w:val="00980D87"/>
    <w:rsid w:val="00981091"/>
    <w:rsid w:val="00981190"/>
    <w:rsid w:val="009811B0"/>
    <w:rsid w:val="009811B6"/>
    <w:rsid w:val="00981669"/>
    <w:rsid w:val="009816B7"/>
    <w:rsid w:val="00981774"/>
    <w:rsid w:val="009817EA"/>
    <w:rsid w:val="009818BF"/>
    <w:rsid w:val="00981B1E"/>
    <w:rsid w:val="00981BB9"/>
    <w:rsid w:val="00981C11"/>
    <w:rsid w:val="00981D00"/>
    <w:rsid w:val="00981E38"/>
    <w:rsid w:val="009821CE"/>
    <w:rsid w:val="0098224B"/>
    <w:rsid w:val="009822CA"/>
    <w:rsid w:val="009823DF"/>
    <w:rsid w:val="00982413"/>
    <w:rsid w:val="00982598"/>
    <w:rsid w:val="0098283F"/>
    <w:rsid w:val="009829F8"/>
    <w:rsid w:val="00982DC2"/>
    <w:rsid w:val="00982DCB"/>
    <w:rsid w:val="00982F9B"/>
    <w:rsid w:val="00983151"/>
    <w:rsid w:val="0098331A"/>
    <w:rsid w:val="00983351"/>
    <w:rsid w:val="0098340B"/>
    <w:rsid w:val="00983494"/>
    <w:rsid w:val="0098365D"/>
    <w:rsid w:val="00983825"/>
    <w:rsid w:val="009838EA"/>
    <w:rsid w:val="00983C78"/>
    <w:rsid w:val="00983CC9"/>
    <w:rsid w:val="00983CE2"/>
    <w:rsid w:val="00983D05"/>
    <w:rsid w:val="00984222"/>
    <w:rsid w:val="00984388"/>
    <w:rsid w:val="0098476E"/>
    <w:rsid w:val="0098492A"/>
    <w:rsid w:val="00984A92"/>
    <w:rsid w:val="00984CCB"/>
    <w:rsid w:val="00984D4B"/>
    <w:rsid w:val="00984FF8"/>
    <w:rsid w:val="009852F8"/>
    <w:rsid w:val="009856D6"/>
    <w:rsid w:val="009859DD"/>
    <w:rsid w:val="00985A0D"/>
    <w:rsid w:val="00985A3A"/>
    <w:rsid w:val="00985B5A"/>
    <w:rsid w:val="00985D30"/>
    <w:rsid w:val="00985F73"/>
    <w:rsid w:val="009864C2"/>
    <w:rsid w:val="00986916"/>
    <w:rsid w:val="0098691B"/>
    <w:rsid w:val="00986970"/>
    <w:rsid w:val="00986AF0"/>
    <w:rsid w:val="00986B95"/>
    <w:rsid w:val="00986EC8"/>
    <w:rsid w:val="00987258"/>
    <w:rsid w:val="0098741E"/>
    <w:rsid w:val="00987488"/>
    <w:rsid w:val="0098753D"/>
    <w:rsid w:val="009875D6"/>
    <w:rsid w:val="00987ABC"/>
    <w:rsid w:val="00987B23"/>
    <w:rsid w:val="0099047E"/>
    <w:rsid w:val="00990670"/>
    <w:rsid w:val="009908C8"/>
    <w:rsid w:val="009909F6"/>
    <w:rsid w:val="00990B08"/>
    <w:rsid w:val="00990BBF"/>
    <w:rsid w:val="00990C31"/>
    <w:rsid w:val="00990EE0"/>
    <w:rsid w:val="00990F6F"/>
    <w:rsid w:val="00991077"/>
    <w:rsid w:val="009914D6"/>
    <w:rsid w:val="00991629"/>
    <w:rsid w:val="0099191D"/>
    <w:rsid w:val="00991B0F"/>
    <w:rsid w:val="00991B42"/>
    <w:rsid w:val="00991EB8"/>
    <w:rsid w:val="00991EDB"/>
    <w:rsid w:val="00991F22"/>
    <w:rsid w:val="00992414"/>
    <w:rsid w:val="00992523"/>
    <w:rsid w:val="00992553"/>
    <w:rsid w:val="00992663"/>
    <w:rsid w:val="0099276D"/>
    <w:rsid w:val="009927CA"/>
    <w:rsid w:val="00992A9C"/>
    <w:rsid w:val="00992BA7"/>
    <w:rsid w:val="00992E9C"/>
    <w:rsid w:val="009932FC"/>
    <w:rsid w:val="00993580"/>
    <w:rsid w:val="00993802"/>
    <w:rsid w:val="00993BFA"/>
    <w:rsid w:val="00993C3D"/>
    <w:rsid w:val="00993C6E"/>
    <w:rsid w:val="00993D1C"/>
    <w:rsid w:val="0099407F"/>
    <w:rsid w:val="009940E7"/>
    <w:rsid w:val="0099445C"/>
    <w:rsid w:val="00994999"/>
    <w:rsid w:val="009949AC"/>
    <w:rsid w:val="00994B77"/>
    <w:rsid w:val="00994B96"/>
    <w:rsid w:val="00994F23"/>
    <w:rsid w:val="009950EA"/>
    <w:rsid w:val="009951F1"/>
    <w:rsid w:val="009953A1"/>
    <w:rsid w:val="00995426"/>
    <w:rsid w:val="009956D0"/>
    <w:rsid w:val="00995710"/>
    <w:rsid w:val="00995BC3"/>
    <w:rsid w:val="00995C9E"/>
    <w:rsid w:val="00995F06"/>
    <w:rsid w:val="00995FCA"/>
    <w:rsid w:val="00996297"/>
    <w:rsid w:val="009964DE"/>
    <w:rsid w:val="00996C42"/>
    <w:rsid w:val="00996D77"/>
    <w:rsid w:val="00996E38"/>
    <w:rsid w:val="00997115"/>
    <w:rsid w:val="0099748E"/>
    <w:rsid w:val="00997529"/>
    <w:rsid w:val="00997649"/>
    <w:rsid w:val="00997742"/>
    <w:rsid w:val="00997A3E"/>
    <w:rsid w:val="00997B86"/>
    <w:rsid w:val="00997E83"/>
    <w:rsid w:val="009A021D"/>
    <w:rsid w:val="009A04BB"/>
    <w:rsid w:val="009A093A"/>
    <w:rsid w:val="009A095E"/>
    <w:rsid w:val="009A0A62"/>
    <w:rsid w:val="009A0AF9"/>
    <w:rsid w:val="009A0D02"/>
    <w:rsid w:val="009A0D33"/>
    <w:rsid w:val="009A0DD8"/>
    <w:rsid w:val="009A0E90"/>
    <w:rsid w:val="009A16E7"/>
    <w:rsid w:val="009A194C"/>
    <w:rsid w:val="009A1961"/>
    <w:rsid w:val="009A1AB6"/>
    <w:rsid w:val="009A1C09"/>
    <w:rsid w:val="009A1DD0"/>
    <w:rsid w:val="009A1FFD"/>
    <w:rsid w:val="009A2082"/>
    <w:rsid w:val="009A2657"/>
    <w:rsid w:val="009A29B9"/>
    <w:rsid w:val="009A2C1A"/>
    <w:rsid w:val="009A2C59"/>
    <w:rsid w:val="009A2C94"/>
    <w:rsid w:val="009A2DF0"/>
    <w:rsid w:val="009A2E44"/>
    <w:rsid w:val="009A3207"/>
    <w:rsid w:val="009A3341"/>
    <w:rsid w:val="009A35E3"/>
    <w:rsid w:val="009A366A"/>
    <w:rsid w:val="009A392C"/>
    <w:rsid w:val="009A3A35"/>
    <w:rsid w:val="009A3BF6"/>
    <w:rsid w:val="009A3C31"/>
    <w:rsid w:val="009A3D27"/>
    <w:rsid w:val="009A3DC1"/>
    <w:rsid w:val="009A3E3B"/>
    <w:rsid w:val="009A3FEB"/>
    <w:rsid w:val="009A4053"/>
    <w:rsid w:val="009A4091"/>
    <w:rsid w:val="009A419A"/>
    <w:rsid w:val="009A43EE"/>
    <w:rsid w:val="009A445E"/>
    <w:rsid w:val="009A45FF"/>
    <w:rsid w:val="009A4688"/>
    <w:rsid w:val="009A49F0"/>
    <w:rsid w:val="009A4B81"/>
    <w:rsid w:val="009A4B83"/>
    <w:rsid w:val="009A4B96"/>
    <w:rsid w:val="009A4B98"/>
    <w:rsid w:val="009A4DE0"/>
    <w:rsid w:val="009A4DEF"/>
    <w:rsid w:val="009A4E56"/>
    <w:rsid w:val="009A4E88"/>
    <w:rsid w:val="009A4F17"/>
    <w:rsid w:val="009A4F1E"/>
    <w:rsid w:val="009A50BF"/>
    <w:rsid w:val="009A53C8"/>
    <w:rsid w:val="009A53D8"/>
    <w:rsid w:val="009A572E"/>
    <w:rsid w:val="009A5741"/>
    <w:rsid w:val="009A5906"/>
    <w:rsid w:val="009A5A0C"/>
    <w:rsid w:val="009A5CE7"/>
    <w:rsid w:val="009A5E75"/>
    <w:rsid w:val="009A64AA"/>
    <w:rsid w:val="009A6741"/>
    <w:rsid w:val="009A690C"/>
    <w:rsid w:val="009A69FA"/>
    <w:rsid w:val="009A6A91"/>
    <w:rsid w:val="009A6C69"/>
    <w:rsid w:val="009A6E9F"/>
    <w:rsid w:val="009A71D7"/>
    <w:rsid w:val="009A7410"/>
    <w:rsid w:val="009A762D"/>
    <w:rsid w:val="009A79EC"/>
    <w:rsid w:val="009A7B2D"/>
    <w:rsid w:val="009A7C7C"/>
    <w:rsid w:val="009A7CB2"/>
    <w:rsid w:val="009A7E1E"/>
    <w:rsid w:val="009A7ECC"/>
    <w:rsid w:val="009A7F43"/>
    <w:rsid w:val="009A7F68"/>
    <w:rsid w:val="009A7F81"/>
    <w:rsid w:val="009B0216"/>
    <w:rsid w:val="009B0224"/>
    <w:rsid w:val="009B0398"/>
    <w:rsid w:val="009B03E4"/>
    <w:rsid w:val="009B049B"/>
    <w:rsid w:val="009B06CA"/>
    <w:rsid w:val="009B0715"/>
    <w:rsid w:val="009B071E"/>
    <w:rsid w:val="009B0A12"/>
    <w:rsid w:val="009B0F7C"/>
    <w:rsid w:val="009B0FE0"/>
    <w:rsid w:val="009B1135"/>
    <w:rsid w:val="009B11AC"/>
    <w:rsid w:val="009B14D2"/>
    <w:rsid w:val="009B1541"/>
    <w:rsid w:val="009B15DF"/>
    <w:rsid w:val="009B1FBD"/>
    <w:rsid w:val="009B2053"/>
    <w:rsid w:val="009B2447"/>
    <w:rsid w:val="009B263A"/>
    <w:rsid w:val="009B26D5"/>
    <w:rsid w:val="009B2EDE"/>
    <w:rsid w:val="009B2EF2"/>
    <w:rsid w:val="009B32F7"/>
    <w:rsid w:val="009B3624"/>
    <w:rsid w:val="009B363F"/>
    <w:rsid w:val="009B3694"/>
    <w:rsid w:val="009B379D"/>
    <w:rsid w:val="009B3828"/>
    <w:rsid w:val="009B3C94"/>
    <w:rsid w:val="009B3DC7"/>
    <w:rsid w:val="009B44C4"/>
    <w:rsid w:val="009B4667"/>
    <w:rsid w:val="009B4682"/>
    <w:rsid w:val="009B46B2"/>
    <w:rsid w:val="009B475B"/>
    <w:rsid w:val="009B492B"/>
    <w:rsid w:val="009B4BE1"/>
    <w:rsid w:val="009B4D36"/>
    <w:rsid w:val="009B4F85"/>
    <w:rsid w:val="009B5058"/>
    <w:rsid w:val="009B5121"/>
    <w:rsid w:val="009B514A"/>
    <w:rsid w:val="009B52AD"/>
    <w:rsid w:val="009B5333"/>
    <w:rsid w:val="009B54F4"/>
    <w:rsid w:val="009B57B6"/>
    <w:rsid w:val="009B5ADA"/>
    <w:rsid w:val="009B5DDB"/>
    <w:rsid w:val="009B6089"/>
    <w:rsid w:val="009B6092"/>
    <w:rsid w:val="009B68ED"/>
    <w:rsid w:val="009B69D9"/>
    <w:rsid w:val="009B6A5A"/>
    <w:rsid w:val="009B6CBA"/>
    <w:rsid w:val="009B6CFD"/>
    <w:rsid w:val="009B7114"/>
    <w:rsid w:val="009B7259"/>
    <w:rsid w:val="009B72D2"/>
    <w:rsid w:val="009B735D"/>
    <w:rsid w:val="009B7482"/>
    <w:rsid w:val="009B74EE"/>
    <w:rsid w:val="009B751E"/>
    <w:rsid w:val="009B76D1"/>
    <w:rsid w:val="009B76F8"/>
    <w:rsid w:val="009B770E"/>
    <w:rsid w:val="009B78D1"/>
    <w:rsid w:val="009B7CB1"/>
    <w:rsid w:val="009B7D0F"/>
    <w:rsid w:val="009B7D45"/>
    <w:rsid w:val="009C0033"/>
    <w:rsid w:val="009C0237"/>
    <w:rsid w:val="009C033F"/>
    <w:rsid w:val="009C060A"/>
    <w:rsid w:val="009C09E6"/>
    <w:rsid w:val="009C12DF"/>
    <w:rsid w:val="009C1311"/>
    <w:rsid w:val="009C1411"/>
    <w:rsid w:val="009C1632"/>
    <w:rsid w:val="009C182B"/>
    <w:rsid w:val="009C188A"/>
    <w:rsid w:val="009C1A55"/>
    <w:rsid w:val="009C207D"/>
    <w:rsid w:val="009C2124"/>
    <w:rsid w:val="009C220C"/>
    <w:rsid w:val="009C248F"/>
    <w:rsid w:val="009C28DD"/>
    <w:rsid w:val="009C28E9"/>
    <w:rsid w:val="009C2A7C"/>
    <w:rsid w:val="009C2DD1"/>
    <w:rsid w:val="009C2E89"/>
    <w:rsid w:val="009C2E9F"/>
    <w:rsid w:val="009C305B"/>
    <w:rsid w:val="009C30C2"/>
    <w:rsid w:val="009C31C2"/>
    <w:rsid w:val="009C34B0"/>
    <w:rsid w:val="009C3512"/>
    <w:rsid w:val="009C3944"/>
    <w:rsid w:val="009C3B3E"/>
    <w:rsid w:val="009C3EA5"/>
    <w:rsid w:val="009C3FEA"/>
    <w:rsid w:val="009C40FE"/>
    <w:rsid w:val="009C42E5"/>
    <w:rsid w:val="009C43DE"/>
    <w:rsid w:val="009C45C1"/>
    <w:rsid w:val="009C4A19"/>
    <w:rsid w:val="009C4B60"/>
    <w:rsid w:val="009C4CA6"/>
    <w:rsid w:val="009C4EA8"/>
    <w:rsid w:val="009C5189"/>
    <w:rsid w:val="009C52C6"/>
    <w:rsid w:val="009C52F4"/>
    <w:rsid w:val="009C543A"/>
    <w:rsid w:val="009C5666"/>
    <w:rsid w:val="009C56AE"/>
    <w:rsid w:val="009C5888"/>
    <w:rsid w:val="009C599A"/>
    <w:rsid w:val="009C59C9"/>
    <w:rsid w:val="009C5D34"/>
    <w:rsid w:val="009C5DF5"/>
    <w:rsid w:val="009C5E38"/>
    <w:rsid w:val="009C5E65"/>
    <w:rsid w:val="009C5FCF"/>
    <w:rsid w:val="009C6257"/>
    <w:rsid w:val="009C65DB"/>
    <w:rsid w:val="009C66A1"/>
    <w:rsid w:val="009C66C1"/>
    <w:rsid w:val="009C686C"/>
    <w:rsid w:val="009C6958"/>
    <w:rsid w:val="009C6BE5"/>
    <w:rsid w:val="009C6BF9"/>
    <w:rsid w:val="009C6EB9"/>
    <w:rsid w:val="009C7025"/>
    <w:rsid w:val="009C7163"/>
    <w:rsid w:val="009C7207"/>
    <w:rsid w:val="009C7420"/>
    <w:rsid w:val="009C75FA"/>
    <w:rsid w:val="009C78F5"/>
    <w:rsid w:val="009C7C43"/>
    <w:rsid w:val="009C7C9D"/>
    <w:rsid w:val="009C7D64"/>
    <w:rsid w:val="009C7F72"/>
    <w:rsid w:val="009C7FD3"/>
    <w:rsid w:val="009D0347"/>
    <w:rsid w:val="009D081C"/>
    <w:rsid w:val="009D0822"/>
    <w:rsid w:val="009D0CB1"/>
    <w:rsid w:val="009D0D5A"/>
    <w:rsid w:val="009D0F0F"/>
    <w:rsid w:val="009D0F48"/>
    <w:rsid w:val="009D1008"/>
    <w:rsid w:val="009D12BE"/>
    <w:rsid w:val="009D14CB"/>
    <w:rsid w:val="009D14EB"/>
    <w:rsid w:val="009D160A"/>
    <w:rsid w:val="009D1717"/>
    <w:rsid w:val="009D19C0"/>
    <w:rsid w:val="009D1A12"/>
    <w:rsid w:val="009D1CB3"/>
    <w:rsid w:val="009D1F04"/>
    <w:rsid w:val="009D20C6"/>
    <w:rsid w:val="009D216E"/>
    <w:rsid w:val="009D23E8"/>
    <w:rsid w:val="009D250F"/>
    <w:rsid w:val="009D2707"/>
    <w:rsid w:val="009D27A1"/>
    <w:rsid w:val="009D2913"/>
    <w:rsid w:val="009D2A68"/>
    <w:rsid w:val="009D2D41"/>
    <w:rsid w:val="009D2FB3"/>
    <w:rsid w:val="009D3007"/>
    <w:rsid w:val="009D3053"/>
    <w:rsid w:val="009D3268"/>
    <w:rsid w:val="009D35C1"/>
    <w:rsid w:val="009D3605"/>
    <w:rsid w:val="009D38AF"/>
    <w:rsid w:val="009D39B2"/>
    <w:rsid w:val="009D3B02"/>
    <w:rsid w:val="009D3B1B"/>
    <w:rsid w:val="009D3C73"/>
    <w:rsid w:val="009D3F27"/>
    <w:rsid w:val="009D404F"/>
    <w:rsid w:val="009D472F"/>
    <w:rsid w:val="009D4C27"/>
    <w:rsid w:val="009D4D57"/>
    <w:rsid w:val="009D50AC"/>
    <w:rsid w:val="009D5269"/>
    <w:rsid w:val="009D5460"/>
    <w:rsid w:val="009D5496"/>
    <w:rsid w:val="009D561A"/>
    <w:rsid w:val="009D5854"/>
    <w:rsid w:val="009D5A28"/>
    <w:rsid w:val="009D5D93"/>
    <w:rsid w:val="009D5DC1"/>
    <w:rsid w:val="009D5EBF"/>
    <w:rsid w:val="009D6524"/>
    <w:rsid w:val="009D6638"/>
    <w:rsid w:val="009D676B"/>
    <w:rsid w:val="009D6A99"/>
    <w:rsid w:val="009D6B31"/>
    <w:rsid w:val="009D6F26"/>
    <w:rsid w:val="009D7157"/>
    <w:rsid w:val="009D72DE"/>
    <w:rsid w:val="009D7331"/>
    <w:rsid w:val="009D733D"/>
    <w:rsid w:val="009D751B"/>
    <w:rsid w:val="009D76C3"/>
    <w:rsid w:val="009D791E"/>
    <w:rsid w:val="009D798E"/>
    <w:rsid w:val="009D7BAE"/>
    <w:rsid w:val="009D7CAF"/>
    <w:rsid w:val="009D7E32"/>
    <w:rsid w:val="009E02AD"/>
    <w:rsid w:val="009E0701"/>
    <w:rsid w:val="009E0804"/>
    <w:rsid w:val="009E08B5"/>
    <w:rsid w:val="009E0BC0"/>
    <w:rsid w:val="009E11C1"/>
    <w:rsid w:val="009E124C"/>
    <w:rsid w:val="009E1253"/>
    <w:rsid w:val="009E12C3"/>
    <w:rsid w:val="009E165A"/>
    <w:rsid w:val="009E16EF"/>
    <w:rsid w:val="009E1A00"/>
    <w:rsid w:val="009E1A55"/>
    <w:rsid w:val="009E209B"/>
    <w:rsid w:val="009E23CD"/>
    <w:rsid w:val="009E254D"/>
    <w:rsid w:val="009E27A7"/>
    <w:rsid w:val="009E2902"/>
    <w:rsid w:val="009E2A8C"/>
    <w:rsid w:val="009E2B67"/>
    <w:rsid w:val="009E2B99"/>
    <w:rsid w:val="009E308B"/>
    <w:rsid w:val="009E32C8"/>
    <w:rsid w:val="009E3345"/>
    <w:rsid w:val="009E3378"/>
    <w:rsid w:val="009E3442"/>
    <w:rsid w:val="009E352E"/>
    <w:rsid w:val="009E3679"/>
    <w:rsid w:val="009E3724"/>
    <w:rsid w:val="009E38A8"/>
    <w:rsid w:val="009E38AF"/>
    <w:rsid w:val="009E38B9"/>
    <w:rsid w:val="009E38E4"/>
    <w:rsid w:val="009E3A1B"/>
    <w:rsid w:val="009E3A48"/>
    <w:rsid w:val="009E3B42"/>
    <w:rsid w:val="009E429F"/>
    <w:rsid w:val="009E4360"/>
    <w:rsid w:val="009E43DE"/>
    <w:rsid w:val="009E43E7"/>
    <w:rsid w:val="009E4487"/>
    <w:rsid w:val="009E44CB"/>
    <w:rsid w:val="009E4521"/>
    <w:rsid w:val="009E4549"/>
    <w:rsid w:val="009E46F2"/>
    <w:rsid w:val="009E4770"/>
    <w:rsid w:val="009E49D4"/>
    <w:rsid w:val="009E4ACA"/>
    <w:rsid w:val="009E4C5D"/>
    <w:rsid w:val="009E4DA9"/>
    <w:rsid w:val="009E4EB6"/>
    <w:rsid w:val="009E52BF"/>
    <w:rsid w:val="009E531D"/>
    <w:rsid w:val="009E542D"/>
    <w:rsid w:val="009E5784"/>
    <w:rsid w:val="009E57CA"/>
    <w:rsid w:val="009E584D"/>
    <w:rsid w:val="009E588B"/>
    <w:rsid w:val="009E5A13"/>
    <w:rsid w:val="009E5AD1"/>
    <w:rsid w:val="009E5B84"/>
    <w:rsid w:val="009E5C28"/>
    <w:rsid w:val="009E5CAE"/>
    <w:rsid w:val="009E5CD9"/>
    <w:rsid w:val="009E6179"/>
    <w:rsid w:val="009E6419"/>
    <w:rsid w:val="009E670F"/>
    <w:rsid w:val="009E6A21"/>
    <w:rsid w:val="009E6A50"/>
    <w:rsid w:val="009E6B6C"/>
    <w:rsid w:val="009E6CD5"/>
    <w:rsid w:val="009E739E"/>
    <w:rsid w:val="009E7594"/>
    <w:rsid w:val="009E77A4"/>
    <w:rsid w:val="009E78AC"/>
    <w:rsid w:val="009E7A1F"/>
    <w:rsid w:val="009E7C9A"/>
    <w:rsid w:val="009E7F24"/>
    <w:rsid w:val="009E9D5B"/>
    <w:rsid w:val="009F007C"/>
    <w:rsid w:val="009F010D"/>
    <w:rsid w:val="009F0232"/>
    <w:rsid w:val="009F0338"/>
    <w:rsid w:val="009F058B"/>
    <w:rsid w:val="009F0839"/>
    <w:rsid w:val="009F088F"/>
    <w:rsid w:val="009F0A3A"/>
    <w:rsid w:val="009F0A4B"/>
    <w:rsid w:val="009F0B70"/>
    <w:rsid w:val="009F0D07"/>
    <w:rsid w:val="009F0DFB"/>
    <w:rsid w:val="009F0FB3"/>
    <w:rsid w:val="009F13DA"/>
    <w:rsid w:val="009F1424"/>
    <w:rsid w:val="009F1537"/>
    <w:rsid w:val="009F15B2"/>
    <w:rsid w:val="009F18AA"/>
    <w:rsid w:val="009F1937"/>
    <w:rsid w:val="009F1B3D"/>
    <w:rsid w:val="009F2183"/>
    <w:rsid w:val="009F2184"/>
    <w:rsid w:val="009F22EB"/>
    <w:rsid w:val="009F290E"/>
    <w:rsid w:val="009F2A94"/>
    <w:rsid w:val="009F2B4C"/>
    <w:rsid w:val="009F3233"/>
    <w:rsid w:val="009F3360"/>
    <w:rsid w:val="009F3650"/>
    <w:rsid w:val="009F3753"/>
    <w:rsid w:val="009F39B6"/>
    <w:rsid w:val="009F3A37"/>
    <w:rsid w:val="009F3AFA"/>
    <w:rsid w:val="009F3B52"/>
    <w:rsid w:val="009F3BDE"/>
    <w:rsid w:val="009F3C7B"/>
    <w:rsid w:val="009F413B"/>
    <w:rsid w:val="009F4160"/>
    <w:rsid w:val="009F42B8"/>
    <w:rsid w:val="009F44CB"/>
    <w:rsid w:val="009F452F"/>
    <w:rsid w:val="009F48B3"/>
    <w:rsid w:val="009F4ACF"/>
    <w:rsid w:val="009F4EC8"/>
    <w:rsid w:val="009F4F82"/>
    <w:rsid w:val="009F5224"/>
    <w:rsid w:val="009F55C2"/>
    <w:rsid w:val="009F5625"/>
    <w:rsid w:val="009F5C80"/>
    <w:rsid w:val="009F5DFA"/>
    <w:rsid w:val="009F5EA8"/>
    <w:rsid w:val="009F5EAD"/>
    <w:rsid w:val="009F60ED"/>
    <w:rsid w:val="009F6493"/>
    <w:rsid w:val="009F65AE"/>
    <w:rsid w:val="009F6609"/>
    <w:rsid w:val="009F6885"/>
    <w:rsid w:val="009F6B24"/>
    <w:rsid w:val="009F6D1F"/>
    <w:rsid w:val="009F6D47"/>
    <w:rsid w:val="009F6EF9"/>
    <w:rsid w:val="009F7070"/>
    <w:rsid w:val="009F70BD"/>
    <w:rsid w:val="009F7145"/>
    <w:rsid w:val="009F7518"/>
    <w:rsid w:val="009F786B"/>
    <w:rsid w:val="009F788D"/>
    <w:rsid w:val="009F7AA9"/>
    <w:rsid w:val="009F7ADB"/>
    <w:rsid w:val="009F7C78"/>
    <w:rsid w:val="009F7F24"/>
    <w:rsid w:val="009F7F3B"/>
    <w:rsid w:val="00A00100"/>
    <w:rsid w:val="00A00140"/>
    <w:rsid w:val="00A00327"/>
    <w:rsid w:val="00A00B33"/>
    <w:rsid w:val="00A00D81"/>
    <w:rsid w:val="00A00E54"/>
    <w:rsid w:val="00A00F3A"/>
    <w:rsid w:val="00A01144"/>
    <w:rsid w:val="00A013B3"/>
    <w:rsid w:val="00A0141F"/>
    <w:rsid w:val="00A0165C"/>
    <w:rsid w:val="00A01663"/>
    <w:rsid w:val="00A01675"/>
    <w:rsid w:val="00A0182C"/>
    <w:rsid w:val="00A0187E"/>
    <w:rsid w:val="00A01C06"/>
    <w:rsid w:val="00A02338"/>
    <w:rsid w:val="00A0258E"/>
    <w:rsid w:val="00A026D3"/>
    <w:rsid w:val="00A02821"/>
    <w:rsid w:val="00A0299E"/>
    <w:rsid w:val="00A02A4F"/>
    <w:rsid w:val="00A02C3D"/>
    <w:rsid w:val="00A02F4C"/>
    <w:rsid w:val="00A02FF5"/>
    <w:rsid w:val="00A03083"/>
    <w:rsid w:val="00A0319B"/>
    <w:rsid w:val="00A031D3"/>
    <w:rsid w:val="00A0334C"/>
    <w:rsid w:val="00A03529"/>
    <w:rsid w:val="00A03690"/>
    <w:rsid w:val="00A03C8D"/>
    <w:rsid w:val="00A03D34"/>
    <w:rsid w:val="00A03FFA"/>
    <w:rsid w:val="00A0401E"/>
    <w:rsid w:val="00A04093"/>
    <w:rsid w:val="00A04487"/>
    <w:rsid w:val="00A049F8"/>
    <w:rsid w:val="00A04D1A"/>
    <w:rsid w:val="00A04D2E"/>
    <w:rsid w:val="00A04FA8"/>
    <w:rsid w:val="00A04FFC"/>
    <w:rsid w:val="00A05115"/>
    <w:rsid w:val="00A051C0"/>
    <w:rsid w:val="00A05211"/>
    <w:rsid w:val="00A0590E"/>
    <w:rsid w:val="00A05B2A"/>
    <w:rsid w:val="00A05D03"/>
    <w:rsid w:val="00A05D3D"/>
    <w:rsid w:val="00A05F0B"/>
    <w:rsid w:val="00A06162"/>
    <w:rsid w:val="00A06268"/>
    <w:rsid w:val="00A065E4"/>
    <w:rsid w:val="00A06656"/>
    <w:rsid w:val="00A06662"/>
    <w:rsid w:val="00A06703"/>
    <w:rsid w:val="00A06917"/>
    <w:rsid w:val="00A06A94"/>
    <w:rsid w:val="00A06C29"/>
    <w:rsid w:val="00A06CAF"/>
    <w:rsid w:val="00A06CB2"/>
    <w:rsid w:val="00A07072"/>
    <w:rsid w:val="00A0708E"/>
    <w:rsid w:val="00A0718D"/>
    <w:rsid w:val="00A073F1"/>
    <w:rsid w:val="00A074F3"/>
    <w:rsid w:val="00A07681"/>
    <w:rsid w:val="00A0775D"/>
    <w:rsid w:val="00A07A55"/>
    <w:rsid w:val="00A07BC9"/>
    <w:rsid w:val="00A07BE9"/>
    <w:rsid w:val="00A07CDF"/>
    <w:rsid w:val="00A10100"/>
    <w:rsid w:val="00A102D7"/>
    <w:rsid w:val="00A1048A"/>
    <w:rsid w:val="00A105F2"/>
    <w:rsid w:val="00A106F2"/>
    <w:rsid w:val="00A10C3F"/>
    <w:rsid w:val="00A10FBD"/>
    <w:rsid w:val="00A11088"/>
    <w:rsid w:val="00A111C9"/>
    <w:rsid w:val="00A111F3"/>
    <w:rsid w:val="00A11575"/>
    <w:rsid w:val="00A115A7"/>
    <w:rsid w:val="00A11649"/>
    <w:rsid w:val="00A1168D"/>
    <w:rsid w:val="00A1188A"/>
    <w:rsid w:val="00A1196F"/>
    <w:rsid w:val="00A11B96"/>
    <w:rsid w:val="00A11C12"/>
    <w:rsid w:val="00A11EAC"/>
    <w:rsid w:val="00A12030"/>
    <w:rsid w:val="00A120A7"/>
    <w:rsid w:val="00A12118"/>
    <w:rsid w:val="00A121CC"/>
    <w:rsid w:val="00A128F4"/>
    <w:rsid w:val="00A12E04"/>
    <w:rsid w:val="00A12E0B"/>
    <w:rsid w:val="00A13105"/>
    <w:rsid w:val="00A13110"/>
    <w:rsid w:val="00A131E8"/>
    <w:rsid w:val="00A1329A"/>
    <w:rsid w:val="00A1329B"/>
    <w:rsid w:val="00A13604"/>
    <w:rsid w:val="00A1367B"/>
    <w:rsid w:val="00A136EF"/>
    <w:rsid w:val="00A137CD"/>
    <w:rsid w:val="00A138E9"/>
    <w:rsid w:val="00A13CD6"/>
    <w:rsid w:val="00A13D2C"/>
    <w:rsid w:val="00A14200"/>
    <w:rsid w:val="00A14378"/>
    <w:rsid w:val="00A145A2"/>
    <w:rsid w:val="00A14610"/>
    <w:rsid w:val="00A14A1A"/>
    <w:rsid w:val="00A14A7A"/>
    <w:rsid w:val="00A14AF6"/>
    <w:rsid w:val="00A14D9B"/>
    <w:rsid w:val="00A14EA2"/>
    <w:rsid w:val="00A150F2"/>
    <w:rsid w:val="00A153A0"/>
    <w:rsid w:val="00A15422"/>
    <w:rsid w:val="00A155AF"/>
    <w:rsid w:val="00A1565E"/>
    <w:rsid w:val="00A15721"/>
    <w:rsid w:val="00A157B9"/>
    <w:rsid w:val="00A15A16"/>
    <w:rsid w:val="00A15B61"/>
    <w:rsid w:val="00A15C9F"/>
    <w:rsid w:val="00A15D19"/>
    <w:rsid w:val="00A15F18"/>
    <w:rsid w:val="00A15FDD"/>
    <w:rsid w:val="00A16320"/>
    <w:rsid w:val="00A16634"/>
    <w:rsid w:val="00A16871"/>
    <w:rsid w:val="00A16B82"/>
    <w:rsid w:val="00A16BA7"/>
    <w:rsid w:val="00A17258"/>
    <w:rsid w:val="00A17476"/>
    <w:rsid w:val="00A17537"/>
    <w:rsid w:val="00A17C0D"/>
    <w:rsid w:val="00A17CD0"/>
    <w:rsid w:val="00A17D0D"/>
    <w:rsid w:val="00A17DD9"/>
    <w:rsid w:val="00A202B1"/>
    <w:rsid w:val="00A204DC"/>
    <w:rsid w:val="00A206CD"/>
    <w:rsid w:val="00A2091F"/>
    <w:rsid w:val="00A20F59"/>
    <w:rsid w:val="00A212F5"/>
    <w:rsid w:val="00A2144E"/>
    <w:rsid w:val="00A216BC"/>
    <w:rsid w:val="00A216E3"/>
    <w:rsid w:val="00A218DB"/>
    <w:rsid w:val="00A21B12"/>
    <w:rsid w:val="00A21E21"/>
    <w:rsid w:val="00A22509"/>
    <w:rsid w:val="00A2279F"/>
    <w:rsid w:val="00A2291C"/>
    <w:rsid w:val="00A22953"/>
    <w:rsid w:val="00A22BB0"/>
    <w:rsid w:val="00A22D13"/>
    <w:rsid w:val="00A22D51"/>
    <w:rsid w:val="00A232A2"/>
    <w:rsid w:val="00A235E9"/>
    <w:rsid w:val="00A23712"/>
    <w:rsid w:val="00A237BA"/>
    <w:rsid w:val="00A238CA"/>
    <w:rsid w:val="00A23A01"/>
    <w:rsid w:val="00A23A4B"/>
    <w:rsid w:val="00A23C76"/>
    <w:rsid w:val="00A23C96"/>
    <w:rsid w:val="00A23D30"/>
    <w:rsid w:val="00A23E2C"/>
    <w:rsid w:val="00A23E2F"/>
    <w:rsid w:val="00A23F0D"/>
    <w:rsid w:val="00A24090"/>
    <w:rsid w:val="00A2410E"/>
    <w:rsid w:val="00A24378"/>
    <w:rsid w:val="00A24589"/>
    <w:rsid w:val="00A24651"/>
    <w:rsid w:val="00A246E6"/>
    <w:rsid w:val="00A246EB"/>
    <w:rsid w:val="00A24938"/>
    <w:rsid w:val="00A249AA"/>
    <w:rsid w:val="00A24ABC"/>
    <w:rsid w:val="00A24CD7"/>
    <w:rsid w:val="00A24EC5"/>
    <w:rsid w:val="00A24F8A"/>
    <w:rsid w:val="00A250BF"/>
    <w:rsid w:val="00A25118"/>
    <w:rsid w:val="00A252A6"/>
    <w:rsid w:val="00A2547D"/>
    <w:rsid w:val="00A25568"/>
    <w:rsid w:val="00A25641"/>
    <w:rsid w:val="00A257D4"/>
    <w:rsid w:val="00A25A64"/>
    <w:rsid w:val="00A25BD0"/>
    <w:rsid w:val="00A2600F"/>
    <w:rsid w:val="00A261D7"/>
    <w:rsid w:val="00A26289"/>
    <w:rsid w:val="00A2685A"/>
    <w:rsid w:val="00A26995"/>
    <w:rsid w:val="00A269BB"/>
    <w:rsid w:val="00A26CF2"/>
    <w:rsid w:val="00A2712C"/>
    <w:rsid w:val="00A271DE"/>
    <w:rsid w:val="00A277AE"/>
    <w:rsid w:val="00A27C5D"/>
    <w:rsid w:val="00A27EA1"/>
    <w:rsid w:val="00A27FB2"/>
    <w:rsid w:val="00A30130"/>
    <w:rsid w:val="00A30259"/>
    <w:rsid w:val="00A30292"/>
    <w:rsid w:val="00A302F1"/>
    <w:rsid w:val="00A305DC"/>
    <w:rsid w:val="00A305F6"/>
    <w:rsid w:val="00A308EF"/>
    <w:rsid w:val="00A309D0"/>
    <w:rsid w:val="00A30C24"/>
    <w:rsid w:val="00A30D0C"/>
    <w:rsid w:val="00A30D1E"/>
    <w:rsid w:val="00A30DA0"/>
    <w:rsid w:val="00A30F48"/>
    <w:rsid w:val="00A31236"/>
    <w:rsid w:val="00A3135F"/>
    <w:rsid w:val="00A313FC"/>
    <w:rsid w:val="00A31554"/>
    <w:rsid w:val="00A318B9"/>
    <w:rsid w:val="00A31A34"/>
    <w:rsid w:val="00A31A90"/>
    <w:rsid w:val="00A31B96"/>
    <w:rsid w:val="00A323D2"/>
    <w:rsid w:val="00A32591"/>
    <w:rsid w:val="00A326AC"/>
    <w:rsid w:val="00A32708"/>
    <w:rsid w:val="00A32818"/>
    <w:rsid w:val="00A32AC5"/>
    <w:rsid w:val="00A32AFB"/>
    <w:rsid w:val="00A32C86"/>
    <w:rsid w:val="00A32F28"/>
    <w:rsid w:val="00A3361A"/>
    <w:rsid w:val="00A336B8"/>
    <w:rsid w:val="00A33CFA"/>
    <w:rsid w:val="00A33D28"/>
    <w:rsid w:val="00A33E19"/>
    <w:rsid w:val="00A33F53"/>
    <w:rsid w:val="00A33FD8"/>
    <w:rsid w:val="00A34241"/>
    <w:rsid w:val="00A34413"/>
    <w:rsid w:val="00A34619"/>
    <w:rsid w:val="00A3481F"/>
    <w:rsid w:val="00A3499C"/>
    <w:rsid w:val="00A34F89"/>
    <w:rsid w:val="00A3516D"/>
    <w:rsid w:val="00A352E6"/>
    <w:rsid w:val="00A35A49"/>
    <w:rsid w:val="00A35A9D"/>
    <w:rsid w:val="00A35B01"/>
    <w:rsid w:val="00A35C1E"/>
    <w:rsid w:val="00A35F0C"/>
    <w:rsid w:val="00A35F1A"/>
    <w:rsid w:val="00A35F29"/>
    <w:rsid w:val="00A361BD"/>
    <w:rsid w:val="00A36589"/>
    <w:rsid w:val="00A365DD"/>
    <w:rsid w:val="00A3667F"/>
    <w:rsid w:val="00A37109"/>
    <w:rsid w:val="00A371AF"/>
    <w:rsid w:val="00A373F6"/>
    <w:rsid w:val="00A37555"/>
    <w:rsid w:val="00A376FD"/>
    <w:rsid w:val="00A37C77"/>
    <w:rsid w:val="00A37F8F"/>
    <w:rsid w:val="00A37FB6"/>
    <w:rsid w:val="00A40282"/>
    <w:rsid w:val="00A40302"/>
    <w:rsid w:val="00A40503"/>
    <w:rsid w:val="00A40555"/>
    <w:rsid w:val="00A40C8C"/>
    <w:rsid w:val="00A40D47"/>
    <w:rsid w:val="00A40E09"/>
    <w:rsid w:val="00A413FE"/>
    <w:rsid w:val="00A4159C"/>
    <w:rsid w:val="00A41C4C"/>
    <w:rsid w:val="00A41C61"/>
    <w:rsid w:val="00A41CC1"/>
    <w:rsid w:val="00A41E1E"/>
    <w:rsid w:val="00A422CF"/>
    <w:rsid w:val="00A422D8"/>
    <w:rsid w:val="00A423EC"/>
    <w:rsid w:val="00A4246C"/>
    <w:rsid w:val="00A426A9"/>
    <w:rsid w:val="00A4276B"/>
    <w:rsid w:val="00A42A7F"/>
    <w:rsid w:val="00A42E41"/>
    <w:rsid w:val="00A4304A"/>
    <w:rsid w:val="00A43059"/>
    <w:rsid w:val="00A43683"/>
    <w:rsid w:val="00A43748"/>
    <w:rsid w:val="00A43875"/>
    <w:rsid w:val="00A438C0"/>
    <w:rsid w:val="00A43B77"/>
    <w:rsid w:val="00A43C15"/>
    <w:rsid w:val="00A43D86"/>
    <w:rsid w:val="00A43DBC"/>
    <w:rsid w:val="00A43F9B"/>
    <w:rsid w:val="00A4404F"/>
    <w:rsid w:val="00A441A7"/>
    <w:rsid w:val="00A442F3"/>
    <w:rsid w:val="00A44493"/>
    <w:rsid w:val="00A44531"/>
    <w:rsid w:val="00A44608"/>
    <w:rsid w:val="00A44836"/>
    <w:rsid w:val="00A44844"/>
    <w:rsid w:val="00A44885"/>
    <w:rsid w:val="00A44A26"/>
    <w:rsid w:val="00A44B3A"/>
    <w:rsid w:val="00A44BFB"/>
    <w:rsid w:val="00A44D2E"/>
    <w:rsid w:val="00A44F18"/>
    <w:rsid w:val="00A44F27"/>
    <w:rsid w:val="00A44FA6"/>
    <w:rsid w:val="00A45034"/>
    <w:rsid w:val="00A458FC"/>
    <w:rsid w:val="00A45CAD"/>
    <w:rsid w:val="00A45F02"/>
    <w:rsid w:val="00A4626E"/>
    <w:rsid w:val="00A462B3"/>
    <w:rsid w:val="00A462F8"/>
    <w:rsid w:val="00A466AB"/>
    <w:rsid w:val="00A466D7"/>
    <w:rsid w:val="00A466E3"/>
    <w:rsid w:val="00A469E9"/>
    <w:rsid w:val="00A46FDF"/>
    <w:rsid w:val="00A47024"/>
    <w:rsid w:val="00A47144"/>
    <w:rsid w:val="00A47164"/>
    <w:rsid w:val="00A4781D"/>
    <w:rsid w:val="00A4783E"/>
    <w:rsid w:val="00A479B0"/>
    <w:rsid w:val="00A47A95"/>
    <w:rsid w:val="00A47B92"/>
    <w:rsid w:val="00A47C94"/>
    <w:rsid w:val="00A47F90"/>
    <w:rsid w:val="00A47FA2"/>
    <w:rsid w:val="00A47FB5"/>
    <w:rsid w:val="00A502B5"/>
    <w:rsid w:val="00A505C1"/>
    <w:rsid w:val="00A50714"/>
    <w:rsid w:val="00A50730"/>
    <w:rsid w:val="00A5091F"/>
    <w:rsid w:val="00A50CD9"/>
    <w:rsid w:val="00A50D3D"/>
    <w:rsid w:val="00A50D73"/>
    <w:rsid w:val="00A50DCE"/>
    <w:rsid w:val="00A511FF"/>
    <w:rsid w:val="00A51282"/>
    <w:rsid w:val="00A5133D"/>
    <w:rsid w:val="00A5182D"/>
    <w:rsid w:val="00A518CC"/>
    <w:rsid w:val="00A519B4"/>
    <w:rsid w:val="00A51A43"/>
    <w:rsid w:val="00A51B42"/>
    <w:rsid w:val="00A51BF3"/>
    <w:rsid w:val="00A51EC5"/>
    <w:rsid w:val="00A51F55"/>
    <w:rsid w:val="00A521AC"/>
    <w:rsid w:val="00A522B0"/>
    <w:rsid w:val="00A522D2"/>
    <w:rsid w:val="00A524B2"/>
    <w:rsid w:val="00A52690"/>
    <w:rsid w:val="00A527C4"/>
    <w:rsid w:val="00A5297E"/>
    <w:rsid w:val="00A52B30"/>
    <w:rsid w:val="00A52C1A"/>
    <w:rsid w:val="00A52D48"/>
    <w:rsid w:val="00A52F22"/>
    <w:rsid w:val="00A5302B"/>
    <w:rsid w:val="00A5307F"/>
    <w:rsid w:val="00A5343F"/>
    <w:rsid w:val="00A5381A"/>
    <w:rsid w:val="00A53877"/>
    <w:rsid w:val="00A53A14"/>
    <w:rsid w:val="00A53ED1"/>
    <w:rsid w:val="00A53FAA"/>
    <w:rsid w:val="00A5425C"/>
    <w:rsid w:val="00A54808"/>
    <w:rsid w:val="00A54B8F"/>
    <w:rsid w:val="00A54E5B"/>
    <w:rsid w:val="00A54F91"/>
    <w:rsid w:val="00A55067"/>
    <w:rsid w:val="00A550D1"/>
    <w:rsid w:val="00A552EA"/>
    <w:rsid w:val="00A5580E"/>
    <w:rsid w:val="00A55907"/>
    <w:rsid w:val="00A56011"/>
    <w:rsid w:val="00A56041"/>
    <w:rsid w:val="00A560DF"/>
    <w:rsid w:val="00A5615E"/>
    <w:rsid w:val="00A564D6"/>
    <w:rsid w:val="00A56591"/>
    <w:rsid w:val="00A56609"/>
    <w:rsid w:val="00A56722"/>
    <w:rsid w:val="00A568C4"/>
    <w:rsid w:val="00A56CB3"/>
    <w:rsid w:val="00A56DF2"/>
    <w:rsid w:val="00A56EAF"/>
    <w:rsid w:val="00A57012"/>
    <w:rsid w:val="00A570C0"/>
    <w:rsid w:val="00A57190"/>
    <w:rsid w:val="00A5748B"/>
    <w:rsid w:val="00A577E0"/>
    <w:rsid w:val="00A578A6"/>
    <w:rsid w:val="00A57A0C"/>
    <w:rsid w:val="00A57A94"/>
    <w:rsid w:val="00A60014"/>
    <w:rsid w:val="00A60075"/>
    <w:rsid w:val="00A6009A"/>
    <w:rsid w:val="00A60179"/>
    <w:rsid w:val="00A60386"/>
    <w:rsid w:val="00A60941"/>
    <w:rsid w:val="00A60A67"/>
    <w:rsid w:val="00A60D41"/>
    <w:rsid w:val="00A60D45"/>
    <w:rsid w:val="00A6117B"/>
    <w:rsid w:val="00A61374"/>
    <w:rsid w:val="00A61611"/>
    <w:rsid w:val="00A616C3"/>
    <w:rsid w:val="00A618A0"/>
    <w:rsid w:val="00A61F76"/>
    <w:rsid w:val="00A62170"/>
    <w:rsid w:val="00A62260"/>
    <w:rsid w:val="00A62347"/>
    <w:rsid w:val="00A623AF"/>
    <w:rsid w:val="00A62414"/>
    <w:rsid w:val="00A62435"/>
    <w:rsid w:val="00A626FD"/>
    <w:rsid w:val="00A62A5B"/>
    <w:rsid w:val="00A63447"/>
    <w:rsid w:val="00A636A8"/>
    <w:rsid w:val="00A637A8"/>
    <w:rsid w:val="00A641BA"/>
    <w:rsid w:val="00A641CB"/>
    <w:rsid w:val="00A644ED"/>
    <w:rsid w:val="00A64553"/>
    <w:rsid w:val="00A645AE"/>
    <w:rsid w:val="00A64642"/>
    <w:rsid w:val="00A64799"/>
    <w:rsid w:val="00A647A4"/>
    <w:rsid w:val="00A6497A"/>
    <w:rsid w:val="00A64A4F"/>
    <w:rsid w:val="00A64D06"/>
    <w:rsid w:val="00A64F01"/>
    <w:rsid w:val="00A64F7F"/>
    <w:rsid w:val="00A6517C"/>
    <w:rsid w:val="00A6524C"/>
    <w:rsid w:val="00A6530C"/>
    <w:rsid w:val="00A65354"/>
    <w:rsid w:val="00A65366"/>
    <w:rsid w:val="00A65A7C"/>
    <w:rsid w:val="00A65B45"/>
    <w:rsid w:val="00A65B71"/>
    <w:rsid w:val="00A65C06"/>
    <w:rsid w:val="00A66173"/>
    <w:rsid w:val="00A6622D"/>
    <w:rsid w:val="00A664D4"/>
    <w:rsid w:val="00A665F7"/>
    <w:rsid w:val="00A66690"/>
    <w:rsid w:val="00A669FC"/>
    <w:rsid w:val="00A66BD5"/>
    <w:rsid w:val="00A6709A"/>
    <w:rsid w:val="00A670D8"/>
    <w:rsid w:val="00A671D4"/>
    <w:rsid w:val="00A672F5"/>
    <w:rsid w:val="00A67562"/>
    <w:rsid w:val="00A67786"/>
    <w:rsid w:val="00A67A33"/>
    <w:rsid w:val="00A67B9B"/>
    <w:rsid w:val="00A67BEE"/>
    <w:rsid w:val="00A67E1A"/>
    <w:rsid w:val="00A67E29"/>
    <w:rsid w:val="00A67FAF"/>
    <w:rsid w:val="00A700F4"/>
    <w:rsid w:val="00A7015D"/>
    <w:rsid w:val="00A70187"/>
    <w:rsid w:val="00A70292"/>
    <w:rsid w:val="00A703EC"/>
    <w:rsid w:val="00A704DA"/>
    <w:rsid w:val="00A708C9"/>
    <w:rsid w:val="00A70B81"/>
    <w:rsid w:val="00A70CC8"/>
    <w:rsid w:val="00A70DCB"/>
    <w:rsid w:val="00A70E07"/>
    <w:rsid w:val="00A71180"/>
    <w:rsid w:val="00A711CB"/>
    <w:rsid w:val="00A71250"/>
    <w:rsid w:val="00A71327"/>
    <w:rsid w:val="00A71380"/>
    <w:rsid w:val="00A7139C"/>
    <w:rsid w:val="00A71504"/>
    <w:rsid w:val="00A717D5"/>
    <w:rsid w:val="00A71895"/>
    <w:rsid w:val="00A718CF"/>
    <w:rsid w:val="00A71A99"/>
    <w:rsid w:val="00A71B8B"/>
    <w:rsid w:val="00A71CAE"/>
    <w:rsid w:val="00A71D95"/>
    <w:rsid w:val="00A7205A"/>
    <w:rsid w:val="00A721E4"/>
    <w:rsid w:val="00A7224B"/>
    <w:rsid w:val="00A72527"/>
    <w:rsid w:val="00A729C5"/>
    <w:rsid w:val="00A72A84"/>
    <w:rsid w:val="00A72B27"/>
    <w:rsid w:val="00A72D1D"/>
    <w:rsid w:val="00A72E4B"/>
    <w:rsid w:val="00A72E9F"/>
    <w:rsid w:val="00A73099"/>
    <w:rsid w:val="00A73164"/>
    <w:rsid w:val="00A732C4"/>
    <w:rsid w:val="00A73496"/>
    <w:rsid w:val="00A7419B"/>
    <w:rsid w:val="00A741A7"/>
    <w:rsid w:val="00A741BE"/>
    <w:rsid w:val="00A74421"/>
    <w:rsid w:val="00A74C23"/>
    <w:rsid w:val="00A74C3D"/>
    <w:rsid w:val="00A74C57"/>
    <w:rsid w:val="00A74D3B"/>
    <w:rsid w:val="00A75312"/>
    <w:rsid w:val="00A75390"/>
    <w:rsid w:val="00A75541"/>
    <w:rsid w:val="00A7575B"/>
    <w:rsid w:val="00A759AF"/>
    <w:rsid w:val="00A75D89"/>
    <w:rsid w:val="00A75DB3"/>
    <w:rsid w:val="00A761CB"/>
    <w:rsid w:val="00A763F4"/>
    <w:rsid w:val="00A7664F"/>
    <w:rsid w:val="00A76887"/>
    <w:rsid w:val="00A76B55"/>
    <w:rsid w:val="00A76C37"/>
    <w:rsid w:val="00A76CA2"/>
    <w:rsid w:val="00A7704E"/>
    <w:rsid w:val="00A775CE"/>
    <w:rsid w:val="00A777D4"/>
    <w:rsid w:val="00A77D94"/>
    <w:rsid w:val="00A77DEA"/>
    <w:rsid w:val="00A80043"/>
    <w:rsid w:val="00A803F0"/>
    <w:rsid w:val="00A80660"/>
    <w:rsid w:val="00A80910"/>
    <w:rsid w:val="00A80A25"/>
    <w:rsid w:val="00A80B57"/>
    <w:rsid w:val="00A80F71"/>
    <w:rsid w:val="00A81096"/>
    <w:rsid w:val="00A81198"/>
    <w:rsid w:val="00A81240"/>
    <w:rsid w:val="00A81289"/>
    <w:rsid w:val="00A8135A"/>
    <w:rsid w:val="00A81412"/>
    <w:rsid w:val="00A816C0"/>
    <w:rsid w:val="00A81702"/>
    <w:rsid w:val="00A81899"/>
    <w:rsid w:val="00A819A2"/>
    <w:rsid w:val="00A81BC1"/>
    <w:rsid w:val="00A81EED"/>
    <w:rsid w:val="00A8208A"/>
    <w:rsid w:val="00A8211F"/>
    <w:rsid w:val="00A8215F"/>
    <w:rsid w:val="00A82230"/>
    <w:rsid w:val="00A8254D"/>
    <w:rsid w:val="00A8266C"/>
    <w:rsid w:val="00A82746"/>
    <w:rsid w:val="00A8287D"/>
    <w:rsid w:val="00A828DB"/>
    <w:rsid w:val="00A829E3"/>
    <w:rsid w:val="00A82FF8"/>
    <w:rsid w:val="00A832BB"/>
    <w:rsid w:val="00A833A3"/>
    <w:rsid w:val="00A8342F"/>
    <w:rsid w:val="00A83685"/>
    <w:rsid w:val="00A836F8"/>
    <w:rsid w:val="00A837C3"/>
    <w:rsid w:val="00A83A61"/>
    <w:rsid w:val="00A83CCF"/>
    <w:rsid w:val="00A83DD6"/>
    <w:rsid w:val="00A83FF5"/>
    <w:rsid w:val="00A840B2"/>
    <w:rsid w:val="00A84410"/>
    <w:rsid w:val="00A844DC"/>
    <w:rsid w:val="00A8465C"/>
    <w:rsid w:val="00A8467E"/>
    <w:rsid w:val="00A847DE"/>
    <w:rsid w:val="00A84808"/>
    <w:rsid w:val="00A849FC"/>
    <w:rsid w:val="00A84AD5"/>
    <w:rsid w:val="00A84B96"/>
    <w:rsid w:val="00A84C30"/>
    <w:rsid w:val="00A84D24"/>
    <w:rsid w:val="00A84DD4"/>
    <w:rsid w:val="00A84E61"/>
    <w:rsid w:val="00A84FB1"/>
    <w:rsid w:val="00A850D1"/>
    <w:rsid w:val="00A85100"/>
    <w:rsid w:val="00A8512D"/>
    <w:rsid w:val="00A851CE"/>
    <w:rsid w:val="00A85239"/>
    <w:rsid w:val="00A85294"/>
    <w:rsid w:val="00A85779"/>
    <w:rsid w:val="00A85A24"/>
    <w:rsid w:val="00A85A65"/>
    <w:rsid w:val="00A85A98"/>
    <w:rsid w:val="00A85D12"/>
    <w:rsid w:val="00A863F8"/>
    <w:rsid w:val="00A86460"/>
    <w:rsid w:val="00A8648A"/>
    <w:rsid w:val="00A8678E"/>
    <w:rsid w:val="00A867BF"/>
    <w:rsid w:val="00A867E9"/>
    <w:rsid w:val="00A86851"/>
    <w:rsid w:val="00A8697D"/>
    <w:rsid w:val="00A86AA5"/>
    <w:rsid w:val="00A86D98"/>
    <w:rsid w:val="00A86DC7"/>
    <w:rsid w:val="00A86E9D"/>
    <w:rsid w:val="00A87041"/>
    <w:rsid w:val="00A87172"/>
    <w:rsid w:val="00A871B2"/>
    <w:rsid w:val="00A872C0"/>
    <w:rsid w:val="00A873C5"/>
    <w:rsid w:val="00A874E3"/>
    <w:rsid w:val="00A876AE"/>
    <w:rsid w:val="00A87BF0"/>
    <w:rsid w:val="00A87C85"/>
    <w:rsid w:val="00A87CAE"/>
    <w:rsid w:val="00A902B5"/>
    <w:rsid w:val="00A90304"/>
    <w:rsid w:val="00A908CE"/>
    <w:rsid w:val="00A90AB3"/>
    <w:rsid w:val="00A90B92"/>
    <w:rsid w:val="00A90CDF"/>
    <w:rsid w:val="00A90E55"/>
    <w:rsid w:val="00A90EE9"/>
    <w:rsid w:val="00A9102D"/>
    <w:rsid w:val="00A913C3"/>
    <w:rsid w:val="00A91762"/>
    <w:rsid w:val="00A91951"/>
    <w:rsid w:val="00A91969"/>
    <w:rsid w:val="00A91A7F"/>
    <w:rsid w:val="00A91C49"/>
    <w:rsid w:val="00A91C94"/>
    <w:rsid w:val="00A91FA5"/>
    <w:rsid w:val="00A91FFD"/>
    <w:rsid w:val="00A92113"/>
    <w:rsid w:val="00A923A1"/>
    <w:rsid w:val="00A925DB"/>
    <w:rsid w:val="00A927E9"/>
    <w:rsid w:val="00A92A94"/>
    <w:rsid w:val="00A92ADE"/>
    <w:rsid w:val="00A92B19"/>
    <w:rsid w:val="00A92F43"/>
    <w:rsid w:val="00A93128"/>
    <w:rsid w:val="00A932B2"/>
    <w:rsid w:val="00A933EB"/>
    <w:rsid w:val="00A93481"/>
    <w:rsid w:val="00A935E1"/>
    <w:rsid w:val="00A93C94"/>
    <w:rsid w:val="00A93CDC"/>
    <w:rsid w:val="00A93DA1"/>
    <w:rsid w:val="00A93F1E"/>
    <w:rsid w:val="00A94035"/>
    <w:rsid w:val="00A94181"/>
    <w:rsid w:val="00A9418A"/>
    <w:rsid w:val="00A941A9"/>
    <w:rsid w:val="00A94399"/>
    <w:rsid w:val="00A9470A"/>
    <w:rsid w:val="00A94765"/>
    <w:rsid w:val="00A9489C"/>
    <w:rsid w:val="00A94917"/>
    <w:rsid w:val="00A94B06"/>
    <w:rsid w:val="00A94B7A"/>
    <w:rsid w:val="00A94D3E"/>
    <w:rsid w:val="00A9505D"/>
    <w:rsid w:val="00A950E0"/>
    <w:rsid w:val="00A95185"/>
    <w:rsid w:val="00A951FD"/>
    <w:rsid w:val="00A954EB"/>
    <w:rsid w:val="00A9560A"/>
    <w:rsid w:val="00A956CE"/>
    <w:rsid w:val="00A956DB"/>
    <w:rsid w:val="00A958DD"/>
    <w:rsid w:val="00A95A18"/>
    <w:rsid w:val="00A95AC5"/>
    <w:rsid w:val="00A95B2F"/>
    <w:rsid w:val="00A95C05"/>
    <w:rsid w:val="00A95FBD"/>
    <w:rsid w:val="00A96312"/>
    <w:rsid w:val="00A963C0"/>
    <w:rsid w:val="00A9667B"/>
    <w:rsid w:val="00A9673B"/>
    <w:rsid w:val="00A96A66"/>
    <w:rsid w:val="00A96B82"/>
    <w:rsid w:val="00A96EE5"/>
    <w:rsid w:val="00A96F8D"/>
    <w:rsid w:val="00A9706E"/>
    <w:rsid w:val="00A970CE"/>
    <w:rsid w:val="00A973AA"/>
    <w:rsid w:val="00A97437"/>
    <w:rsid w:val="00A97650"/>
    <w:rsid w:val="00A977B5"/>
    <w:rsid w:val="00A97848"/>
    <w:rsid w:val="00A97987"/>
    <w:rsid w:val="00A97E26"/>
    <w:rsid w:val="00A97ECF"/>
    <w:rsid w:val="00AA0051"/>
    <w:rsid w:val="00AA0138"/>
    <w:rsid w:val="00AA015B"/>
    <w:rsid w:val="00AA028E"/>
    <w:rsid w:val="00AA02E5"/>
    <w:rsid w:val="00AA0350"/>
    <w:rsid w:val="00AA03CE"/>
    <w:rsid w:val="00AA04BA"/>
    <w:rsid w:val="00AA061B"/>
    <w:rsid w:val="00AA0AC1"/>
    <w:rsid w:val="00AA0BA3"/>
    <w:rsid w:val="00AA0BE2"/>
    <w:rsid w:val="00AA147C"/>
    <w:rsid w:val="00AA1989"/>
    <w:rsid w:val="00AA1AC7"/>
    <w:rsid w:val="00AA1B7D"/>
    <w:rsid w:val="00AA1CA3"/>
    <w:rsid w:val="00AA1CEC"/>
    <w:rsid w:val="00AA1DC3"/>
    <w:rsid w:val="00AA22DD"/>
    <w:rsid w:val="00AA2776"/>
    <w:rsid w:val="00AA278E"/>
    <w:rsid w:val="00AA2791"/>
    <w:rsid w:val="00AA284A"/>
    <w:rsid w:val="00AA2ACB"/>
    <w:rsid w:val="00AA2B00"/>
    <w:rsid w:val="00AA2B66"/>
    <w:rsid w:val="00AA2CFC"/>
    <w:rsid w:val="00AA2F83"/>
    <w:rsid w:val="00AA3079"/>
    <w:rsid w:val="00AA33DF"/>
    <w:rsid w:val="00AA3CFD"/>
    <w:rsid w:val="00AA4089"/>
    <w:rsid w:val="00AA4554"/>
    <w:rsid w:val="00AA45F0"/>
    <w:rsid w:val="00AA479F"/>
    <w:rsid w:val="00AA493E"/>
    <w:rsid w:val="00AA4BD2"/>
    <w:rsid w:val="00AA536E"/>
    <w:rsid w:val="00AA5684"/>
    <w:rsid w:val="00AA56D0"/>
    <w:rsid w:val="00AA5773"/>
    <w:rsid w:val="00AA57B1"/>
    <w:rsid w:val="00AA5C8D"/>
    <w:rsid w:val="00AA5CED"/>
    <w:rsid w:val="00AA5FF2"/>
    <w:rsid w:val="00AA6096"/>
    <w:rsid w:val="00AA64BA"/>
    <w:rsid w:val="00AA64BC"/>
    <w:rsid w:val="00AA6760"/>
    <w:rsid w:val="00AA69ED"/>
    <w:rsid w:val="00AA6BD5"/>
    <w:rsid w:val="00AA6D6C"/>
    <w:rsid w:val="00AA6EC4"/>
    <w:rsid w:val="00AA71BD"/>
    <w:rsid w:val="00AA7311"/>
    <w:rsid w:val="00AA78B0"/>
    <w:rsid w:val="00AA797C"/>
    <w:rsid w:val="00AA7B5A"/>
    <w:rsid w:val="00AA7C80"/>
    <w:rsid w:val="00AA7CAE"/>
    <w:rsid w:val="00AA7D25"/>
    <w:rsid w:val="00AA7D62"/>
    <w:rsid w:val="00AA7F73"/>
    <w:rsid w:val="00AB00DD"/>
    <w:rsid w:val="00AB022F"/>
    <w:rsid w:val="00AB0283"/>
    <w:rsid w:val="00AB02A1"/>
    <w:rsid w:val="00AB061F"/>
    <w:rsid w:val="00AB06FC"/>
    <w:rsid w:val="00AB0FBD"/>
    <w:rsid w:val="00AB123F"/>
    <w:rsid w:val="00AB12FB"/>
    <w:rsid w:val="00AB13B1"/>
    <w:rsid w:val="00AB1445"/>
    <w:rsid w:val="00AB16CC"/>
    <w:rsid w:val="00AB1768"/>
    <w:rsid w:val="00AB17CE"/>
    <w:rsid w:val="00AB1854"/>
    <w:rsid w:val="00AB18EA"/>
    <w:rsid w:val="00AB1991"/>
    <w:rsid w:val="00AB1ACC"/>
    <w:rsid w:val="00AB1E6D"/>
    <w:rsid w:val="00AB207A"/>
    <w:rsid w:val="00AB224E"/>
    <w:rsid w:val="00AB2288"/>
    <w:rsid w:val="00AB268E"/>
    <w:rsid w:val="00AB304C"/>
    <w:rsid w:val="00AB30CC"/>
    <w:rsid w:val="00AB335D"/>
    <w:rsid w:val="00AB364D"/>
    <w:rsid w:val="00AB36F5"/>
    <w:rsid w:val="00AB37A5"/>
    <w:rsid w:val="00AB3923"/>
    <w:rsid w:val="00AB3B75"/>
    <w:rsid w:val="00AB3FA8"/>
    <w:rsid w:val="00AB412A"/>
    <w:rsid w:val="00AB4287"/>
    <w:rsid w:val="00AB4466"/>
    <w:rsid w:val="00AB4BC1"/>
    <w:rsid w:val="00AB4E14"/>
    <w:rsid w:val="00AB4E82"/>
    <w:rsid w:val="00AB4FC2"/>
    <w:rsid w:val="00AB51DE"/>
    <w:rsid w:val="00AB51EB"/>
    <w:rsid w:val="00AB5627"/>
    <w:rsid w:val="00AB5716"/>
    <w:rsid w:val="00AB575E"/>
    <w:rsid w:val="00AB5A45"/>
    <w:rsid w:val="00AB5A7C"/>
    <w:rsid w:val="00AB5B19"/>
    <w:rsid w:val="00AB5C32"/>
    <w:rsid w:val="00AB5C6B"/>
    <w:rsid w:val="00AB5E4A"/>
    <w:rsid w:val="00AB5F58"/>
    <w:rsid w:val="00AB63D6"/>
    <w:rsid w:val="00AB6575"/>
    <w:rsid w:val="00AB66AD"/>
    <w:rsid w:val="00AB68C8"/>
    <w:rsid w:val="00AB6B99"/>
    <w:rsid w:val="00AB6DF8"/>
    <w:rsid w:val="00AB76C9"/>
    <w:rsid w:val="00AB7AB0"/>
    <w:rsid w:val="00AB7B25"/>
    <w:rsid w:val="00AB7BE0"/>
    <w:rsid w:val="00AB7CE4"/>
    <w:rsid w:val="00AC05C9"/>
    <w:rsid w:val="00AC0952"/>
    <w:rsid w:val="00AC0958"/>
    <w:rsid w:val="00AC0A43"/>
    <w:rsid w:val="00AC0A69"/>
    <w:rsid w:val="00AC0AE0"/>
    <w:rsid w:val="00AC0EF3"/>
    <w:rsid w:val="00AC10CD"/>
    <w:rsid w:val="00AC11B8"/>
    <w:rsid w:val="00AC122C"/>
    <w:rsid w:val="00AC12A7"/>
    <w:rsid w:val="00AC15A1"/>
    <w:rsid w:val="00AC1A01"/>
    <w:rsid w:val="00AC1C28"/>
    <w:rsid w:val="00AC1F98"/>
    <w:rsid w:val="00AC2167"/>
    <w:rsid w:val="00AC2199"/>
    <w:rsid w:val="00AC245F"/>
    <w:rsid w:val="00AC2583"/>
    <w:rsid w:val="00AC2752"/>
    <w:rsid w:val="00AC277B"/>
    <w:rsid w:val="00AC2ADB"/>
    <w:rsid w:val="00AC2CBE"/>
    <w:rsid w:val="00AC2DDA"/>
    <w:rsid w:val="00AC2F36"/>
    <w:rsid w:val="00AC2F5D"/>
    <w:rsid w:val="00AC31EF"/>
    <w:rsid w:val="00AC32E5"/>
    <w:rsid w:val="00AC337F"/>
    <w:rsid w:val="00AC33D1"/>
    <w:rsid w:val="00AC3561"/>
    <w:rsid w:val="00AC37B9"/>
    <w:rsid w:val="00AC39BB"/>
    <w:rsid w:val="00AC3A63"/>
    <w:rsid w:val="00AC3A87"/>
    <w:rsid w:val="00AC3F1A"/>
    <w:rsid w:val="00AC3F82"/>
    <w:rsid w:val="00AC3F91"/>
    <w:rsid w:val="00AC3FF9"/>
    <w:rsid w:val="00AC419B"/>
    <w:rsid w:val="00AC444B"/>
    <w:rsid w:val="00AC447E"/>
    <w:rsid w:val="00AC4762"/>
    <w:rsid w:val="00AC4B74"/>
    <w:rsid w:val="00AC4B84"/>
    <w:rsid w:val="00AC4C84"/>
    <w:rsid w:val="00AC4CA4"/>
    <w:rsid w:val="00AC4DB7"/>
    <w:rsid w:val="00AC4EBA"/>
    <w:rsid w:val="00AC4EE4"/>
    <w:rsid w:val="00AC5390"/>
    <w:rsid w:val="00AC55E3"/>
    <w:rsid w:val="00AC5635"/>
    <w:rsid w:val="00AC57E5"/>
    <w:rsid w:val="00AC5ACF"/>
    <w:rsid w:val="00AC5B0B"/>
    <w:rsid w:val="00AC5BF7"/>
    <w:rsid w:val="00AC5C46"/>
    <w:rsid w:val="00AC5C9C"/>
    <w:rsid w:val="00AC5F8F"/>
    <w:rsid w:val="00AC6109"/>
    <w:rsid w:val="00AC61C2"/>
    <w:rsid w:val="00AC6236"/>
    <w:rsid w:val="00AC6265"/>
    <w:rsid w:val="00AC63D6"/>
    <w:rsid w:val="00AC64BD"/>
    <w:rsid w:val="00AC6667"/>
    <w:rsid w:val="00AC6890"/>
    <w:rsid w:val="00AC69CF"/>
    <w:rsid w:val="00AC6ABD"/>
    <w:rsid w:val="00AC6CD0"/>
    <w:rsid w:val="00AC6DFE"/>
    <w:rsid w:val="00AC6F67"/>
    <w:rsid w:val="00AC7091"/>
    <w:rsid w:val="00AC768F"/>
    <w:rsid w:val="00AC791C"/>
    <w:rsid w:val="00AC796B"/>
    <w:rsid w:val="00AC7A3B"/>
    <w:rsid w:val="00AD0328"/>
    <w:rsid w:val="00AD0473"/>
    <w:rsid w:val="00AD0A7C"/>
    <w:rsid w:val="00AD0AB4"/>
    <w:rsid w:val="00AD0B50"/>
    <w:rsid w:val="00AD0D19"/>
    <w:rsid w:val="00AD0E08"/>
    <w:rsid w:val="00AD1067"/>
    <w:rsid w:val="00AD1249"/>
    <w:rsid w:val="00AD13D1"/>
    <w:rsid w:val="00AD15B3"/>
    <w:rsid w:val="00AD1710"/>
    <w:rsid w:val="00AD1754"/>
    <w:rsid w:val="00AD18B2"/>
    <w:rsid w:val="00AD18E3"/>
    <w:rsid w:val="00AD1F2A"/>
    <w:rsid w:val="00AD217A"/>
    <w:rsid w:val="00AD2263"/>
    <w:rsid w:val="00AD22DE"/>
    <w:rsid w:val="00AD2597"/>
    <w:rsid w:val="00AD26C2"/>
    <w:rsid w:val="00AD28A3"/>
    <w:rsid w:val="00AD2B10"/>
    <w:rsid w:val="00AD2CEF"/>
    <w:rsid w:val="00AD2D18"/>
    <w:rsid w:val="00AD2E31"/>
    <w:rsid w:val="00AD2F17"/>
    <w:rsid w:val="00AD3454"/>
    <w:rsid w:val="00AD376D"/>
    <w:rsid w:val="00AD39A4"/>
    <w:rsid w:val="00AD3CCC"/>
    <w:rsid w:val="00AD3D2D"/>
    <w:rsid w:val="00AD41CA"/>
    <w:rsid w:val="00AD4225"/>
    <w:rsid w:val="00AD42A9"/>
    <w:rsid w:val="00AD4476"/>
    <w:rsid w:val="00AD44D8"/>
    <w:rsid w:val="00AD44F2"/>
    <w:rsid w:val="00AD45A8"/>
    <w:rsid w:val="00AD4621"/>
    <w:rsid w:val="00AD4678"/>
    <w:rsid w:val="00AD469C"/>
    <w:rsid w:val="00AD4AA5"/>
    <w:rsid w:val="00AD4B3C"/>
    <w:rsid w:val="00AD4C29"/>
    <w:rsid w:val="00AD4C7A"/>
    <w:rsid w:val="00AD4D6D"/>
    <w:rsid w:val="00AD5524"/>
    <w:rsid w:val="00AD5921"/>
    <w:rsid w:val="00AD5A54"/>
    <w:rsid w:val="00AD5D67"/>
    <w:rsid w:val="00AD5DE8"/>
    <w:rsid w:val="00AD5E79"/>
    <w:rsid w:val="00AD5EF1"/>
    <w:rsid w:val="00AD5FC1"/>
    <w:rsid w:val="00AD62C0"/>
    <w:rsid w:val="00AD64D8"/>
    <w:rsid w:val="00AD66B8"/>
    <w:rsid w:val="00AD6904"/>
    <w:rsid w:val="00AD690F"/>
    <w:rsid w:val="00AD6B3F"/>
    <w:rsid w:val="00AD6C89"/>
    <w:rsid w:val="00AD6E1C"/>
    <w:rsid w:val="00AD7046"/>
    <w:rsid w:val="00AD71AD"/>
    <w:rsid w:val="00AD733A"/>
    <w:rsid w:val="00AD7364"/>
    <w:rsid w:val="00AD73B5"/>
    <w:rsid w:val="00AD74D6"/>
    <w:rsid w:val="00AD7572"/>
    <w:rsid w:val="00AD769E"/>
    <w:rsid w:val="00AD7708"/>
    <w:rsid w:val="00AD7712"/>
    <w:rsid w:val="00AD774F"/>
    <w:rsid w:val="00AD79F8"/>
    <w:rsid w:val="00AD7BCE"/>
    <w:rsid w:val="00AD7C04"/>
    <w:rsid w:val="00AD7ED5"/>
    <w:rsid w:val="00AD7F90"/>
    <w:rsid w:val="00AE019D"/>
    <w:rsid w:val="00AE031C"/>
    <w:rsid w:val="00AE0471"/>
    <w:rsid w:val="00AE05F2"/>
    <w:rsid w:val="00AE06A5"/>
    <w:rsid w:val="00AE0761"/>
    <w:rsid w:val="00AE0882"/>
    <w:rsid w:val="00AE0AC3"/>
    <w:rsid w:val="00AE0D03"/>
    <w:rsid w:val="00AE0E45"/>
    <w:rsid w:val="00AE0E8A"/>
    <w:rsid w:val="00AE0F52"/>
    <w:rsid w:val="00AE0FD2"/>
    <w:rsid w:val="00AE101E"/>
    <w:rsid w:val="00AE11D0"/>
    <w:rsid w:val="00AE135B"/>
    <w:rsid w:val="00AE1367"/>
    <w:rsid w:val="00AE1654"/>
    <w:rsid w:val="00AE181E"/>
    <w:rsid w:val="00AE1984"/>
    <w:rsid w:val="00AE1F22"/>
    <w:rsid w:val="00AE1FB7"/>
    <w:rsid w:val="00AE2003"/>
    <w:rsid w:val="00AE2048"/>
    <w:rsid w:val="00AE2197"/>
    <w:rsid w:val="00AE219D"/>
    <w:rsid w:val="00AE21BE"/>
    <w:rsid w:val="00AE24CB"/>
    <w:rsid w:val="00AE25E5"/>
    <w:rsid w:val="00AE283D"/>
    <w:rsid w:val="00AE2CC3"/>
    <w:rsid w:val="00AE2E09"/>
    <w:rsid w:val="00AE2E29"/>
    <w:rsid w:val="00AE321A"/>
    <w:rsid w:val="00AE33C5"/>
    <w:rsid w:val="00AE34AC"/>
    <w:rsid w:val="00AE37A9"/>
    <w:rsid w:val="00AE3A61"/>
    <w:rsid w:val="00AE3D45"/>
    <w:rsid w:val="00AE3E28"/>
    <w:rsid w:val="00AE400C"/>
    <w:rsid w:val="00AE40BD"/>
    <w:rsid w:val="00AE451D"/>
    <w:rsid w:val="00AE45EB"/>
    <w:rsid w:val="00AE47BB"/>
    <w:rsid w:val="00AE4827"/>
    <w:rsid w:val="00AE4962"/>
    <w:rsid w:val="00AE4DDD"/>
    <w:rsid w:val="00AE5276"/>
    <w:rsid w:val="00AE5464"/>
    <w:rsid w:val="00AE550D"/>
    <w:rsid w:val="00AE565E"/>
    <w:rsid w:val="00AE59F4"/>
    <w:rsid w:val="00AE5B59"/>
    <w:rsid w:val="00AE5D5A"/>
    <w:rsid w:val="00AE5DBB"/>
    <w:rsid w:val="00AE5E80"/>
    <w:rsid w:val="00AE6053"/>
    <w:rsid w:val="00AE613D"/>
    <w:rsid w:val="00AE6CFF"/>
    <w:rsid w:val="00AE732E"/>
    <w:rsid w:val="00AE741D"/>
    <w:rsid w:val="00AE75A0"/>
    <w:rsid w:val="00AE77EE"/>
    <w:rsid w:val="00AE7C74"/>
    <w:rsid w:val="00AE7CB8"/>
    <w:rsid w:val="00AE7E9F"/>
    <w:rsid w:val="00AECABF"/>
    <w:rsid w:val="00AF005C"/>
    <w:rsid w:val="00AF05DD"/>
    <w:rsid w:val="00AF0668"/>
    <w:rsid w:val="00AF0772"/>
    <w:rsid w:val="00AF0A1B"/>
    <w:rsid w:val="00AF0A9B"/>
    <w:rsid w:val="00AF0AA2"/>
    <w:rsid w:val="00AF0DB4"/>
    <w:rsid w:val="00AF0F2C"/>
    <w:rsid w:val="00AF0F6E"/>
    <w:rsid w:val="00AF11E1"/>
    <w:rsid w:val="00AF12C0"/>
    <w:rsid w:val="00AF1449"/>
    <w:rsid w:val="00AF1613"/>
    <w:rsid w:val="00AF17E5"/>
    <w:rsid w:val="00AF1B21"/>
    <w:rsid w:val="00AF1D1F"/>
    <w:rsid w:val="00AF1E7E"/>
    <w:rsid w:val="00AF1FD2"/>
    <w:rsid w:val="00AF2258"/>
    <w:rsid w:val="00AF229D"/>
    <w:rsid w:val="00AF22F1"/>
    <w:rsid w:val="00AF2328"/>
    <w:rsid w:val="00AF2384"/>
    <w:rsid w:val="00AF2416"/>
    <w:rsid w:val="00AF254F"/>
    <w:rsid w:val="00AF26C4"/>
    <w:rsid w:val="00AF277B"/>
    <w:rsid w:val="00AF2CC1"/>
    <w:rsid w:val="00AF3064"/>
    <w:rsid w:val="00AF30EC"/>
    <w:rsid w:val="00AF3148"/>
    <w:rsid w:val="00AF3294"/>
    <w:rsid w:val="00AF3298"/>
    <w:rsid w:val="00AF3369"/>
    <w:rsid w:val="00AF35C6"/>
    <w:rsid w:val="00AF36E5"/>
    <w:rsid w:val="00AF37DE"/>
    <w:rsid w:val="00AF3BD2"/>
    <w:rsid w:val="00AF402B"/>
    <w:rsid w:val="00AF41B0"/>
    <w:rsid w:val="00AF45A1"/>
    <w:rsid w:val="00AF4692"/>
    <w:rsid w:val="00AF488F"/>
    <w:rsid w:val="00AF49FE"/>
    <w:rsid w:val="00AF4A4F"/>
    <w:rsid w:val="00AF4AD0"/>
    <w:rsid w:val="00AF4CF9"/>
    <w:rsid w:val="00AF4FD5"/>
    <w:rsid w:val="00AF50AC"/>
    <w:rsid w:val="00AF513B"/>
    <w:rsid w:val="00AF5178"/>
    <w:rsid w:val="00AF5386"/>
    <w:rsid w:val="00AF5475"/>
    <w:rsid w:val="00AF5478"/>
    <w:rsid w:val="00AF54BF"/>
    <w:rsid w:val="00AF54ED"/>
    <w:rsid w:val="00AF5530"/>
    <w:rsid w:val="00AF578A"/>
    <w:rsid w:val="00AF5945"/>
    <w:rsid w:val="00AF5A2F"/>
    <w:rsid w:val="00AF5C12"/>
    <w:rsid w:val="00AF5CDD"/>
    <w:rsid w:val="00AF5FDF"/>
    <w:rsid w:val="00AF60A0"/>
    <w:rsid w:val="00AF60C6"/>
    <w:rsid w:val="00AF64A7"/>
    <w:rsid w:val="00AF64FE"/>
    <w:rsid w:val="00AF67D6"/>
    <w:rsid w:val="00AF6C2E"/>
    <w:rsid w:val="00AF6D78"/>
    <w:rsid w:val="00AF6DCE"/>
    <w:rsid w:val="00AF6E6E"/>
    <w:rsid w:val="00AF6F07"/>
    <w:rsid w:val="00AF7147"/>
    <w:rsid w:val="00AF73FA"/>
    <w:rsid w:val="00AF7855"/>
    <w:rsid w:val="00AF7962"/>
    <w:rsid w:val="00AF7EBD"/>
    <w:rsid w:val="00B0002B"/>
    <w:rsid w:val="00B00563"/>
    <w:rsid w:val="00B0065A"/>
    <w:rsid w:val="00B00B60"/>
    <w:rsid w:val="00B01044"/>
    <w:rsid w:val="00B012E8"/>
    <w:rsid w:val="00B015C1"/>
    <w:rsid w:val="00B015C2"/>
    <w:rsid w:val="00B0174D"/>
    <w:rsid w:val="00B0197F"/>
    <w:rsid w:val="00B01B30"/>
    <w:rsid w:val="00B01C24"/>
    <w:rsid w:val="00B01D3D"/>
    <w:rsid w:val="00B01FCF"/>
    <w:rsid w:val="00B02041"/>
    <w:rsid w:val="00B025E9"/>
    <w:rsid w:val="00B025F5"/>
    <w:rsid w:val="00B02631"/>
    <w:rsid w:val="00B02A60"/>
    <w:rsid w:val="00B02C02"/>
    <w:rsid w:val="00B02C1F"/>
    <w:rsid w:val="00B02C50"/>
    <w:rsid w:val="00B02D7A"/>
    <w:rsid w:val="00B031DB"/>
    <w:rsid w:val="00B03301"/>
    <w:rsid w:val="00B03400"/>
    <w:rsid w:val="00B03433"/>
    <w:rsid w:val="00B03449"/>
    <w:rsid w:val="00B0360D"/>
    <w:rsid w:val="00B03B84"/>
    <w:rsid w:val="00B03E04"/>
    <w:rsid w:val="00B03E4B"/>
    <w:rsid w:val="00B03E63"/>
    <w:rsid w:val="00B04040"/>
    <w:rsid w:val="00B04211"/>
    <w:rsid w:val="00B04378"/>
    <w:rsid w:val="00B043C3"/>
    <w:rsid w:val="00B045A7"/>
    <w:rsid w:val="00B045B9"/>
    <w:rsid w:val="00B046B9"/>
    <w:rsid w:val="00B046CD"/>
    <w:rsid w:val="00B04793"/>
    <w:rsid w:val="00B04940"/>
    <w:rsid w:val="00B04A9D"/>
    <w:rsid w:val="00B04B05"/>
    <w:rsid w:val="00B04C73"/>
    <w:rsid w:val="00B04C84"/>
    <w:rsid w:val="00B04E46"/>
    <w:rsid w:val="00B04F88"/>
    <w:rsid w:val="00B05020"/>
    <w:rsid w:val="00B05089"/>
    <w:rsid w:val="00B0520F"/>
    <w:rsid w:val="00B05A33"/>
    <w:rsid w:val="00B05EEA"/>
    <w:rsid w:val="00B05FA4"/>
    <w:rsid w:val="00B068B2"/>
    <w:rsid w:val="00B06916"/>
    <w:rsid w:val="00B06C90"/>
    <w:rsid w:val="00B06C98"/>
    <w:rsid w:val="00B06E72"/>
    <w:rsid w:val="00B06F28"/>
    <w:rsid w:val="00B07091"/>
    <w:rsid w:val="00B0741C"/>
    <w:rsid w:val="00B07761"/>
    <w:rsid w:val="00B0776C"/>
    <w:rsid w:val="00B077A5"/>
    <w:rsid w:val="00B078A2"/>
    <w:rsid w:val="00B078ED"/>
    <w:rsid w:val="00B10286"/>
    <w:rsid w:val="00B103D7"/>
    <w:rsid w:val="00B10718"/>
    <w:rsid w:val="00B109CF"/>
    <w:rsid w:val="00B10BF9"/>
    <w:rsid w:val="00B10FB1"/>
    <w:rsid w:val="00B11117"/>
    <w:rsid w:val="00B11155"/>
    <w:rsid w:val="00B11337"/>
    <w:rsid w:val="00B113AA"/>
    <w:rsid w:val="00B119EC"/>
    <w:rsid w:val="00B11A88"/>
    <w:rsid w:val="00B11FA5"/>
    <w:rsid w:val="00B12349"/>
    <w:rsid w:val="00B124B3"/>
    <w:rsid w:val="00B12AD2"/>
    <w:rsid w:val="00B12DAC"/>
    <w:rsid w:val="00B12FA0"/>
    <w:rsid w:val="00B12FEE"/>
    <w:rsid w:val="00B1300E"/>
    <w:rsid w:val="00B13231"/>
    <w:rsid w:val="00B132D4"/>
    <w:rsid w:val="00B13359"/>
    <w:rsid w:val="00B13A3B"/>
    <w:rsid w:val="00B13F32"/>
    <w:rsid w:val="00B1401D"/>
    <w:rsid w:val="00B1480C"/>
    <w:rsid w:val="00B14946"/>
    <w:rsid w:val="00B14BC1"/>
    <w:rsid w:val="00B14DD3"/>
    <w:rsid w:val="00B153EC"/>
    <w:rsid w:val="00B15687"/>
    <w:rsid w:val="00B15782"/>
    <w:rsid w:val="00B15ADD"/>
    <w:rsid w:val="00B15F7A"/>
    <w:rsid w:val="00B160DE"/>
    <w:rsid w:val="00B1633E"/>
    <w:rsid w:val="00B1639F"/>
    <w:rsid w:val="00B164A1"/>
    <w:rsid w:val="00B166F7"/>
    <w:rsid w:val="00B168C1"/>
    <w:rsid w:val="00B168C3"/>
    <w:rsid w:val="00B16A1D"/>
    <w:rsid w:val="00B16AA9"/>
    <w:rsid w:val="00B16AB6"/>
    <w:rsid w:val="00B16AC2"/>
    <w:rsid w:val="00B16C59"/>
    <w:rsid w:val="00B16C63"/>
    <w:rsid w:val="00B16DF0"/>
    <w:rsid w:val="00B17112"/>
    <w:rsid w:val="00B17133"/>
    <w:rsid w:val="00B171E2"/>
    <w:rsid w:val="00B17560"/>
    <w:rsid w:val="00B17678"/>
    <w:rsid w:val="00B17A26"/>
    <w:rsid w:val="00B17BD7"/>
    <w:rsid w:val="00B17D15"/>
    <w:rsid w:val="00B17E04"/>
    <w:rsid w:val="00B17E88"/>
    <w:rsid w:val="00B17ED3"/>
    <w:rsid w:val="00B1D41D"/>
    <w:rsid w:val="00B204E6"/>
    <w:rsid w:val="00B20612"/>
    <w:rsid w:val="00B2089B"/>
    <w:rsid w:val="00B20B21"/>
    <w:rsid w:val="00B20C53"/>
    <w:rsid w:val="00B20DAD"/>
    <w:rsid w:val="00B211BE"/>
    <w:rsid w:val="00B21293"/>
    <w:rsid w:val="00B21326"/>
    <w:rsid w:val="00B213D2"/>
    <w:rsid w:val="00B21A23"/>
    <w:rsid w:val="00B21F09"/>
    <w:rsid w:val="00B224F6"/>
    <w:rsid w:val="00B22574"/>
    <w:rsid w:val="00B225BE"/>
    <w:rsid w:val="00B226B2"/>
    <w:rsid w:val="00B22794"/>
    <w:rsid w:val="00B2296E"/>
    <w:rsid w:val="00B22AEF"/>
    <w:rsid w:val="00B22BB2"/>
    <w:rsid w:val="00B22CAB"/>
    <w:rsid w:val="00B22D0F"/>
    <w:rsid w:val="00B22F25"/>
    <w:rsid w:val="00B2317C"/>
    <w:rsid w:val="00B23346"/>
    <w:rsid w:val="00B2340E"/>
    <w:rsid w:val="00B236CD"/>
    <w:rsid w:val="00B23737"/>
    <w:rsid w:val="00B2379E"/>
    <w:rsid w:val="00B2379F"/>
    <w:rsid w:val="00B237BA"/>
    <w:rsid w:val="00B23BD1"/>
    <w:rsid w:val="00B23D6A"/>
    <w:rsid w:val="00B240FC"/>
    <w:rsid w:val="00B24323"/>
    <w:rsid w:val="00B2459F"/>
    <w:rsid w:val="00B2464D"/>
    <w:rsid w:val="00B2486E"/>
    <w:rsid w:val="00B24920"/>
    <w:rsid w:val="00B249BE"/>
    <w:rsid w:val="00B24A2C"/>
    <w:rsid w:val="00B24BE3"/>
    <w:rsid w:val="00B24BFE"/>
    <w:rsid w:val="00B24CAD"/>
    <w:rsid w:val="00B24DF3"/>
    <w:rsid w:val="00B24E8F"/>
    <w:rsid w:val="00B250D9"/>
    <w:rsid w:val="00B254EA"/>
    <w:rsid w:val="00B254F6"/>
    <w:rsid w:val="00B25690"/>
    <w:rsid w:val="00B2588A"/>
    <w:rsid w:val="00B25C33"/>
    <w:rsid w:val="00B25FF2"/>
    <w:rsid w:val="00B261B3"/>
    <w:rsid w:val="00B26298"/>
    <w:rsid w:val="00B262E3"/>
    <w:rsid w:val="00B2636E"/>
    <w:rsid w:val="00B263E7"/>
    <w:rsid w:val="00B26595"/>
    <w:rsid w:val="00B265CD"/>
    <w:rsid w:val="00B266CE"/>
    <w:rsid w:val="00B266F6"/>
    <w:rsid w:val="00B26749"/>
    <w:rsid w:val="00B26988"/>
    <w:rsid w:val="00B26AF4"/>
    <w:rsid w:val="00B26BA3"/>
    <w:rsid w:val="00B26EC6"/>
    <w:rsid w:val="00B26FF8"/>
    <w:rsid w:val="00B2718E"/>
    <w:rsid w:val="00B272F3"/>
    <w:rsid w:val="00B27332"/>
    <w:rsid w:val="00B2733B"/>
    <w:rsid w:val="00B275AE"/>
    <w:rsid w:val="00B27645"/>
    <w:rsid w:val="00B27752"/>
    <w:rsid w:val="00B27BD9"/>
    <w:rsid w:val="00B27C3B"/>
    <w:rsid w:val="00B27D0F"/>
    <w:rsid w:val="00B27DB6"/>
    <w:rsid w:val="00B27E23"/>
    <w:rsid w:val="00B27EE7"/>
    <w:rsid w:val="00B27EEC"/>
    <w:rsid w:val="00B30084"/>
    <w:rsid w:val="00B3038C"/>
    <w:rsid w:val="00B30650"/>
    <w:rsid w:val="00B3076E"/>
    <w:rsid w:val="00B307A7"/>
    <w:rsid w:val="00B30835"/>
    <w:rsid w:val="00B30A0B"/>
    <w:rsid w:val="00B30C9A"/>
    <w:rsid w:val="00B310DB"/>
    <w:rsid w:val="00B311C2"/>
    <w:rsid w:val="00B3123B"/>
    <w:rsid w:val="00B31275"/>
    <w:rsid w:val="00B31830"/>
    <w:rsid w:val="00B3197A"/>
    <w:rsid w:val="00B31A23"/>
    <w:rsid w:val="00B31AD1"/>
    <w:rsid w:val="00B31D67"/>
    <w:rsid w:val="00B31E32"/>
    <w:rsid w:val="00B32121"/>
    <w:rsid w:val="00B32694"/>
    <w:rsid w:val="00B32775"/>
    <w:rsid w:val="00B32968"/>
    <w:rsid w:val="00B32ADA"/>
    <w:rsid w:val="00B32C8F"/>
    <w:rsid w:val="00B32D15"/>
    <w:rsid w:val="00B3311D"/>
    <w:rsid w:val="00B33467"/>
    <w:rsid w:val="00B33545"/>
    <w:rsid w:val="00B335AB"/>
    <w:rsid w:val="00B33623"/>
    <w:rsid w:val="00B33669"/>
    <w:rsid w:val="00B336BC"/>
    <w:rsid w:val="00B3372D"/>
    <w:rsid w:val="00B33778"/>
    <w:rsid w:val="00B33A50"/>
    <w:rsid w:val="00B33ACE"/>
    <w:rsid w:val="00B33D35"/>
    <w:rsid w:val="00B33ED6"/>
    <w:rsid w:val="00B33F3B"/>
    <w:rsid w:val="00B34445"/>
    <w:rsid w:val="00B34452"/>
    <w:rsid w:val="00B344A7"/>
    <w:rsid w:val="00B3457A"/>
    <w:rsid w:val="00B34976"/>
    <w:rsid w:val="00B34A9E"/>
    <w:rsid w:val="00B34E86"/>
    <w:rsid w:val="00B34FEF"/>
    <w:rsid w:val="00B35108"/>
    <w:rsid w:val="00B35174"/>
    <w:rsid w:val="00B3541A"/>
    <w:rsid w:val="00B354C7"/>
    <w:rsid w:val="00B35688"/>
    <w:rsid w:val="00B356D0"/>
    <w:rsid w:val="00B3570A"/>
    <w:rsid w:val="00B35987"/>
    <w:rsid w:val="00B35FFD"/>
    <w:rsid w:val="00B3612A"/>
    <w:rsid w:val="00B36336"/>
    <w:rsid w:val="00B365CA"/>
    <w:rsid w:val="00B368D7"/>
    <w:rsid w:val="00B36B33"/>
    <w:rsid w:val="00B36C06"/>
    <w:rsid w:val="00B36CFD"/>
    <w:rsid w:val="00B36D2B"/>
    <w:rsid w:val="00B36E51"/>
    <w:rsid w:val="00B3703E"/>
    <w:rsid w:val="00B3706C"/>
    <w:rsid w:val="00B370BF"/>
    <w:rsid w:val="00B3712F"/>
    <w:rsid w:val="00B373DB"/>
    <w:rsid w:val="00B3757F"/>
    <w:rsid w:val="00B37637"/>
    <w:rsid w:val="00B37A23"/>
    <w:rsid w:val="00B37DFA"/>
    <w:rsid w:val="00B37EA4"/>
    <w:rsid w:val="00B400C1"/>
    <w:rsid w:val="00B401A7"/>
    <w:rsid w:val="00B40338"/>
    <w:rsid w:val="00B4041D"/>
    <w:rsid w:val="00B405E9"/>
    <w:rsid w:val="00B409C6"/>
    <w:rsid w:val="00B40A31"/>
    <w:rsid w:val="00B40E32"/>
    <w:rsid w:val="00B418E5"/>
    <w:rsid w:val="00B41DF6"/>
    <w:rsid w:val="00B41F03"/>
    <w:rsid w:val="00B41FDA"/>
    <w:rsid w:val="00B426A8"/>
    <w:rsid w:val="00B4286D"/>
    <w:rsid w:val="00B428A6"/>
    <w:rsid w:val="00B42911"/>
    <w:rsid w:val="00B42967"/>
    <w:rsid w:val="00B42AE2"/>
    <w:rsid w:val="00B42FC6"/>
    <w:rsid w:val="00B43148"/>
    <w:rsid w:val="00B431AA"/>
    <w:rsid w:val="00B4322F"/>
    <w:rsid w:val="00B43525"/>
    <w:rsid w:val="00B435C9"/>
    <w:rsid w:val="00B43D3F"/>
    <w:rsid w:val="00B43DE5"/>
    <w:rsid w:val="00B43EF5"/>
    <w:rsid w:val="00B43F30"/>
    <w:rsid w:val="00B43FC4"/>
    <w:rsid w:val="00B442EF"/>
    <w:rsid w:val="00B444A6"/>
    <w:rsid w:val="00B4468F"/>
    <w:rsid w:val="00B44697"/>
    <w:rsid w:val="00B446E0"/>
    <w:rsid w:val="00B44706"/>
    <w:rsid w:val="00B44889"/>
    <w:rsid w:val="00B449B3"/>
    <w:rsid w:val="00B44C31"/>
    <w:rsid w:val="00B44DCF"/>
    <w:rsid w:val="00B44F31"/>
    <w:rsid w:val="00B45298"/>
    <w:rsid w:val="00B452E4"/>
    <w:rsid w:val="00B458F9"/>
    <w:rsid w:val="00B4599A"/>
    <w:rsid w:val="00B45AD7"/>
    <w:rsid w:val="00B45C8D"/>
    <w:rsid w:val="00B4610C"/>
    <w:rsid w:val="00B4614C"/>
    <w:rsid w:val="00B46176"/>
    <w:rsid w:val="00B462BC"/>
    <w:rsid w:val="00B462E4"/>
    <w:rsid w:val="00B466D6"/>
    <w:rsid w:val="00B467D2"/>
    <w:rsid w:val="00B467F5"/>
    <w:rsid w:val="00B468C4"/>
    <w:rsid w:val="00B46C0E"/>
    <w:rsid w:val="00B46FAF"/>
    <w:rsid w:val="00B47097"/>
    <w:rsid w:val="00B471D8"/>
    <w:rsid w:val="00B47242"/>
    <w:rsid w:val="00B473B6"/>
    <w:rsid w:val="00B475EF"/>
    <w:rsid w:val="00B47875"/>
    <w:rsid w:val="00B479E7"/>
    <w:rsid w:val="00B47A3D"/>
    <w:rsid w:val="00B47B88"/>
    <w:rsid w:val="00B47E39"/>
    <w:rsid w:val="00B50154"/>
    <w:rsid w:val="00B50365"/>
    <w:rsid w:val="00B5049C"/>
    <w:rsid w:val="00B504D0"/>
    <w:rsid w:val="00B50675"/>
    <w:rsid w:val="00B5078A"/>
    <w:rsid w:val="00B50957"/>
    <w:rsid w:val="00B50C48"/>
    <w:rsid w:val="00B50DB7"/>
    <w:rsid w:val="00B512C5"/>
    <w:rsid w:val="00B514A8"/>
    <w:rsid w:val="00B515AA"/>
    <w:rsid w:val="00B51795"/>
    <w:rsid w:val="00B51BEB"/>
    <w:rsid w:val="00B51C5E"/>
    <w:rsid w:val="00B51EA6"/>
    <w:rsid w:val="00B5208E"/>
    <w:rsid w:val="00B52383"/>
    <w:rsid w:val="00B523E5"/>
    <w:rsid w:val="00B5265C"/>
    <w:rsid w:val="00B528B8"/>
    <w:rsid w:val="00B52B50"/>
    <w:rsid w:val="00B52E14"/>
    <w:rsid w:val="00B52F87"/>
    <w:rsid w:val="00B533B8"/>
    <w:rsid w:val="00B5354F"/>
    <w:rsid w:val="00B5356B"/>
    <w:rsid w:val="00B53773"/>
    <w:rsid w:val="00B537BC"/>
    <w:rsid w:val="00B5398B"/>
    <w:rsid w:val="00B53AF8"/>
    <w:rsid w:val="00B53C18"/>
    <w:rsid w:val="00B53C8F"/>
    <w:rsid w:val="00B53E1C"/>
    <w:rsid w:val="00B53F7D"/>
    <w:rsid w:val="00B54026"/>
    <w:rsid w:val="00B54183"/>
    <w:rsid w:val="00B5418B"/>
    <w:rsid w:val="00B542F8"/>
    <w:rsid w:val="00B543D7"/>
    <w:rsid w:val="00B54494"/>
    <w:rsid w:val="00B54576"/>
    <w:rsid w:val="00B54661"/>
    <w:rsid w:val="00B54A47"/>
    <w:rsid w:val="00B54D6A"/>
    <w:rsid w:val="00B54F1E"/>
    <w:rsid w:val="00B55126"/>
    <w:rsid w:val="00B55156"/>
    <w:rsid w:val="00B55C37"/>
    <w:rsid w:val="00B5606C"/>
    <w:rsid w:val="00B56101"/>
    <w:rsid w:val="00B5655A"/>
    <w:rsid w:val="00B568FA"/>
    <w:rsid w:val="00B56929"/>
    <w:rsid w:val="00B56945"/>
    <w:rsid w:val="00B569D8"/>
    <w:rsid w:val="00B56A51"/>
    <w:rsid w:val="00B56C12"/>
    <w:rsid w:val="00B56E0A"/>
    <w:rsid w:val="00B57234"/>
    <w:rsid w:val="00B575F4"/>
    <w:rsid w:val="00B57E87"/>
    <w:rsid w:val="00B57EAD"/>
    <w:rsid w:val="00B60039"/>
    <w:rsid w:val="00B6007C"/>
    <w:rsid w:val="00B602BD"/>
    <w:rsid w:val="00B603F1"/>
    <w:rsid w:val="00B60608"/>
    <w:rsid w:val="00B6067A"/>
    <w:rsid w:val="00B6073B"/>
    <w:rsid w:val="00B608E3"/>
    <w:rsid w:val="00B60F43"/>
    <w:rsid w:val="00B61158"/>
    <w:rsid w:val="00B611D0"/>
    <w:rsid w:val="00B613D6"/>
    <w:rsid w:val="00B614D0"/>
    <w:rsid w:val="00B6154E"/>
    <w:rsid w:val="00B61603"/>
    <w:rsid w:val="00B617D9"/>
    <w:rsid w:val="00B61A84"/>
    <w:rsid w:val="00B61C41"/>
    <w:rsid w:val="00B61E25"/>
    <w:rsid w:val="00B61E93"/>
    <w:rsid w:val="00B61F78"/>
    <w:rsid w:val="00B61FEA"/>
    <w:rsid w:val="00B62151"/>
    <w:rsid w:val="00B6251B"/>
    <w:rsid w:val="00B627AA"/>
    <w:rsid w:val="00B6280B"/>
    <w:rsid w:val="00B628FF"/>
    <w:rsid w:val="00B62CBD"/>
    <w:rsid w:val="00B62E8C"/>
    <w:rsid w:val="00B6301D"/>
    <w:rsid w:val="00B6384D"/>
    <w:rsid w:val="00B63C93"/>
    <w:rsid w:val="00B63DC9"/>
    <w:rsid w:val="00B64050"/>
    <w:rsid w:val="00B640D1"/>
    <w:rsid w:val="00B64291"/>
    <w:rsid w:val="00B6438B"/>
    <w:rsid w:val="00B64430"/>
    <w:rsid w:val="00B64511"/>
    <w:rsid w:val="00B647BD"/>
    <w:rsid w:val="00B6483C"/>
    <w:rsid w:val="00B64BB9"/>
    <w:rsid w:val="00B64C33"/>
    <w:rsid w:val="00B650F8"/>
    <w:rsid w:val="00B6520A"/>
    <w:rsid w:val="00B65336"/>
    <w:rsid w:val="00B65368"/>
    <w:rsid w:val="00B65991"/>
    <w:rsid w:val="00B659C3"/>
    <w:rsid w:val="00B659CF"/>
    <w:rsid w:val="00B659E3"/>
    <w:rsid w:val="00B65C7E"/>
    <w:rsid w:val="00B66152"/>
    <w:rsid w:val="00B6628A"/>
    <w:rsid w:val="00B6646E"/>
    <w:rsid w:val="00B66CD9"/>
    <w:rsid w:val="00B66DFF"/>
    <w:rsid w:val="00B66EBA"/>
    <w:rsid w:val="00B670E2"/>
    <w:rsid w:val="00B67140"/>
    <w:rsid w:val="00B674C1"/>
    <w:rsid w:val="00B675BE"/>
    <w:rsid w:val="00B677CD"/>
    <w:rsid w:val="00B67E4F"/>
    <w:rsid w:val="00B67FCF"/>
    <w:rsid w:val="00B70080"/>
    <w:rsid w:val="00B7015F"/>
    <w:rsid w:val="00B70417"/>
    <w:rsid w:val="00B70487"/>
    <w:rsid w:val="00B70494"/>
    <w:rsid w:val="00B704C0"/>
    <w:rsid w:val="00B70787"/>
    <w:rsid w:val="00B709EA"/>
    <w:rsid w:val="00B70A14"/>
    <w:rsid w:val="00B70A76"/>
    <w:rsid w:val="00B70A81"/>
    <w:rsid w:val="00B70FB9"/>
    <w:rsid w:val="00B71026"/>
    <w:rsid w:val="00B710DC"/>
    <w:rsid w:val="00B714F7"/>
    <w:rsid w:val="00B71614"/>
    <w:rsid w:val="00B71A38"/>
    <w:rsid w:val="00B71B74"/>
    <w:rsid w:val="00B71E22"/>
    <w:rsid w:val="00B7217F"/>
    <w:rsid w:val="00B72376"/>
    <w:rsid w:val="00B72426"/>
    <w:rsid w:val="00B72457"/>
    <w:rsid w:val="00B72569"/>
    <w:rsid w:val="00B726E3"/>
    <w:rsid w:val="00B72CA9"/>
    <w:rsid w:val="00B72D00"/>
    <w:rsid w:val="00B7320E"/>
    <w:rsid w:val="00B73554"/>
    <w:rsid w:val="00B735D7"/>
    <w:rsid w:val="00B73887"/>
    <w:rsid w:val="00B739E8"/>
    <w:rsid w:val="00B73A62"/>
    <w:rsid w:val="00B73CCB"/>
    <w:rsid w:val="00B745B3"/>
    <w:rsid w:val="00B7466C"/>
    <w:rsid w:val="00B74C20"/>
    <w:rsid w:val="00B74D56"/>
    <w:rsid w:val="00B74FBE"/>
    <w:rsid w:val="00B75023"/>
    <w:rsid w:val="00B75427"/>
    <w:rsid w:val="00B756FB"/>
    <w:rsid w:val="00B75766"/>
    <w:rsid w:val="00B758EB"/>
    <w:rsid w:val="00B75C51"/>
    <w:rsid w:val="00B75C9E"/>
    <w:rsid w:val="00B75CED"/>
    <w:rsid w:val="00B75F35"/>
    <w:rsid w:val="00B75FD1"/>
    <w:rsid w:val="00B7603B"/>
    <w:rsid w:val="00B76183"/>
    <w:rsid w:val="00B76338"/>
    <w:rsid w:val="00B76572"/>
    <w:rsid w:val="00B766DC"/>
    <w:rsid w:val="00B7676C"/>
    <w:rsid w:val="00B76BD7"/>
    <w:rsid w:val="00B76BE7"/>
    <w:rsid w:val="00B76CD0"/>
    <w:rsid w:val="00B76D1C"/>
    <w:rsid w:val="00B76F2C"/>
    <w:rsid w:val="00B77140"/>
    <w:rsid w:val="00B772B2"/>
    <w:rsid w:val="00B772EF"/>
    <w:rsid w:val="00B7763E"/>
    <w:rsid w:val="00B77674"/>
    <w:rsid w:val="00B77697"/>
    <w:rsid w:val="00B777E1"/>
    <w:rsid w:val="00B778E5"/>
    <w:rsid w:val="00B77A18"/>
    <w:rsid w:val="00B77C7F"/>
    <w:rsid w:val="00B77C8D"/>
    <w:rsid w:val="00B77E00"/>
    <w:rsid w:val="00B801B9"/>
    <w:rsid w:val="00B8022F"/>
    <w:rsid w:val="00B803B1"/>
    <w:rsid w:val="00B8070A"/>
    <w:rsid w:val="00B80ADA"/>
    <w:rsid w:val="00B80BB7"/>
    <w:rsid w:val="00B80C51"/>
    <w:rsid w:val="00B80CF3"/>
    <w:rsid w:val="00B80DA0"/>
    <w:rsid w:val="00B8116D"/>
    <w:rsid w:val="00B8129A"/>
    <w:rsid w:val="00B81677"/>
    <w:rsid w:val="00B819BD"/>
    <w:rsid w:val="00B81DA0"/>
    <w:rsid w:val="00B822BF"/>
    <w:rsid w:val="00B8239D"/>
    <w:rsid w:val="00B8246E"/>
    <w:rsid w:val="00B82681"/>
    <w:rsid w:val="00B826A5"/>
    <w:rsid w:val="00B82706"/>
    <w:rsid w:val="00B82988"/>
    <w:rsid w:val="00B82A21"/>
    <w:rsid w:val="00B82AD2"/>
    <w:rsid w:val="00B82BC9"/>
    <w:rsid w:val="00B82BE9"/>
    <w:rsid w:val="00B82C6F"/>
    <w:rsid w:val="00B82F59"/>
    <w:rsid w:val="00B83148"/>
    <w:rsid w:val="00B83788"/>
    <w:rsid w:val="00B837CC"/>
    <w:rsid w:val="00B837E6"/>
    <w:rsid w:val="00B83823"/>
    <w:rsid w:val="00B83AAD"/>
    <w:rsid w:val="00B83AB4"/>
    <w:rsid w:val="00B83AED"/>
    <w:rsid w:val="00B83B4E"/>
    <w:rsid w:val="00B83B8D"/>
    <w:rsid w:val="00B83CF2"/>
    <w:rsid w:val="00B83D20"/>
    <w:rsid w:val="00B83D35"/>
    <w:rsid w:val="00B83E99"/>
    <w:rsid w:val="00B83FD0"/>
    <w:rsid w:val="00B840B4"/>
    <w:rsid w:val="00B841DF"/>
    <w:rsid w:val="00B843FE"/>
    <w:rsid w:val="00B84613"/>
    <w:rsid w:val="00B84792"/>
    <w:rsid w:val="00B847B0"/>
    <w:rsid w:val="00B84950"/>
    <w:rsid w:val="00B849ED"/>
    <w:rsid w:val="00B84E1C"/>
    <w:rsid w:val="00B84EC5"/>
    <w:rsid w:val="00B84ECE"/>
    <w:rsid w:val="00B8528A"/>
    <w:rsid w:val="00B85546"/>
    <w:rsid w:val="00B8565D"/>
    <w:rsid w:val="00B85FDB"/>
    <w:rsid w:val="00B85FED"/>
    <w:rsid w:val="00B86102"/>
    <w:rsid w:val="00B86131"/>
    <w:rsid w:val="00B86599"/>
    <w:rsid w:val="00B8666E"/>
    <w:rsid w:val="00B8692B"/>
    <w:rsid w:val="00B86A66"/>
    <w:rsid w:val="00B86B03"/>
    <w:rsid w:val="00B86BB3"/>
    <w:rsid w:val="00B86C6B"/>
    <w:rsid w:val="00B86DC6"/>
    <w:rsid w:val="00B86E7F"/>
    <w:rsid w:val="00B86FF6"/>
    <w:rsid w:val="00B873D8"/>
    <w:rsid w:val="00B87710"/>
    <w:rsid w:val="00B87780"/>
    <w:rsid w:val="00B87797"/>
    <w:rsid w:val="00B877E6"/>
    <w:rsid w:val="00B87BD5"/>
    <w:rsid w:val="00B87C1E"/>
    <w:rsid w:val="00B87C5A"/>
    <w:rsid w:val="00B87E2B"/>
    <w:rsid w:val="00B87F7F"/>
    <w:rsid w:val="00B8BBC3"/>
    <w:rsid w:val="00B900B2"/>
    <w:rsid w:val="00B90265"/>
    <w:rsid w:val="00B902EA"/>
    <w:rsid w:val="00B905C4"/>
    <w:rsid w:val="00B90603"/>
    <w:rsid w:val="00B906FA"/>
    <w:rsid w:val="00B9070E"/>
    <w:rsid w:val="00B90884"/>
    <w:rsid w:val="00B90F5B"/>
    <w:rsid w:val="00B9109A"/>
    <w:rsid w:val="00B9115F"/>
    <w:rsid w:val="00B91241"/>
    <w:rsid w:val="00B912AB"/>
    <w:rsid w:val="00B913E0"/>
    <w:rsid w:val="00B91432"/>
    <w:rsid w:val="00B91739"/>
    <w:rsid w:val="00B91886"/>
    <w:rsid w:val="00B9191F"/>
    <w:rsid w:val="00B919E1"/>
    <w:rsid w:val="00B91C51"/>
    <w:rsid w:val="00B91DB1"/>
    <w:rsid w:val="00B91DED"/>
    <w:rsid w:val="00B92432"/>
    <w:rsid w:val="00B9269E"/>
    <w:rsid w:val="00B9289A"/>
    <w:rsid w:val="00B92A86"/>
    <w:rsid w:val="00B92C75"/>
    <w:rsid w:val="00B92E6F"/>
    <w:rsid w:val="00B92E99"/>
    <w:rsid w:val="00B9302D"/>
    <w:rsid w:val="00B9313B"/>
    <w:rsid w:val="00B93166"/>
    <w:rsid w:val="00B9337F"/>
    <w:rsid w:val="00B9347B"/>
    <w:rsid w:val="00B93483"/>
    <w:rsid w:val="00B93524"/>
    <w:rsid w:val="00B93602"/>
    <w:rsid w:val="00B93778"/>
    <w:rsid w:val="00B93814"/>
    <w:rsid w:val="00B93943"/>
    <w:rsid w:val="00B93C2E"/>
    <w:rsid w:val="00B93CD5"/>
    <w:rsid w:val="00B93D21"/>
    <w:rsid w:val="00B93EDB"/>
    <w:rsid w:val="00B940DD"/>
    <w:rsid w:val="00B943E1"/>
    <w:rsid w:val="00B9497F"/>
    <w:rsid w:val="00B94B2B"/>
    <w:rsid w:val="00B94BA2"/>
    <w:rsid w:val="00B94BBC"/>
    <w:rsid w:val="00B94D9A"/>
    <w:rsid w:val="00B94E23"/>
    <w:rsid w:val="00B950E1"/>
    <w:rsid w:val="00B95113"/>
    <w:rsid w:val="00B951BB"/>
    <w:rsid w:val="00B951E9"/>
    <w:rsid w:val="00B9530C"/>
    <w:rsid w:val="00B95318"/>
    <w:rsid w:val="00B953CA"/>
    <w:rsid w:val="00B9575B"/>
    <w:rsid w:val="00B957A9"/>
    <w:rsid w:val="00B957EE"/>
    <w:rsid w:val="00B95ADE"/>
    <w:rsid w:val="00B95E2E"/>
    <w:rsid w:val="00B95F54"/>
    <w:rsid w:val="00B962BF"/>
    <w:rsid w:val="00B9676A"/>
    <w:rsid w:val="00B967A5"/>
    <w:rsid w:val="00B96BCE"/>
    <w:rsid w:val="00B96CC3"/>
    <w:rsid w:val="00B96D57"/>
    <w:rsid w:val="00B9709C"/>
    <w:rsid w:val="00B97244"/>
    <w:rsid w:val="00B9730F"/>
    <w:rsid w:val="00B9740D"/>
    <w:rsid w:val="00B974ED"/>
    <w:rsid w:val="00B97511"/>
    <w:rsid w:val="00B97536"/>
    <w:rsid w:val="00B97649"/>
    <w:rsid w:val="00B97713"/>
    <w:rsid w:val="00B97A33"/>
    <w:rsid w:val="00B97A67"/>
    <w:rsid w:val="00B97E6B"/>
    <w:rsid w:val="00B97EA0"/>
    <w:rsid w:val="00BA0124"/>
    <w:rsid w:val="00BA0415"/>
    <w:rsid w:val="00BA0707"/>
    <w:rsid w:val="00BA085E"/>
    <w:rsid w:val="00BA0874"/>
    <w:rsid w:val="00BA088F"/>
    <w:rsid w:val="00BA0B22"/>
    <w:rsid w:val="00BA0B42"/>
    <w:rsid w:val="00BA0BB1"/>
    <w:rsid w:val="00BA0BF1"/>
    <w:rsid w:val="00BA0F16"/>
    <w:rsid w:val="00BA1037"/>
    <w:rsid w:val="00BA113B"/>
    <w:rsid w:val="00BA13ED"/>
    <w:rsid w:val="00BA18CE"/>
    <w:rsid w:val="00BA1924"/>
    <w:rsid w:val="00BA1949"/>
    <w:rsid w:val="00BA1A79"/>
    <w:rsid w:val="00BA1B65"/>
    <w:rsid w:val="00BA1BF5"/>
    <w:rsid w:val="00BA1DB9"/>
    <w:rsid w:val="00BA1F2F"/>
    <w:rsid w:val="00BA1F4E"/>
    <w:rsid w:val="00BA20B9"/>
    <w:rsid w:val="00BA20C1"/>
    <w:rsid w:val="00BA20C8"/>
    <w:rsid w:val="00BA2464"/>
    <w:rsid w:val="00BA248B"/>
    <w:rsid w:val="00BA2732"/>
    <w:rsid w:val="00BA2C05"/>
    <w:rsid w:val="00BA2C48"/>
    <w:rsid w:val="00BA2E56"/>
    <w:rsid w:val="00BA2F12"/>
    <w:rsid w:val="00BA2FC4"/>
    <w:rsid w:val="00BA3274"/>
    <w:rsid w:val="00BA32CA"/>
    <w:rsid w:val="00BA33A2"/>
    <w:rsid w:val="00BA33D1"/>
    <w:rsid w:val="00BA3514"/>
    <w:rsid w:val="00BA35E0"/>
    <w:rsid w:val="00BA38AD"/>
    <w:rsid w:val="00BA38DF"/>
    <w:rsid w:val="00BA3AB9"/>
    <w:rsid w:val="00BA3DC8"/>
    <w:rsid w:val="00BA41A1"/>
    <w:rsid w:val="00BA430D"/>
    <w:rsid w:val="00BA44F5"/>
    <w:rsid w:val="00BA4A4B"/>
    <w:rsid w:val="00BA4B4F"/>
    <w:rsid w:val="00BA4CEE"/>
    <w:rsid w:val="00BA4D73"/>
    <w:rsid w:val="00BA4F3C"/>
    <w:rsid w:val="00BA5065"/>
    <w:rsid w:val="00BA5488"/>
    <w:rsid w:val="00BA56E4"/>
    <w:rsid w:val="00BA584E"/>
    <w:rsid w:val="00BA5A79"/>
    <w:rsid w:val="00BA5D36"/>
    <w:rsid w:val="00BA5FA5"/>
    <w:rsid w:val="00BA61E3"/>
    <w:rsid w:val="00BA6428"/>
    <w:rsid w:val="00BA6A39"/>
    <w:rsid w:val="00BA6D69"/>
    <w:rsid w:val="00BA6EE2"/>
    <w:rsid w:val="00BA7034"/>
    <w:rsid w:val="00BA71FF"/>
    <w:rsid w:val="00BA7636"/>
    <w:rsid w:val="00BA7765"/>
    <w:rsid w:val="00BA78E3"/>
    <w:rsid w:val="00BA7911"/>
    <w:rsid w:val="00BA79FC"/>
    <w:rsid w:val="00BA7BFA"/>
    <w:rsid w:val="00BB009B"/>
    <w:rsid w:val="00BB06A1"/>
    <w:rsid w:val="00BB098E"/>
    <w:rsid w:val="00BB0C54"/>
    <w:rsid w:val="00BB0E83"/>
    <w:rsid w:val="00BB0E8A"/>
    <w:rsid w:val="00BB0EE3"/>
    <w:rsid w:val="00BB11D4"/>
    <w:rsid w:val="00BB12F8"/>
    <w:rsid w:val="00BB1844"/>
    <w:rsid w:val="00BB1BA3"/>
    <w:rsid w:val="00BB205A"/>
    <w:rsid w:val="00BB2082"/>
    <w:rsid w:val="00BB23C4"/>
    <w:rsid w:val="00BB29E6"/>
    <w:rsid w:val="00BB2AC4"/>
    <w:rsid w:val="00BB2B15"/>
    <w:rsid w:val="00BB2D13"/>
    <w:rsid w:val="00BB2D1D"/>
    <w:rsid w:val="00BB2FA5"/>
    <w:rsid w:val="00BB3160"/>
    <w:rsid w:val="00BB3298"/>
    <w:rsid w:val="00BB3914"/>
    <w:rsid w:val="00BB3C7B"/>
    <w:rsid w:val="00BB3D7B"/>
    <w:rsid w:val="00BB3F88"/>
    <w:rsid w:val="00BB3FB0"/>
    <w:rsid w:val="00BB40F5"/>
    <w:rsid w:val="00BB410C"/>
    <w:rsid w:val="00BB4465"/>
    <w:rsid w:val="00BB466E"/>
    <w:rsid w:val="00BB4681"/>
    <w:rsid w:val="00BB497C"/>
    <w:rsid w:val="00BB4B2C"/>
    <w:rsid w:val="00BB4EB3"/>
    <w:rsid w:val="00BB5154"/>
    <w:rsid w:val="00BB576A"/>
    <w:rsid w:val="00BB5C82"/>
    <w:rsid w:val="00BB5E35"/>
    <w:rsid w:val="00BB5ED0"/>
    <w:rsid w:val="00BB5F22"/>
    <w:rsid w:val="00BB61A1"/>
    <w:rsid w:val="00BB628F"/>
    <w:rsid w:val="00BB66EE"/>
    <w:rsid w:val="00BB66F4"/>
    <w:rsid w:val="00BB678B"/>
    <w:rsid w:val="00BB695F"/>
    <w:rsid w:val="00BB6982"/>
    <w:rsid w:val="00BB6C35"/>
    <w:rsid w:val="00BB6CD5"/>
    <w:rsid w:val="00BB6E17"/>
    <w:rsid w:val="00BB6E3A"/>
    <w:rsid w:val="00BB7080"/>
    <w:rsid w:val="00BB7127"/>
    <w:rsid w:val="00BB715D"/>
    <w:rsid w:val="00BB75EA"/>
    <w:rsid w:val="00BB7662"/>
    <w:rsid w:val="00BB7799"/>
    <w:rsid w:val="00BB780A"/>
    <w:rsid w:val="00BB7B78"/>
    <w:rsid w:val="00BB7C7C"/>
    <w:rsid w:val="00BB7E69"/>
    <w:rsid w:val="00BB7EC9"/>
    <w:rsid w:val="00BC02C7"/>
    <w:rsid w:val="00BC061C"/>
    <w:rsid w:val="00BC0631"/>
    <w:rsid w:val="00BC0670"/>
    <w:rsid w:val="00BC0A33"/>
    <w:rsid w:val="00BC0A51"/>
    <w:rsid w:val="00BC0B81"/>
    <w:rsid w:val="00BC0E23"/>
    <w:rsid w:val="00BC0EA7"/>
    <w:rsid w:val="00BC11F5"/>
    <w:rsid w:val="00BC1221"/>
    <w:rsid w:val="00BC123D"/>
    <w:rsid w:val="00BC138A"/>
    <w:rsid w:val="00BC13E3"/>
    <w:rsid w:val="00BC1646"/>
    <w:rsid w:val="00BC17BC"/>
    <w:rsid w:val="00BC1B00"/>
    <w:rsid w:val="00BC1B46"/>
    <w:rsid w:val="00BC1B56"/>
    <w:rsid w:val="00BC1C6C"/>
    <w:rsid w:val="00BC1F25"/>
    <w:rsid w:val="00BC222A"/>
    <w:rsid w:val="00BC231F"/>
    <w:rsid w:val="00BC24FE"/>
    <w:rsid w:val="00BC250E"/>
    <w:rsid w:val="00BC25EE"/>
    <w:rsid w:val="00BC28D8"/>
    <w:rsid w:val="00BC2AC1"/>
    <w:rsid w:val="00BC2AC9"/>
    <w:rsid w:val="00BC2BE1"/>
    <w:rsid w:val="00BC2C93"/>
    <w:rsid w:val="00BC3076"/>
    <w:rsid w:val="00BC310D"/>
    <w:rsid w:val="00BC37EB"/>
    <w:rsid w:val="00BC393C"/>
    <w:rsid w:val="00BC3A57"/>
    <w:rsid w:val="00BC3C13"/>
    <w:rsid w:val="00BC3FFA"/>
    <w:rsid w:val="00BC418D"/>
    <w:rsid w:val="00BC441E"/>
    <w:rsid w:val="00BC4971"/>
    <w:rsid w:val="00BC4B79"/>
    <w:rsid w:val="00BC4C6B"/>
    <w:rsid w:val="00BC5007"/>
    <w:rsid w:val="00BC509A"/>
    <w:rsid w:val="00BC5131"/>
    <w:rsid w:val="00BC5230"/>
    <w:rsid w:val="00BC52B6"/>
    <w:rsid w:val="00BC5312"/>
    <w:rsid w:val="00BC533E"/>
    <w:rsid w:val="00BC53DF"/>
    <w:rsid w:val="00BC55F0"/>
    <w:rsid w:val="00BC5724"/>
    <w:rsid w:val="00BC5A94"/>
    <w:rsid w:val="00BC5B8F"/>
    <w:rsid w:val="00BC5C6A"/>
    <w:rsid w:val="00BC5D15"/>
    <w:rsid w:val="00BC61A5"/>
    <w:rsid w:val="00BC66AC"/>
    <w:rsid w:val="00BC6898"/>
    <w:rsid w:val="00BC6A5D"/>
    <w:rsid w:val="00BC6C95"/>
    <w:rsid w:val="00BC6CC1"/>
    <w:rsid w:val="00BC6FB7"/>
    <w:rsid w:val="00BC72B2"/>
    <w:rsid w:val="00BC73D1"/>
    <w:rsid w:val="00BC76A6"/>
    <w:rsid w:val="00BC77EB"/>
    <w:rsid w:val="00BC7D5F"/>
    <w:rsid w:val="00BC7DD9"/>
    <w:rsid w:val="00BC7E98"/>
    <w:rsid w:val="00BCE46C"/>
    <w:rsid w:val="00BD0148"/>
    <w:rsid w:val="00BD053B"/>
    <w:rsid w:val="00BD0595"/>
    <w:rsid w:val="00BD0636"/>
    <w:rsid w:val="00BD0691"/>
    <w:rsid w:val="00BD06FB"/>
    <w:rsid w:val="00BD070B"/>
    <w:rsid w:val="00BD083A"/>
    <w:rsid w:val="00BD0916"/>
    <w:rsid w:val="00BD0A79"/>
    <w:rsid w:val="00BD0B2C"/>
    <w:rsid w:val="00BD0CD1"/>
    <w:rsid w:val="00BD0D14"/>
    <w:rsid w:val="00BD0EE0"/>
    <w:rsid w:val="00BD0F63"/>
    <w:rsid w:val="00BD1675"/>
    <w:rsid w:val="00BD18D1"/>
    <w:rsid w:val="00BD1ADD"/>
    <w:rsid w:val="00BD1B4A"/>
    <w:rsid w:val="00BD1E36"/>
    <w:rsid w:val="00BD1FE4"/>
    <w:rsid w:val="00BD205C"/>
    <w:rsid w:val="00BD212E"/>
    <w:rsid w:val="00BD22EB"/>
    <w:rsid w:val="00BD233F"/>
    <w:rsid w:val="00BD23CA"/>
    <w:rsid w:val="00BD2403"/>
    <w:rsid w:val="00BD25C0"/>
    <w:rsid w:val="00BD2991"/>
    <w:rsid w:val="00BD2B8E"/>
    <w:rsid w:val="00BD2EF0"/>
    <w:rsid w:val="00BD2FE8"/>
    <w:rsid w:val="00BD30BC"/>
    <w:rsid w:val="00BD32E7"/>
    <w:rsid w:val="00BD343C"/>
    <w:rsid w:val="00BD377E"/>
    <w:rsid w:val="00BD37C5"/>
    <w:rsid w:val="00BD3988"/>
    <w:rsid w:val="00BD3A3E"/>
    <w:rsid w:val="00BD3C52"/>
    <w:rsid w:val="00BD3F8E"/>
    <w:rsid w:val="00BD4007"/>
    <w:rsid w:val="00BD40A1"/>
    <w:rsid w:val="00BD410E"/>
    <w:rsid w:val="00BD45C9"/>
    <w:rsid w:val="00BD4660"/>
    <w:rsid w:val="00BD4BBD"/>
    <w:rsid w:val="00BD50E8"/>
    <w:rsid w:val="00BD511E"/>
    <w:rsid w:val="00BD5160"/>
    <w:rsid w:val="00BD580C"/>
    <w:rsid w:val="00BD594E"/>
    <w:rsid w:val="00BD59E4"/>
    <w:rsid w:val="00BD5C0B"/>
    <w:rsid w:val="00BD5C97"/>
    <w:rsid w:val="00BD5CB7"/>
    <w:rsid w:val="00BD5CE4"/>
    <w:rsid w:val="00BD5D13"/>
    <w:rsid w:val="00BD5F06"/>
    <w:rsid w:val="00BD617D"/>
    <w:rsid w:val="00BD63CC"/>
    <w:rsid w:val="00BD6516"/>
    <w:rsid w:val="00BD6596"/>
    <w:rsid w:val="00BD6AAF"/>
    <w:rsid w:val="00BD6F96"/>
    <w:rsid w:val="00BD7134"/>
    <w:rsid w:val="00BD7190"/>
    <w:rsid w:val="00BD71A3"/>
    <w:rsid w:val="00BD72FE"/>
    <w:rsid w:val="00BD74DF"/>
    <w:rsid w:val="00BD76BE"/>
    <w:rsid w:val="00BD77B9"/>
    <w:rsid w:val="00BD7BA3"/>
    <w:rsid w:val="00BD7E38"/>
    <w:rsid w:val="00BD7EE0"/>
    <w:rsid w:val="00BE0092"/>
    <w:rsid w:val="00BE027D"/>
    <w:rsid w:val="00BE054B"/>
    <w:rsid w:val="00BE06EF"/>
    <w:rsid w:val="00BE0BB2"/>
    <w:rsid w:val="00BE0E43"/>
    <w:rsid w:val="00BE0E8E"/>
    <w:rsid w:val="00BE107A"/>
    <w:rsid w:val="00BE111E"/>
    <w:rsid w:val="00BE1138"/>
    <w:rsid w:val="00BE1435"/>
    <w:rsid w:val="00BE16E7"/>
    <w:rsid w:val="00BE19C5"/>
    <w:rsid w:val="00BE1A54"/>
    <w:rsid w:val="00BE21DE"/>
    <w:rsid w:val="00BE229D"/>
    <w:rsid w:val="00BE2625"/>
    <w:rsid w:val="00BE27E4"/>
    <w:rsid w:val="00BE2948"/>
    <w:rsid w:val="00BE29C1"/>
    <w:rsid w:val="00BE2A8E"/>
    <w:rsid w:val="00BE2E0D"/>
    <w:rsid w:val="00BE31E0"/>
    <w:rsid w:val="00BE32F7"/>
    <w:rsid w:val="00BE3320"/>
    <w:rsid w:val="00BE336B"/>
    <w:rsid w:val="00BE34AF"/>
    <w:rsid w:val="00BE34CD"/>
    <w:rsid w:val="00BE3557"/>
    <w:rsid w:val="00BE35A7"/>
    <w:rsid w:val="00BE364F"/>
    <w:rsid w:val="00BE36C6"/>
    <w:rsid w:val="00BE36DC"/>
    <w:rsid w:val="00BE3C0D"/>
    <w:rsid w:val="00BE3CCC"/>
    <w:rsid w:val="00BE417D"/>
    <w:rsid w:val="00BE42FA"/>
    <w:rsid w:val="00BE4440"/>
    <w:rsid w:val="00BE4470"/>
    <w:rsid w:val="00BE4967"/>
    <w:rsid w:val="00BE4974"/>
    <w:rsid w:val="00BE4986"/>
    <w:rsid w:val="00BE4DE0"/>
    <w:rsid w:val="00BE50F6"/>
    <w:rsid w:val="00BE522B"/>
    <w:rsid w:val="00BE546C"/>
    <w:rsid w:val="00BE54D9"/>
    <w:rsid w:val="00BE5642"/>
    <w:rsid w:val="00BE57A6"/>
    <w:rsid w:val="00BE5920"/>
    <w:rsid w:val="00BE5EAC"/>
    <w:rsid w:val="00BE6041"/>
    <w:rsid w:val="00BE6281"/>
    <w:rsid w:val="00BE62A3"/>
    <w:rsid w:val="00BE62B0"/>
    <w:rsid w:val="00BE634E"/>
    <w:rsid w:val="00BE65AB"/>
    <w:rsid w:val="00BE6AFA"/>
    <w:rsid w:val="00BE6F8B"/>
    <w:rsid w:val="00BE6FFA"/>
    <w:rsid w:val="00BE727B"/>
    <w:rsid w:val="00BE75D4"/>
    <w:rsid w:val="00BE7A67"/>
    <w:rsid w:val="00BE7ABC"/>
    <w:rsid w:val="00BE7C87"/>
    <w:rsid w:val="00BF032B"/>
    <w:rsid w:val="00BF04E9"/>
    <w:rsid w:val="00BF0582"/>
    <w:rsid w:val="00BF099E"/>
    <w:rsid w:val="00BF0BBE"/>
    <w:rsid w:val="00BF0D0B"/>
    <w:rsid w:val="00BF0D26"/>
    <w:rsid w:val="00BF100D"/>
    <w:rsid w:val="00BF1133"/>
    <w:rsid w:val="00BF1292"/>
    <w:rsid w:val="00BF1387"/>
    <w:rsid w:val="00BF154C"/>
    <w:rsid w:val="00BF1673"/>
    <w:rsid w:val="00BF19FB"/>
    <w:rsid w:val="00BF1C0C"/>
    <w:rsid w:val="00BF1EFC"/>
    <w:rsid w:val="00BF22A1"/>
    <w:rsid w:val="00BF256D"/>
    <w:rsid w:val="00BF29C3"/>
    <w:rsid w:val="00BF2AFF"/>
    <w:rsid w:val="00BF2D00"/>
    <w:rsid w:val="00BF2E48"/>
    <w:rsid w:val="00BF32CE"/>
    <w:rsid w:val="00BF32DA"/>
    <w:rsid w:val="00BF39A1"/>
    <w:rsid w:val="00BF3B32"/>
    <w:rsid w:val="00BF3D32"/>
    <w:rsid w:val="00BF3D9D"/>
    <w:rsid w:val="00BF3F80"/>
    <w:rsid w:val="00BF40BD"/>
    <w:rsid w:val="00BF4168"/>
    <w:rsid w:val="00BF41F6"/>
    <w:rsid w:val="00BF4482"/>
    <w:rsid w:val="00BF45E2"/>
    <w:rsid w:val="00BF4654"/>
    <w:rsid w:val="00BF47C1"/>
    <w:rsid w:val="00BF4A6A"/>
    <w:rsid w:val="00BF4BED"/>
    <w:rsid w:val="00BF4CB3"/>
    <w:rsid w:val="00BF4CC9"/>
    <w:rsid w:val="00BF52BA"/>
    <w:rsid w:val="00BF543B"/>
    <w:rsid w:val="00BF56D3"/>
    <w:rsid w:val="00BF5745"/>
    <w:rsid w:val="00BF58EE"/>
    <w:rsid w:val="00BF596A"/>
    <w:rsid w:val="00BF597B"/>
    <w:rsid w:val="00BF5AA3"/>
    <w:rsid w:val="00BF5AD7"/>
    <w:rsid w:val="00BF5C8A"/>
    <w:rsid w:val="00BF5D3F"/>
    <w:rsid w:val="00BF5E07"/>
    <w:rsid w:val="00BF65A2"/>
    <w:rsid w:val="00BF66EB"/>
    <w:rsid w:val="00BF68A0"/>
    <w:rsid w:val="00BF68FB"/>
    <w:rsid w:val="00BF6A38"/>
    <w:rsid w:val="00BF6CDA"/>
    <w:rsid w:val="00BF6FBC"/>
    <w:rsid w:val="00BF7009"/>
    <w:rsid w:val="00BF7293"/>
    <w:rsid w:val="00BF72EE"/>
    <w:rsid w:val="00BF7300"/>
    <w:rsid w:val="00BF7422"/>
    <w:rsid w:val="00BF7497"/>
    <w:rsid w:val="00BF7720"/>
    <w:rsid w:val="00BF783D"/>
    <w:rsid w:val="00BF793E"/>
    <w:rsid w:val="00BF7A38"/>
    <w:rsid w:val="00BF7D33"/>
    <w:rsid w:val="00BF7E6E"/>
    <w:rsid w:val="00C00017"/>
    <w:rsid w:val="00C0008D"/>
    <w:rsid w:val="00C0026E"/>
    <w:rsid w:val="00C00384"/>
    <w:rsid w:val="00C0042D"/>
    <w:rsid w:val="00C004FD"/>
    <w:rsid w:val="00C0066B"/>
    <w:rsid w:val="00C00869"/>
    <w:rsid w:val="00C0086C"/>
    <w:rsid w:val="00C008CE"/>
    <w:rsid w:val="00C0094F"/>
    <w:rsid w:val="00C0097A"/>
    <w:rsid w:val="00C00EEF"/>
    <w:rsid w:val="00C01198"/>
    <w:rsid w:val="00C01433"/>
    <w:rsid w:val="00C0175C"/>
    <w:rsid w:val="00C01808"/>
    <w:rsid w:val="00C019B2"/>
    <w:rsid w:val="00C019BF"/>
    <w:rsid w:val="00C01AF5"/>
    <w:rsid w:val="00C01B09"/>
    <w:rsid w:val="00C01D95"/>
    <w:rsid w:val="00C01E0F"/>
    <w:rsid w:val="00C01FF0"/>
    <w:rsid w:val="00C0242D"/>
    <w:rsid w:val="00C02487"/>
    <w:rsid w:val="00C026A5"/>
    <w:rsid w:val="00C02777"/>
    <w:rsid w:val="00C0278F"/>
    <w:rsid w:val="00C028F3"/>
    <w:rsid w:val="00C02B09"/>
    <w:rsid w:val="00C02CE4"/>
    <w:rsid w:val="00C0305B"/>
    <w:rsid w:val="00C037DD"/>
    <w:rsid w:val="00C037E8"/>
    <w:rsid w:val="00C03889"/>
    <w:rsid w:val="00C03C82"/>
    <w:rsid w:val="00C03D56"/>
    <w:rsid w:val="00C0421A"/>
    <w:rsid w:val="00C04356"/>
    <w:rsid w:val="00C04493"/>
    <w:rsid w:val="00C04724"/>
    <w:rsid w:val="00C047DC"/>
    <w:rsid w:val="00C048B8"/>
    <w:rsid w:val="00C048C8"/>
    <w:rsid w:val="00C049E8"/>
    <w:rsid w:val="00C04B84"/>
    <w:rsid w:val="00C04DFA"/>
    <w:rsid w:val="00C04E8F"/>
    <w:rsid w:val="00C04FC2"/>
    <w:rsid w:val="00C050BC"/>
    <w:rsid w:val="00C05210"/>
    <w:rsid w:val="00C05227"/>
    <w:rsid w:val="00C0528F"/>
    <w:rsid w:val="00C05325"/>
    <w:rsid w:val="00C05336"/>
    <w:rsid w:val="00C053CB"/>
    <w:rsid w:val="00C058D6"/>
    <w:rsid w:val="00C059EE"/>
    <w:rsid w:val="00C05A05"/>
    <w:rsid w:val="00C05A12"/>
    <w:rsid w:val="00C05A92"/>
    <w:rsid w:val="00C05C9D"/>
    <w:rsid w:val="00C05CB5"/>
    <w:rsid w:val="00C06246"/>
    <w:rsid w:val="00C063BD"/>
    <w:rsid w:val="00C06660"/>
    <w:rsid w:val="00C0680D"/>
    <w:rsid w:val="00C068A9"/>
    <w:rsid w:val="00C06A04"/>
    <w:rsid w:val="00C06CFC"/>
    <w:rsid w:val="00C07009"/>
    <w:rsid w:val="00C07013"/>
    <w:rsid w:val="00C071C6"/>
    <w:rsid w:val="00C07398"/>
    <w:rsid w:val="00C0752F"/>
    <w:rsid w:val="00C0795A"/>
    <w:rsid w:val="00C079BD"/>
    <w:rsid w:val="00C07B6D"/>
    <w:rsid w:val="00C07BE5"/>
    <w:rsid w:val="00C07C1D"/>
    <w:rsid w:val="00C07DC6"/>
    <w:rsid w:val="00C07DFA"/>
    <w:rsid w:val="00C07F01"/>
    <w:rsid w:val="00C07F0A"/>
    <w:rsid w:val="00C07F9C"/>
    <w:rsid w:val="00C1010A"/>
    <w:rsid w:val="00C1016D"/>
    <w:rsid w:val="00C10394"/>
    <w:rsid w:val="00C104C9"/>
    <w:rsid w:val="00C10621"/>
    <w:rsid w:val="00C109F8"/>
    <w:rsid w:val="00C10BDA"/>
    <w:rsid w:val="00C10C23"/>
    <w:rsid w:val="00C10D26"/>
    <w:rsid w:val="00C10E78"/>
    <w:rsid w:val="00C11015"/>
    <w:rsid w:val="00C111B4"/>
    <w:rsid w:val="00C11435"/>
    <w:rsid w:val="00C1183E"/>
    <w:rsid w:val="00C11A4A"/>
    <w:rsid w:val="00C11AC2"/>
    <w:rsid w:val="00C11B00"/>
    <w:rsid w:val="00C11C9E"/>
    <w:rsid w:val="00C11E8C"/>
    <w:rsid w:val="00C11E99"/>
    <w:rsid w:val="00C12290"/>
    <w:rsid w:val="00C12312"/>
    <w:rsid w:val="00C127C2"/>
    <w:rsid w:val="00C129B2"/>
    <w:rsid w:val="00C12A39"/>
    <w:rsid w:val="00C12AF3"/>
    <w:rsid w:val="00C12B4C"/>
    <w:rsid w:val="00C12E18"/>
    <w:rsid w:val="00C12E19"/>
    <w:rsid w:val="00C13114"/>
    <w:rsid w:val="00C1342D"/>
    <w:rsid w:val="00C135D8"/>
    <w:rsid w:val="00C136BC"/>
    <w:rsid w:val="00C137BE"/>
    <w:rsid w:val="00C13823"/>
    <w:rsid w:val="00C139EF"/>
    <w:rsid w:val="00C139F6"/>
    <w:rsid w:val="00C13D46"/>
    <w:rsid w:val="00C13E9A"/>
    <w:rsid w:val="00C140E1"/>
    <w:rsid w:val="00C1444B"/>
    <w:rsid w:val="00C145ED"/>
    <w:rsid w:val="00C1472E"/>
    <w:rsid w:val="00C14732"/>
    <w:rsid w:val="00C14749"/>
    <w:rsid w:val="00C147E8"/>
    <w:rsid w:val="00C14A56"/>
    <w:rsid w:val="00C155F7"/>
    <w:rsid w:val="00C1573A"/>
    <w:rsid w:val="00C1573C"/>
    <w:rsid w:val="00C1577E"/>
    <w:rsid w:val="00C15D0A"/>
    <w:rsid w:val="00C15E0D"/>
    <w:rsid w:val="00C15FF7"/>
    <w:rsid w:val="00C16038"/>
    <w:rsid w:val="00C160CF"/>
    <w:rsid w:val="00C1612A"/>
    <w:rsid w:val="00C16158"/>
    <w:rsid w:val="00C164CC"/>
    <w:rsid w:val="00C16793"/>
    <w:rsid w:val="00C16A1B"/>
    <w:rsid w:val="00C16BEE"/>
    <w:rsid w:val="00C16E79"/>
    <w:rsid w:val="00C16E93"/>
    <w:rsid w:val="00C16ECF"/>
    <w:rsid w:val="00C17018"/>
    <w:rsid w:val="00C17042"/>
    <w:rsid w:val="00C17078"/>
    <w:rsid w:val="00C1714B"/>
    <w:rsid w:val="00C17326"/>
    <w:rsid w:val="00C173AC"/>
    <w:rsid w:val="00C17499"/>
    <w:rsid w:val="00C17683"/>
    <w:rsid w:val="00C178C9"/>
    <w:rsid w:val="00C17A2B"/>
    <w:rsid w:val="00C17C32"/>
    <w:rsid w:val="00C17F63"/>
    <w:rsid w:val="00C20335"/>
    <w:rsid w:val="00C20511"/>
    <w:rsid w:val="00C208D1"/>
    <w:rsid w:val="00C20951"/>
    <w:rsid w:val="00C20E78"/>
    <w:rsid w:val="00C20EB2"/>
    <w:rsid w:val="00C20F10"/>
    <w:rsid w:val="00C20FBF"/>
    <w:rsid w:val="00C21069"/>
    <w:rsid w:val="00C213B7"/>
    <w:rsid w:val="00C21589"/>
    <w:rsid w:val="00C21834"/>
    <w:rsid w:val="00C21AF4"/>
    <w:rsid w:val="00C21C3D"/>
    <w:rsid w:val="00C21CEC"/>
    <w:rsid w:val="00C21DCC"/>
    <w:rsid w:val="00C21F03"/>
    <w:rsid w:val="00C21F8D"/>
    <w:rsid w:val="00C21F99"/>
    <w:rsid w:val="00C2202B"/>
    <w:rsid w:val="00C22175"/>
    <w:rsid w:val="00C22292"/>
    <w:rsid w:val="00C223E3"/>
    <w:rsid w:val="00C224B9"/>
    <w:rsid w:val="00C22657"/>
    <w:rsid w:val="00C2278A"/>
    <w:rsid w:val="00C22978"/>
    <w:rsid w:val="00C22A1B"/>
    <w:rsid w:val="00C22A4C"/>
    <w:rsid w:val="00C22C0B"/>
    <w:rsid w:val="00C22E29"/>
    <w:rsid w:val="00C22EAD"/>
    <w:rsid w:val="00C22FA9"/>
    <w:rsid w:val="00C22FE3"/>
    <w:rsid w:val="00C232B6"/>
    <w:rsid w:val="00C23366"/>
    <w:rsid w:val="00C233CB"/>
    <w:rsid w:val="00C234A6"/>
    <w:rsid w:val="00C235F6"/>
    <w:rsid w:val="00C2388E"/>
    <w:rsid w:val="00C238A3"/>
    <w:rsid w:val="00C23A51"/>
    <w:rsid w:val="00C23D35"/>
    <w:rsid w:val="00C240A6"/>
    <w:rsid w:val="00C24596"/>
    <w:rsid w:val="00C245CE"/>
    <w:rsid w:val="00C2470D"/>
    <w:rsid w:val="00C24EFF"/>
    <w:rsid w:val="00C25A4D"/>
    <w:rsid w:val="00C25B12"/>
    <w:rsid w:val="00C25B72"/>
    <w:rsid w:val="00C25C8F"/>
    <w:rsid w:val="00C25E5E"/>
    <w:rsid w:val="00C26007"/>
    <w:rsid w:val="00C26262"/>
    <w:rsid w:val="00C26359"/>
    <w:rsid w:val="00C26406"/>
    <w:rsid w:val="00C2644A"/>
    <w:rsid w:val="00C26634"/>
    <w:rsid w:val="00C26647"/>
    <w:rsid w:val="00C266C4"/>
    <w:rsid w:val="00C26B1B"/>
    <w:rsid w:val="00C26B25"/>
    <w:rsid w:val="00C26D06"/>
    <w:rsid w:val="00C273BE"/>
    <w:rsid w:val="00C275D9"/>
    <w:rsid w:val="00C27603"/>
    <w:rsid w:val="00C2785E"/>
    <w:rsid w:val="00C278E4"/>
    <w:rsid w:val="00C27B37"/>
    <w:rsid w:val="00C27B8D"/>
    <w:rsid w:val="00C27BE2"/>
    <w:rsid w:val="00C27C34"/>
    <w:rsid w:val="00C27DA4"/>
    <w:rsid w:val="00C27E72"/>
    <w:rsid w:val="00C27F8F"/>
    <w:rsid w:val="00C27FC1"/>
    <w:rsid w:val="00C3012D"/>
    <w:rsid w:val="00C302DD"/>
    <w:rsid w:val="00C3045D"/>
    <w:rsid w:val="00C304AD"/>
    <w:rsid w:val="00C3052A"/>
    <w:rsid w:val="00C30ABD"/>
    <w:rsid w:val="00C30B4E"/>
    <w:rsid w:val="00C30BD9"/>
    <w:rsid w:val="00C30DBD"/>
    <w:rsid w:val="00C311EE"/>
    <w:rsid w:val="00C315AF"/>
    <w:rsid w:val="00C3161A"/>
    <w:rsid w:val="00C31AD6"/>
    <w:rsid w:val="00C31ECF"/>
    <w:rsid w:val="00C31F4C"/>
    <w:rsid w:val="00C32259"/>
    <w:rsid w:val="00C3238D"/>
    <w:rsid w:val="00C324E4"/>
    <w:rsid w:val="00C3258B"/>
    <w:rsid w:val="00C3258C"/>
    <w:rsid w:val="00C3259D"/>
    <w:rsid w:val="00C32648"/>
    <w:rsid w:val="00C32711"/>
    <w:rsid w:val="00C32E15"/>
    <w:rsid w:val="00C33204"/>
    <w:rsid w:val="00C3342F"/>
    <w:rsid w:val="00C33480"/>
    <w:rsid w:val="00C33497"/>
    <w:rsid w:val="00C33507"/>
    <w:rsid w:val="00C33534"/>
    <w:rsid w:val="00C336CD"/>
    <w:rsid w:val="00C336E5"/>
    <w:rsid w:val="00C33C3B"/>
    <w:rsid w:val="00C33D2B"/>
    <w:rsid w:val="00C33F11"/>
    <w:rsid w:val="00C33F4A"/>
    <w:rsid w:val="00C341C9"/>
    <w:rsid w:val="00C3461F"/>
    <w:rsid w:val="00C34746"/>
    <w:rsid w:val="00C34858"/>
    <w:rsid w:val="00C34AB6"/>
    <w:rsid w:val="00C34D3B"/>
    <w:rsid w:val="00C34E4A"/>
    <w:rsid w:val="00C3511F"/>
    <w:rsid w:val="00C3514C"/>
    <w:rsid w:val="00C35339"/>
    <w:rsid w:val="00C35551"/>
    <w:rsid w:val="00C35592"/>
    <w:rsid w:val="00C35ACB"/>
    <w:rsid w:val="00C35AE4"/>
    <w:rsid w:val="00C35B7B"/>
    <w:rsid w:val="00C35C08"/>
    <w:rsid w:val="00C35C39"/>
    <w:rsid w:val="00C35D3C"/>
    <w:rsid w:val="00C35D64"/>
    <w:rsid w:val="00C35DE3"/>
    <w:rsid w:val="00C35F7A"/>
    <w:rsid w:val="00C36061"/>
    <w:rsid w:val="00C36943"/>
    <w:rsid w:val="00C36A9D"/>
    <w:rsid w:val="00C36BDB"/>
    <w:rsid w:val="00C36F37"/>
    <w:rsid w:val="00C37360"/>
    <w:rsid w:val="00C373B0"/>
    <w:rsid w:val="00C376C0"/>
    <w:rsid w:val="00C378C5"/>
    <w:rsid w:val="00C37B1F"/>
    <w:rsid w:val="00C37C61"/>
    <w:rsid w:val="00C37D0F"/>
    <w:rsid w:val="00C37D51"/>
    <w:rsid w:val="00C406D6"/>
    <w:rsid w:val="00C40891"/>
    <w:rsid w:val="00C40A68"/>
    <w:rsid w:val="00C40BC3"/>
    <w:rsid w:val="00C4152A"/>
    <w:rsid w:val="00C416F6"/>
    <w:rsid w:val="00C4176C"/>
    <w:rsid w:val="00C41998"/>
    <w:rsid w:val="00C41B1E"/>
    <w:rsid w:val="00C41CCB"/>
    <w:rsid w:val="00C41DB0"/>
    <w:rsid w:val="00C41F42"/>
    <w:rsid w:val="00C41FA9"/>
    <w:rsid w:val="00C41FC0"/>
    <w:rsid w:val="00C4201E"/>
    <w:rsid w:val="00C42180"/>
    <w:rsid w:val="00C421DB"/>
    <w:rsid w:val="00C4250C"/>
    <w:rsid w:val="00C42931"/>
    <w:rsid w:val="00C42E3F"/>
    <w:rsid w:val="00C430A4"/>
    <w:rsid w:val="00C431CA"/>
    <w:rsid w:val="00C434C9"/>
    <w:rsid w:val="00C43550"/>
    <w:rsid w:val="00C436F0"/>
    <w:rsid w:val="00C437DA"/>
    <w:rsid w:val="00C43C85"/>
    <w:rsid w:val="00C43F1B"/>
    <w:rsid w:val="00C43F3D"/>
    <w:rsid w:val="00C440E3"/>
    <w:rsid w:val="00C442C3"/>
    <w:rsid w:val="00C443BA"/>
    <w:rsid w:val="00C443C2"/>
    <w:rsid w:val="00C443CF"/>
    <w:rsid w:val="00C44505"/>
    <w:rsid w:val="00C44576"/>
    <w:rsid w:val="00C446CA"/>
    <w:rsid w:val="00C447D4"/>
    <w:rsid w:val="00C44D90"/>
    <w:rsid w:val="00C44F1A"/>
    <w:rsid w:val="00C4511C"/>
    <w:rsid w:val="00C45195"/>
    <w:rsid w:val="00C452B8"/>
    <w:rsid w:val="00C4532C"/>
    <w:rsid w:val="00C4535C"/>
    <w:rsid w:val="00C45399"/>
    <w:rsid w:val="00C4545E"/>
    <w:rsid w:val="00C4553A"/>
    <w:rsid w:val="00C45706"/>
    <w:rsid w:val="00C458B5"/>
    <w:rsid w:val="00C459B4"/>
    <w:rsid w:val="00C45A2A"/>
    <w:rsid w:val="00C45A4D"/>
    <w:rsid w:val="00C45A82"/>
    <w:rsid w:val="00C45C77"/>
    <w:rsid w:val="00C462D6"/>
    <w:rsid w:val="00C46323"/>
    <w:rsid w:val="00C46340"/>
    <w:rsid w:val="00C46360"/>
    <w:rsid w:val="00C465DE"/>
    <w:rsid w:val="00C465FA"/>
    <w:rsid w:val="00C46C73"/>
    <w:rsid w:val="00C46CD2"/>
    <w:rsid w:val="00C46CE0"/>
    <w:rsid w:val="00C46CE3"/>
    <w:rsid w:val="00C47115"/>
    <w:rsid w:val="00C47205"/>
    <w:rsid w:val="00C472AA"/>
    <w:rsid w:val="00C4739D"/>
    <w:rsid w:val="00C473C6"/>
    <w:rsid w:val="00C47427"/>
    <w:rsid w:val="00C47476"/>
    <w:rsid w:val="00C474C4"/>
    <w:rsid w:val="00C474EF"/>
    <w:rsid w:val="00C476B6"/>
    <w:rsid w:val="00C47825"/>
    <w:rsid w:val="00C478A9"/>
    <w:rsid w:val="00C47DA9"/>
    <w:rsid w:val="00C47F22"/>
    <w:rsid w:val="00C47F6A"/>
    <w:rsid w:val="00C5033B"/>
    <w:rsid w:val="00C503CD"/>
    <w:rsid w:val="00C505E9"/>
    <w:rsid w:val="00C50660"/>
    <w:rsid w:val="00C509BD"/>
    <w:rsid w:val="00C50AE9"/>
    <w:rsid w:val="00C50AED"/>
    <w:rsid w:val="00C50DEC"/>
    <w:rsid w:val="00C50E5F"/>
    <w:rsid w:val="00C50ECA"/>
    <w:rsid w:val="00C50FB2"/>
    <w:rsid w:val="00C5115B"/>
    <w:rsid w:val="00C5136B"/>
    <w:rsid w:val="00C513C0"/>
    <w:rsid w:val="00C51637"/>
    <w:rsid w:val="00C51712"/>
    <w:rsid w:val="00C51D4E"/>
    <w:rsid w:val="00C51DC9"/>
    <w:rsid w:val="00C52223"/>
    <w:rsid w:val="00C522A9"/>
    <w:rsid w:val="00C52A14"/>
    <w:rsid w:val="00C52D6B"/>
    <w:rsid w:val="00C52DA3"/>
    <w:rsid w:val="00C52E9D"/>
    <w:rsid w:val="00C531B6"/>
    <w:rsid w:val="00C5326F"/>
    <w:rsid w:val="00C5333E"/>
    <w:rsid w:val="00C53565"/>
    <w:rsid w:val="00C53589"/>
    <w:rsid w:val="00C535FC"/>
    <w:rsid w:val="00C5370C"/>
    <w:rsid w:val="00C53808"/>
    <w:rsid w:val="00C538BB"/>
    <w:rsid w:val="00C53A56"/>
    <w:rsid w:val="00C53A9A"/>
    <w:rsid w:val="00C53BD3"/>
    <w:rsid w:val="00C53DA7"/>
    <w:rsid w:val="00C5400B"/>
    <w:rsid w:val="00C540E7"/>
    <w:rsid w:val="00C541C7"/>
    <w:rsid w:val="00C5439E"/>
    <w:rsid w:val="00C544CF"/>
    <w:rsid w:val="00C54518"/>
    <w:rsid w:val="00C54628"/>
    <w:rsid w:val="00C54864"/>
    <w:rsid w:val="00C548CD"/>
    <w:rsid w:val="00C54988"/>
    <w:rsid w:val="00C549A8"/>
    <w:rsid w:val="00C54B26"/>
    <w:rsid w:val="00C54D7F"/>
    <w:rsid w:val="00C54FDD"/>
    <w:rsid w:val="00C55063"/>
    <w:rsid w:val="00C550B2"/>
    <w:rsid w:val="00C551C7"/>
    <w:rsid w:val="00C552FA"/>
    <w:rsid w:val="00C55570"/>
    <w:rsid w:val="00C555BE"/>
    <w:rsid w:val="00C55814"/>
    <w:rsid w:val="00C55D6E"/>
    <w:rsid w:val="00C55E26"/>
    <w:rsid w:val="00C55F90"/>
    <w:rsid w:val="00C56117"/>
    <w:rsid w:val="00C56130"/>
    <w:rsid w:val="00C564EF"/>
    <w:rsid w:val="00C564FF"/>
    <w:rsid w:val="00C56533"/>
    <w:rsid w:val="00C5687B"/>
    <w:rsid w:val="00C569F1"/>
    <w:rsid w:val="00C56B67"/>
    <w:rsid w:val="00C56B69"/>
    <w:rsid w:val="00C56BDB"/>
    <w:rsid w:val="00C57131"/>
    <w:rsid w:val="00C5728F"/>
    <w:rsid w:val="00C574D1"/>
    <w:rsid w:val="00C57577"/>
    <w:rsid w:val="00C57671"/>
    <w:rsid w:val="00C578F9"/>
    <w:rsid w:val="00C57973"/>
    <w:rsid w:val="00C57C26"/>
    <w:rsid w:val="00C57C8E"/>
    <w:rsid w:val="00C57DBF"/>
    <w:rsid w:val="00C600C7"/>
    <w:rsid w:val="00C6019E"/>
    <w:rsid w:val="00C6033D"/>
    <w:rsid w:val="00C604D2"/>
    <w:rsid w:val="00C60501"/>
    <w:rsid w:val="00C60753"/>
    <w:rsid w:val="00C607AD"/>
    <w:rsid w:val="00C607F7"/>
    <w:rsid w:val="00C60800"/>
    <w:rsid w:val="00C60807"/>
    <w:rsid w:val="00C60BF4"/>
    <w:rsid w:val="00C60D4B"/>
    <w:rsid w:val="00C60E67"/>
    <w:rsid w:val="00C60F69"/>
    <w:rsid w:val="00C60FC8"/>
    <w:rsid w:val="00C611E3"/>
    <w:rsid w:val="00C6132B"/>
    <w:rsid w:val="00C6139F"/>
    <w:rsid w:val="00C61430"/>
    <w:rsid w:val="00C6180B"/>
    <w:rsid w:val="00C619BC"/>
    <w:rsid w:val="00C619D2"/>
    <w:rsid w:val="00C61A80"/>
    <w:rsid w:val="00C61C8D"/>
    <w:rsid w:val="00C61CF2"/>
    <w:rsid w:val="00C620BB"/>
    <w:rsid w:val="00C62528"/>
    <w:rsid w:val="00C6252E"/>
    <w:rsid w:val="00C6257B"/>
    <w:rsid w:val="00C62657"/>
    <w:rsid w:val="00C6269B"/>
    <w:rsid w:val="00C6274A"/>
    <w:rsid w:val="00C62781"/>
    <w:rsid w:val="00C6283A"/>
    <w:rsid w:val="00C628F6"/>
    <w:rsid w:val="00C62B8F"/>
    <w:rsid w:val="00C62BF3"/>
    <w:rsid w:val="00C62C0C"/>
    <w:rsid w:val="00C6331B"/>
    <w:rsid w:val="00C63572"/>
    <w:rsid w:val="00C6367E"/>
    <w:rsid w:val="00C636C8"/>
    <w:rsid w:val="00C63931"/>
    <w:rsid w:val="00C63A54"/>
    <w:rsid w:val="00C63AD7"/>
    <w:rsid w:val="00C63BBF"/>
    <w:rsid w:val="00C63C1F"/>
    <w:rsid w:val="00C63CCF"/>
    <w:rsid w:val="00C63D5D"/>
    <w:rsid w:val="00C63E7C"/>
    <w:rsid w:val="00C6428B"/>
    <w:rsid w:val="00C64329"/>
    <w:rsid w:val="00C6478A"/>
    <w:rsid w:val="00C6512A"/>
    <w:rsid w:val="00C656CF"/>
    <w:rsid w:val="00C6580E"/>
    <w:rsid w:val="00C65833"/>
    <w:rsid w:val="00C65836"/>
    <w:rsid w:val="00C6584C"/>
    <w:rsid w:val="00C65863"/>
    <w:rsid w:val="00C658B6"/>
    <w:rsid w:val="00C65A1D"/>
    <w:rsid w:val="00C65B52"/>
    <w:rsid w:val="00C65C23"/>
    <w:rsid w:val="00C65DF9"/>
    <w:rsid w:val="00C65E5D"/>
    <w:rsid w:val="00C65E7A"/>
    <w:rsid w:val="00C66382"/>
    <w:rsid w:val="00C664B9"/>
    <w:rsid w:val="00C665F5"/>
    <w:rsid w:val="00C668E3"/>
    <w:rsid w:val="00C66944"/>
    <w:rsid w:val="00C66C03"/>
    <w:rsid w:val="00C6702C"/>
    <w:rsid w:val="00C67061"/>
    <w:rsid w:val="00C671CF"/>
    <w:rsid w:val="00C6724F"/>
    <w:rsid w:val="00C674C3"/>
    <w:rsid w:val="00C6788F"/>
    <w:rsid w:val="00C678B4"/>
    <w:rsid w:val="00C679D6"/>
    <w:rsid w:val="00C67D4F"/>
    <w:rsid w:val="00C67DF4"/>
    <w:rsid w:val="00C700D1"/>
    <w:rsid w:val="00C7022B"/>
    <w:rsid w:val="00C7077D"/>
    <w:rsid w:val="00C707DC"/>
    <w:rsid w:val="00C709EE"/>
    <w:rsid w:val="00C70C74"/>
    <w:rsid w:val="00C70D87"/>
    <w:rsid w:val="00C70EEA"/>
    <w:rsid w:val="00C70F52"/>
    <w:rsid w:val="00C710B5"/>
    <w:rsid w:val="00C715E9"/>
    <w:rsid w:val="00C7167C"/>
    <w:rsid w:val="00C71854"/>
    <w:rsid w:val="00C71A29"/>
    <w:rsid w:val="00C71D6B"/>
    <w:rsid w:val="00C71E18"/>
    <w:rsid w:val="00C72194"/>
    <w:rsid w:val="00C72400"/>
    <w:rsid w:val="00C72430"/>
    <w:rsid w:val="00C7250F"/>
    <w:rsid w:val="00C725A0"/>
    <w:rsid w:val="00C728CE"/>
    <w:rsid w:val="00C728D8"/>
    <w:rsid w:val="00C72C47"/>
    <w:rsid w:val="00C736ED"/>
    <w:rsid w:val="00C73A3B"/>
    <w:rsid w:val="00C73B68"/>
    <w:rsid w:val="00C73BBB"/>
    <w:rsid w:val="00C73C78"/>
    <w:rsid w:val="00C73D5D"/>
    <w:rsid w:val="00C73EC3"/>
    <w:rsid w:val="00C73F9F"/>
    <w:rsid w:val="00C7421E"/>
    <w:rsid w:val="00C74615"/>
    <w:rsid w:val="00C74667"/>
    <w:rsid w:val="00C747C2"/>
    <w:rsid w:val="00C747E1"/>
    <w:rsid w:val="00C7498E"/>
    <w:rsid w:val="00C74BA6"/>
    <w:rsid w:val="00C74CA8"/>
    <w:rsid w:val="00C74EB8"/>
    <w:rsid w:val="00C74F1E"/>
    <w:rsid w:val="00C75031"/>
    <w:rsid w:val="00C753CE"/>
    <w:rsid w:val="00C75462"/>
    <w:rsid w:val="00C7579A"/>
    <w:rsid w:val="00C759FF"/>
    <w:rsid w:val="00C75A59"/>
    <w:rsid w:val="00C76068"/>
    <w:rsid w:val="00C760BA"/>
    <w:rsid w:val="00C7612F"/>
    <w:rsid w:val="00C76498"/>
    <w:rsid w:val="00C76786"/>
    <w:rsid w:val="00C769F7"/>
    <w:rsid w:val="00C76DFA"/>
    <w:rsid w:val="00C77620"/>
    <w:rsid w:val="00C779E0"/>
    <w:rsid w:val="00C77A2E"/>
    <w:rsid w:val="00C77BA5"/>
    <w:rsid w:val="00C77CFE"/>
    <w:rsid w:val="00C77EBE"/>
    <w:rsid w:val="00C7D8A1"/>
    <w:rsid w:val="00C80151"/>
    <w:rsid w:val="00C802A5"/>
    <w:rsid w:val="00C80482"/>
    <w:rsid w:val="00C80504"/>
    <w:rsid w:val="00C80605"/>
    <w:rsid w:val="00C807CB"/>
    <w:rsid w:val="00C8089E"/>
    <w:rsid w:val="00C808D0"/>
    <w:rsid w:val="00C80A56"/>
    <w:rsid w:val="00C80C47"/>
    <w:rsid w:val="00C81164"/>
    <w:rsid w:val="00C811AA"/>
    <w:rsid w:val="00C811E3"/>
    <w:rsid w:val="00C8151D"/>
    <w:rsid w:val="00C8172B"/>
    <w:rsid w:val="00C8191A"/>
    <w:rsid w:val="00C8192C"/>
    <w:rsid w:val="00C81CDA"/>
    <w:rsid w:val="00C81F86"/>
    <w:rsid w:val="00C82A99"/>
    <w:rsid w:val="00C82AEC"/>
    <w:rsid w:val="00C83171"/>
    <w:rsid w:val="00C83239"/>
    <w:rsid w:val="00C833FF"/>
    <w:rsid w:val="00C834EE"/>
    <w:rsid w:val="00C835F1"/>
    <w:rsid w:val="00C8378B"/>
    <w:rsid w:val="00C837BF"/>
    <w:rsid w:val="00C83827"/>
    <w:rsid w:val="00C83904"/>
    <w:rsid w:val="00C83996"/>
    <w:rsid w:val="00C839BC"/>
    <w:rsid w:val="00C839F5"/>
    <w:rsid w:val="00C83C7F"/>
    <w:rsid w:val="00C83D02"/>
    <w:rsid w:val="00C83FA4"/>
    <w:rsid w:val="00C84003"/>
    <w:rsid w:val="00C84142"/>
    <w:rsid w:val="00C8453C"/>
    <w:rsid w:val="00C84560"/>
    <w:rsid w:val="00C8461A"/>
    <w:rsid w:val="00C846E3"/>
    <w:rsid w:val="00C848FF"/>
    <w:rsid w:val="00C8495D"/>
    <w:rsid w:val="00C849EA"/>
    <w:rsid w:val="00C84A70"/>
    <w:rsid w:val="00C84C39"/>
    <w:rsid w:val="00C84C9A"/>
    <w:rsid w:val="00C84C9B"/>
    <w:rsid w:val="00C84D0B"/>
    <w:rsid w:val="00C84FDC"/>
    <w:rsid w:val="00C85024"/>
    <w:rsid w:val="00C850D5"/>
    <w:rsid w:val="00C852A9"/>
    <w:rsid w:val="00C852ED"/>
    <w:rsid w:val="00C85CA1"/>
    <w:rsid w:val="00C85D1C"/>
    <w:rsid w:val="00C85D30"/>
    <w:rsid w:val="00C85D50"/>
    <w:rsid w:val="00C85EB6"/>
    <w:rsid w:val="00C860AC"/>
    <w:rsid w:val="00C8657A"/>
    <w:rsid w:val="00C865E1"/>
    <w:rsid w:val="00C8662D"/>
    <w:rsid w:val="00C8674A"/>
    <w:rsid w:val="00C86BE9"/>
    <w:rsid w:val="00C86DA9"/>
    <w:rsid w:val="00C86DB0"/>
    <w:rsid w:val="00C872B7"/>
    <w:rsid w:val="00C87434"/>
    <w:rsid w:val="00C87462"/>
    <w:rsid w:val="00C8768A"/>
    <w:rsid w:val="00C8775B"/>
    <w:rsid w:val="00C87A4D"/>
    <w:rsid w:val="00C87F17"/>
    <w:rsid w:val="00C87FFA"/>
    <w:rsid w:val="00C90160"/>
    <w:rsid w:val="00C9021D"/>
    <w:rsid w:val="00C902E4"/>
    <w:rsid w:val="00C90302"/>
    <w:rsid w:val="00C903CC"/>
    <w:rsid w:val="00C90514"/>
    <w:rsid w:val="00C9080E"/>
    <w:rsid w:val="00C90837"/>
    <w:rsid w:val="00C90892"/>
    <w:rsid w:val="00C90C63"/>
    <w:rsid w:val="00C90F0E"/>
    <w:rsid w:val="00C90F57"/>
    <w:rsid w:val="00C90F9D"/>
    <w:rsid w:val="00C9108B"/>
    <w:rsid w:val="00C9111E"/>
    <w:rsid w:val="00C914D7"/>
    <w:rsid w:val="00C916AD"/>
    <w:rsid w:val="00C91C22"/>
    <w:rsid w:val="00C92070"/>
    <w:rsid w:val="00C920D6"/>
    <w:rsid w:val="00C92137"/>
    <w:rsid w:val="00C9217D"/>
    <w:rsid w:val="00C92186"/>
    <w:rsid w:val="00C923A9"/>
    <w:rsid w:val="00C9243F"/>
    <w:rsid w:val="00C924A4"/>
    <w:rsid w:val="00C925D9"/>
    <w:rsid w:val="00C92670"/>
    <w:rsid w:val="00C927A1"/>
    <w:rsid w:val="00C92901"/>
    <w:rsid w:val="00C9295D"/>
    <w:rsid w:val="00C92E17"/>
    <w:rsid w:val="00C92E46"/>
    <w:rsid w:val="00C92ECA"/>
    <w:rsid w:val="00C92F9C"/>
    <w:rsid w:val="00C930E1"/>
    <w:rsid w:val="00C932AE"/>
    <w:rsid w:val="00C932F8"/>
    <w:rsid w:val="00C93337"/>
    <w:rsid w:val="00C93385"/>
    <w:rsid w:val="00C93458"/>
    <w:rsid w:val="00C93498"/>
    <w:rsid w:val="00C935AA"/>
    <w:rsid w:val="00C935E0"/>
    <w:rsid w:val="00C9364E"/>
    <w:rsid w:val="00C93852"/>
    <w:rsid w:val="00C93CE8"/>
    <w:rsid w:val="00C93D35"/>
    <w:rsid w:val="00C9443A"/>
    <w:rsid w:val="00C946AC"/>
    <w:rsid w:val="00C946D5"/>
    <w:rsid w:val="00C9480A"/>
    <w:rsid w:val="00C94A06"/>
    <w:rsid w:val="00C94B50"/>
    <w:rsid w:val="00C94FDB"/>
    <w:rsid w:val="00C9516B"/>
    <w:rsid w:val="00C95249"/>
    <w:rsid w:val="00C95358"/>
    <w:rsid w:val="00C956C7"/>
    <w:rsid w:val="00C9590F"/>
    <w:rsid w:val="00C9597D"/>
    <w:rsid w:val="00C95F5A"/>
    <w:rsid w:val="00C95FD4"/>
    <w:rsid w:val="00C96217"/>
    <w:rsid w:val="00C965C6"/>
    <w:rsid w:val="00C967AF"/>
    <w:rsid w:val="00C96BD9"/>
    <w:rsid w:val="00C96C1A"/>
    <w:rsid w:val="00C96D99"/>
    <w:rsid w:val="00C96E35"/>
    <w:rsid w:val="00C96EBD"/>
    <w:rsid w:val="00C970DB"/>
    <w:rsid w:val="00C97389"/>
    <w:rsid w:val="00C974B8"/>
    <w:rsid w:val="00C97822"/>
    <w:rsid w:val="00C97A59"/>
    <w:rsid w:val="00C97C7E"/>
    <w:rsid w:val="00C97F1F"/>
    <w:rsid w:val="00C97FBE"/>
    <w:rsid w:val="00CA02EE"/>
    <w:rsid w:val="00CA0622"/>
    <w:rsid w:val="00CA08C7"/>
    <w:rsid w:val="00CA0D66"/>
    <w:rsid w:val="00CA0EDD"/>
    <w:rsid w:val="00CA1535"/>
    <w:rsid w:val="00CA164C"/>
    <w:rsid w:val="00CA1DAB"/>
    <w:rsid w:val="00CA1E86"/>
    <w:rsid w:val="00CA2165"/>
    <w:rsid w:val="00CA2496"/>
    <w:rsid w:val="00CA253C"/>
    <w:rsid w:val="00CA2E59"/>
    <w:rsid w:val="00CA3550"/>
    <w:rsid w:val="00CA364C"/>
    <w:rsid w:val="00CA3728"/>
    <w:rsid w:val="00CA3B16"/>
    <w:rsid w:val="00CA3B99"/>
    <w:rsid w:val="00CA3CBF"/>
    <w:rsid w:val="00CA3FCC"/>
    <w:rsid w:val="00CA4066"/>
    <w:rsid w:val="00CA4100"/>
    <w:rsid w:val="00CA4277"/>
    <w:rsid w:val="00CA4453"/>
    <w:rsid w:val="00CA45EA"/>
    <w:rsid w:val="00CA47AF"/>
    <w:rsid w:val="00CA47FF"/>
    <w:rsid w:val="00CA4882"/>
    <w:rsid w:val="00CA4D42"/>
    <w:rsid w:val="00CA4F1D"/>
    <w:rsid w:val="00CA4F1E"/>
    <w:rsid w:val="00CA4F83"/>
    <w:rsid w:val="00CA4FA2"/>
    <w:rsid w:val="00CA4FB1"/>
    <w:rsid w:val="00CA51EF"/>
    <w:rsid w:val="00CA5334"/>
    <w:rsid w:val="00CA5349"/>
    <w:rsid w:val="00CA54E4"/>
    <w:rsid w:val="00CA5594"/>
    <w:rsid w:val="00CA559E"/>
    <w:rsid w:val="00CA56AA"/>
    <w:rsid w:val="00CA5CA4"/>
    <w:rsid w:val="00CA5D59"/>
    <w:rsid w:val="00CA5D6C"/>
    <w:rsid w:val="00CA5E6C"/>
    <w:rsid w:val="00CA5FFD"/>
    <w:rsid w:val="00CA65D3"/>
    <w:rsid w:val="00CA65FC"/>
    <w:rsid w:val="00CA6AE9"/>
    <w:rsid w:val="00CA6C2B"/>
    <w:rsid w:val="00CA6DEF"/>
    <w:rsid w:val="00CA70A1"/>
    <w:rsid w:val="00CA70C3"/>
    <w:rsid w:val="00CA71B1"/>
    <w:rsid w:val="00CA76B1"/>
    <w:rsid w:val="00CA779C"/>
    <w:rsid w:val="00CA7A49"/>
    <w:rsid w:val="00CA7BFC"/>
    <w:rsid w:val="00CA7C46"/>
    <w:rsid w:val="00CB011A"/>
    <w:rsid w:val="00CB01FB"/>
    <w:rsid w:val="00CB022C"/>
    <w:rsid w:val="00CB075E"/>
    <w:rsid w:val="00CB08E7"/>
    <w:rsid w:val="00CB0AE7"/>
    <w:rsid w:val="00CB0C62"/>
    <w:rsid w:val="00CB0C9F"/>
    <w:rsid w:val="00CB0CB9"/>
    <w:rsid w:val="00CB0DD2"/>
    <w:rsid w:val="00CB1482"/>
    <w:rsid w:val="00CB16F9"/>
    <w:rsid w:val="00CB171C"/>
    <w:rsid w:val="00CB17FF"/>
    <w:rsid w:val="00CB18DF"/>
    <w:rsid w:val="00CB1C0A"/>
    <w:rsid w:val="00CB1FBC"/>
    <w:rsid w:val="00CB207F"/>
    <w:rsid w:val="00CB2224"/>
    <w:rsid w:val="00CB22B4"/>
    <w:rsid w:val="00CB22C5"/>
    <w:rsid w:val="00CB2849"/>
    <w:rsid w:val="00CB290F"/>
    <w:rsid w:val="00CB2B0F"/>
    <w:rsid w:val="00CB2D83"/>
    <w:rsid w:val="00CB2D90"/>
    <w:rsid w:val="00CB2E89"/>
    <w:rsid w:val="00CB2F18"/>
    <w:rsid w:val="00CB3021"/>
    <w:rsid w:val="00CB35A1"/>
    <w:rsid w:val="00CB3A6D"/>
    <w:rsid w:val="00CB3BBC"/>
    <w:rsid w:val="00CB3BCF"/>
    <w:rsid w:val="00CB3C51"/>
    <w:rsid w:val="00CB3C79"/>
    <w:rsid w:val="00CB3F93"/>
    <w:rsid w:val="00CB4129"/>
    <w:rsid w:val="00CB445A"/>
    <w:rsid w:val="00CB4566"/>
    <w:rsid w:val="00CB4665"/>
    <w:rsid w:val="00CB4730"/>
    <w:rsid w:val="00CB49F6"/>
    <w:rsid w:val="00CB4B8B"/>
    <w:rsid w:val="00CB4BC8"/>
    <w:rsid w:val="00CB4C2C"/>
    <w:rsid w:val="00CB4CFD"/>
    <w:rsid w:val="00CB4DA7"/>
    <w:rsid w:val="00CB5064"/>
    <w:rsid w:val="00CB50AA"/>
    <w:rsid w:val="00CB5521"/>
    <w:rsid w:val="00CB5568"/>
    <w:rsid w:val="00CB5999"/>
    <w:rsid w:val="00CB5C5F"/>
    <w:rsid w:val="00CB5CA0"/>
    <w:rsid w:val="00CB6172"/>
    <w:rsid w:val="00CB63BF"/>
    <w:rsid w:val="00CB6430"/>
    <w:rsid w:val="00CB64C4"/>
    <w:rsid w:val="00CB6714"/>
    <w:rsid w:val="00CB67D7"/>
    <w:rsid w:val="00CB68E8"/>
    <w:rsid w:val="00CB6A69"/>
    <w:rsid w:val="00CB6BC1"/>
    <w:rsid w:val="00CB6DFA"/>
    <w:rsid w:val="00CB7187"/>
    <w:rsid w:val="00CB73BD"/>
    <w:rsid w:val="00CB74DA"/>
    <w:rsid w:val="00CB75CC"/>
    <w:rsid w:val="00CB75F0"/>
    <w:rsid w:val="00CB7741"/>
    <w:rsid w:val="00CB77AB"/>
    <w:rsid w:val="00CB7A1F"/>
    <w:rsid w:val="00CB7CFE"/>
    <w:rsid w:val="00CB7E58"/>
    <w:rsid w:val="00CB7F59"/>
    <w:rsid w:val="00CC02C5"/>
    <w:rsid w:val="00CC0558"/>
    <w:rsid w:val="00CC06C2"/>
    <w:rsid w:val="00CC096A"/>
    <w:rsid w:val="00CC0CC0"/>
    <w:rsid w:val="00CC0F39"/>
    <w:rsid w:val="00CC0FAA"/>
    <w:rsid w:val="00CC129D"/>
    <w:rsid w:val="00CC12A7"/>
    <w:rsid w:val="00CC136E"/>
    <w:rsid w:val="00CC1902"/>
    <w:rsid w:val="00CC199C"/>
    <w:rsid w:val="00CC1B92"/>
    <w:rsid w:val="00CC1C7D"/>
    <w:rsid w:val="00CC1DEA"/>
    <w:rsid w:val="00CC1E29"/>
    <w:rsid w:val="00CC1F4D"/>
    <w:rsid w:val="00CC2046"/>
    <w:rsid w:val="00CC2285"/>
    <w:rsid w:val="00CC2298"/>
    <w:rsid w:val="00CC229F"/>
    <w:rsid w:val="00CC22EB"/>
    <w:rsid w:val="00CC2554"/>
    <w:rsid w:val="00CC2645"/>
    <w:rsid w:val="00CC2778"/>
    <w:rsid w:val="00CC279C"/>
    <w:rsid w:val="00CC280D"/>
    <w:rsid w:val="00CC3758"/>
    <w:rsid w:val="00CC3832"/>
    <w:rsid w:val="00CC38E9"/>
    <w:rsid w:val="00CC3D97"/>
    <w:rsid w:val="00CC416F"/>
    <w:rsid w:val="00CC44A8"/>
    <w:rsid w:val="00CC48FC"/>
    <w:rsid w:val="00CC4FD0"/>
    <w:rsid w:val="00CC5045"/>
    <w:rsid w:val="00CC567F"/>
    <w:rsid w:val="00CC5B0A"/>
    <w:rsid w:val="00CC5B52"/>
    <w:rsid w:val="00CC5C7B"/>
    <w:rsid w:val="00CC6576"/>
    <w:rsid w:val="00CC6887"/>
    <w:rsid w:val="00CC6A55"/>
    <w:rsid w:val="00CC6B48"/>
    <w:rsid w:val="00CC6FE2"/>
    <w:rsid w:val="00CC73EF"/>
    <w:rsid w:val="00CC781E"/>
    <w:rsid w:val="00CC7CCE"/>
    <w:rsid w:val="00CC7E17"/>
    <w:rsid w:val="00CD01BE"/>
    <w:rsid w:val="00CD03C7"/>
    <w:rsid w:val="00CD06FF"/>
    <w:rsid w:val="00CD0836"/>
    <w:rsid w:val="00CD0966"/>
    <w:rsid w:val="00CD0D61"/>
    <w:rsid w:val="00CD0D73"/>
    <w:rsid w:val="00CD0E6B"/>
    <w:rsid w:val="00CD1492"/>
    <w:rsid w:val="00CD1791"/>
    <w:rsid w:val="00CD17D1"/>
    <w:rsid w:val="00CD17DD"/>
    <w:rsid w:val="00CD1835"/>
    <w:rsid w:val="00CD18A4"/>
    <w:rsid w:val="00CD18F0"/>
    <w:rsid w:val="00CD1D19"/>
    <w:rsid w:val="00CD1F73"/>
    <w:rsid w:val="00CD1FED"/>
    <w:rsid w:val="00CD20ED"/>
    <w:rsid w:val="00CD216E"/>
    <w:rsid w:val="00CD2320"/>
    <w:rsid w:val="00CD2353"/>
    <w:rsid w:val="00CD23F4"/>
    <w:rsid w:val="00CD24D0"/>
    <w:rsid w:val="00CD25C1"/>
    <w:rsid w:val="00CD286C"/>
    <w:rsid w:val="00CD286E"/>
    <w:rsid w:val="00CD2B0B"/>
    <w:rsid w:val="00CD2C00"/>
    <w:rsid w:val="00CD2E9E"/>
    <w:rsid w:val="00CD2EA4"/>
    <w:rsid w:val="00CD2EB5"/>
    <w:rsid w:val="00CD30A5"/>
    <w:rsid w:val="00CD30BC"/>
    <w:rsid w:val="00CD3253"/>
    <w:rsid w:val="00CD325B"/>
    <w:rsid w:val="00CD333B"/>
    <w:rsid w:val="00CD355A"/>
    <w:rsid w:val="00CD3579"/>
    <w:rsid w:val="00CD35E8"/>
    <w:rsid w:val="00CD39A2"/>
    <w:rsid w:val="00CD39DA"/>
    <w:rsid w:val="00CD3AA2"/>
    <w:rsid w:val="00CD3B35"/>
    <w:rsid w:val="00CD3BF8"/>
    <w:rsid w:val="00CD3CFC"/>
    <w:rsid w:val="00CD3D82"/>
    <w:rsid w:val="00CD3DF8"/>
    <w:rsid w:val="00CD3E85"/>
    <w:rsid w:val="00CD3EA0"/>
    <w:rsid w:val="00CD3ED8"/>
    <w:rsid w:val="00CD3FA9"/>
    <w:rsid w:val="00CD3FFC"/>
    <w:rsid w:val="00CD41F9"/>
    <w:rsid w:val="00CD42B3"/>
    <w:rsid w:val="00CD4958"/>
    <w:rsid w:val="00CD4AB0"/>
    <w:rsid w:val="00CD4CD7"/>
    <w:rsid w:val="00CD4D85"/>
    <w:rsid w:val="00CD4EAF"/>
    <w:rsid w:val="00CD4EFF"/>
    <w:rsid w:val="00CD4F85"/>
    <w:rsid w:val="00CD5213"/>
    <w:rsid w:val="00CD5328"/>
    <w:rsid w:val="00CD5340"/>
    <w:rsid w:val="00CD539D"/>
    <w:rsid w:val="00CD581E"/>
    <w:rsid w:val="00CD595A"/>
    <w:rsid w:val="00CD5A84"/>
    <w:rsid w:val="00CD5D66"/>
    <w:rsid w:val="00CD5ECB"/>
    <w:rsid w:val="00CD6102"/>
    <w:rsid w:val="00CD6145"/>
    <w:rsid w:val="00CD6759"/>
    <w:rsid w:val="00CD6B37"/>
    <w:rsid w:val="00CD6C01"/>
    <w:rsid w:val="00CD6C7A"/>
    <w:rsid w:val="00CD6CF9"/>
    <w:rsid w:val="00CD6D99"/>
    <w:rsid w:val="00CD6E98"/>
    <w:rsid w:val="00CD71C1"/>
    <w:rsid w:val="00CD729F"/>
    <w:rsid w:val="00CD74AC"/>
    <w:rsid w:val="00CD75AD"/>
    <w:rsid w:val="00CD7645"/>
    <w:rsid w:val="00CD7AEE"/>
    <w:rsid w:val="00CD7D00"/>
    <w:rsid w:val="00CD7FFB"/>
    <w:rsid w:val="00CDA4F5"/>
    <w:rsid w:val="00CE00D7"/>
    <w:rsid w:val="00CE01CB"/>
    <w:rsid w:val="00CE0302"/>
    <w:rsid w:val="00CE0778"/>
    <w:rsid w:val="00CE086A"/>
    <w:rsid w:val="00CE0AA8"/>
    <w:rsid w:val="00CE0C5D"/>
    <w:rsid w:val="00CE0F0D"/>
    <w:rsid w:val="00CE10C4"/>
    <w:rsid w:val="00CE1174"/>
    <w:rsid w:val="00CE11AE"/>
    <w:rsid w:val="00CE11D0"/>
    <w:rsid w:val="00CE1603"/>
    <w:rsid w:val="00CE1711"/>
    <w:rsid w:val="00CE17AB"/>
    <w:rsid w:val="00CE1C50"/>
    <w:rsid w:val="00CE1EFC"/>
    <w:rsid w:val="00CE2132"/>
    <w:rsid w:val="00CE23BE"/>
    <w:rsid w:val="00CE2462"/>
    <w:rsid w:val="00CE2709"/>
    <w:rsid w:val="00CE27C6"/>
    <w:rsid w:val="00CE2844"/>
    <w:rsid w:val="00CE28FA"/>
    <w:rsid w:val="00CE2B89"/>
    <w:rsid w:val="00CE2CAD"/>
    <w:rsid w:val="00CE2CB4"/>
    <w:rsid w:val="00CE2F85"/>
    <w:rsid w:val="00CE3067"/>
    <w:rsid w:val="00CE35C5"/>
    <w:rsid w:val="00CE370F"/>
    <w:rsid w:val="00CE3934"/>
    <w:rsid w:val="00CE3935"/>
    <w:rsid w:val="00CE3977"/>
    <w:rsid w:val="00CE3C22"/>
    <w:rsid w:val="00CE3DCD"/>
    <w:rsid w:val="00CE3E2A"/>
    <w:rsid w:val="00CE404E"/>
    <w:rsid w:val="00CE4144"/>
    <w:rsid w:val="00CE4223"/>
    <w:rsid w:val="00CE46BD"/>
    <w:rsid w:val="00CE4748"/>
    <w:rsid w:val="00CE488F"/>
    <w:rsid w:val="00CE48BE"/>
    <w:rsid w:val="00CE4BB9"/>
    <w:rsid w:val="00CE4BE0"/>
    <w:rsid w:val="00CE4CDF"/>
    <w:rsid w:val="00CE53FC"/>
    <w:rsid w:val="00CE54E5"/>
    <w:rsid w:val="00CE551C"/>
    <w:rsid w:val="00CE55E1"/>
    <w:rsid w:val="00CE5B3F"/>
    <w:rsid w:val="00CE5CF5"/>
    <w:rsid w:val="00CE5D13"/>
    <w:rsid w:val="00CE6469"/>
    <w:rsid w:val="00CE64EC"/>
    <w:rsid w:val="00CE6652"/>
    <w:rsid w:val="00CE671E"/>
    <w:rsid w:val="00CE6766"/>
    <w:rsid w:val="00CE6793"/>
    <w:rsid w:val="00CE6DAF"/>
    <w:rsid w:val="00CE709B"/>
    <w:rsid w:val="00CE7292"/>
    <w:rsid w:val="00CE7583"/>
    <w:rsid w:val="00CE7A01"/>
    <w:rsid w:val="00CE7B2C"/>
    <w:rsid w:val="00CE7D84"/>
    <w:rsid w:val="00CE7F98"/>
    <w:rsid w:val="00CF04F6"/>
    <w:rsid w:val="00CF05A0"/>
    <w:rsid w:val="00CF0654"/>
    <w:rsid w:val="00CF0756"/>
    <w:rsid w:val="00CF0938"/>
    <w:rsid w:val="00CF0B0F"/>
    <w:rsid w:val="00CF0D43"/>
    <w:rsid w:val="00CF1297"/>
    <w:rsid w:val="00CF1548"/>
    <w:rsid w:val="00CF1622"/>
    <w:rsid w:val="00CF1695"/>
    <w:rsid w:val="00CF1849"/>
    <w:rsid w:val="00CF1B03"/>
    <w:rsid w:val="00CF201C"/>
    <w:rsid w:val="00CF20C0"/>
    <w:rsid w:val="00CF20D1"/>
    <w:rsid w:val="00CF21CE"/>
    <w:rsid w:val="00CF21DA"/>
    <w:rsid w:val="00CF2223"/>
    <w:rsid w:val="00CF251E"/>
    <w:rsid w:val="00CF2635"/>
    <w:rsid w:val="00CF27DE"/>
    <w:rsid w:val="00CF291B"/>
    <w:rsid w:val="00CF2DC4"/>
    <w:rsid w:val="00CF2DC7"/>
    <w:rsid w:val="00CF2FBE"/>
    <w:rsid w:val="00CF31CA"/>
    <w:rsid w:val="00CF34DD"/>
    <w:rsid w:val="00CF364D"/>
    <w:rsid w:val="00CF3732"/>
    <w:rsid w:val="00CF398F"/>
    <w:rsid w:val="00CF3C10"/>
    <w:rsid w:val="00CF3CDC"/>
    <w:rsid w:val="00CF3DD6"/>
    <w:rsid w:val="00CF40FE"/>
    <w:rsid w:val="00CF43B8"/>
    <w:rsid w:val="00CF46DB"/>
    <w:rsid w:val="00CF490E"/>
    <w:rsid w:val="00CF4B32"/>
    <w:rsid w:val="00CF4E74"/>
    <w:rsid w:val="00CF4ED7"/>
    <w:rsid w:val="00CF4F28"/>
    <w:rsid w:val="00CF5029"/>
    <w:rsid w:val="00CF5093"/>
    <w:rsid w:val="00CF50C4"/>
    <w:rsid w:val="00CF5254"/>
    <w:rsid w:val="00CF5383"/>
    <w:rsid w:val="00CF53AC"/>
    <w:rsid w:val="00CF543F"/>
    <w:rsid w:val="00CF5843"/>
    <w:rsid w:val="00CF5BD5"/>
    <w:rsid w:val="00CF5C24"/>
    <w:rsid w:val="00CF5D59"/>
    <w:rsid w:val="00CF5DB4"/>
    <w:rsid w:val="00CF5DF2"/>
    <w:rsid w:val="00CF5ED1"/>
    <w:rsid w:val="00CF6205"/>
    <w:rsid w:val="00CF621C"/>
    <w:rsid w:val="00CF63C7"/>
    <w:rsid w:val="00CF65E4"/>
    <w:rsid w:val="00CF6A6D"/>
    <w:rsid w:val="00CF6B74"/>
    <w:rsid w:val="00CF6ED4"/>
    <w:rsid w:val="00CF7198"/>
    <w:rsid w:val="00CF77E9"/>
    <w:rsid w:val="00CF78AE"/>
    <w:rsid w:val="00CF7E27"/>
    <w:rsid w:val="00CF7F1F"/>
    <w:rsid w:val="00CFD5FA"/>
    <w:rsid w:val="00D0001D"/>
    <w:rsid w:val="00D000BB"/>
    <w:rsid w:val="00D00100"/>
    <w:rsid w:val="00D00A0D"/>
    <w:rsid w:val="00D00B5E"/>
    <w:rsid w:val="00D00CA1"/>
    <w:rsid w:val="00D00D36"/>
    <w:rsid w:val="00D00EBB"/>
    <w:rsid w:val="00D00EF5"/>
    <w:rsid w:val="00D012D1"/>
    <w:rsid w:val="00D014BC"/>
    <w:rsid w:val="00D014FE"/>
    <w:rsid w:val="00D01546"/>
    <w:rsid w:val="00D01C05"/>
    <w:rsid w:val="00D01C33"/>
    <w:rsid w:val="00D01CE9"/>
    <w:rsid w:val="00D01E8B"/>
    <w:rsid w:val="00D01E8E"/>
    <w:rsid w:val="00D01FFA"/>
    <w:rsid w:val="00D020BD"/>
    <w:rsid w:val="00D02109"/>
    <w:rsid w:val="00D0234E"/>
    <w:rsid w:val="00D0265B"/>
    <w:rsid w:val="00D027A4"/>
    <w:rsid w:val="00D0282C"/>
    <w:rsid w:val="00D029D0"/>
    <w:rsid w:val="00D02B3B"/>
    <w:rsid w:val="00D02F4B"/>
    <w:rsid w:val="00D0316F"/>
    <w:rsid w:val="00D032FE"/>
    <w:rsid w:val="00D0344C"/>
    <w:rsid w:val="00D034E4"/>
    <w:rsid w:val="00D039F2"/>
    <w:rsid w:val="00D03A32"/>
    <w:rsid w:val="00D03B03"/>
    <w:rsid w:val="00D03B7E"/>
    <w:rsid w:val="00D03C3D"/>
    <w:rsid w:val="00D03D4D"/>
    <w:rsid w:val="00D03EF3"/>
    <w:rsid w:val="00D03F7D"/>
    <w:rsid w:val="00D040E7"/>
    <w:rsid w:val="00D0437A"/>
    <w:rsid w:val="00D04658"/>
    <w:rsid w:val="00D047C2"/>
    <w:rsid w:val="00D047F2"/>
    <w:rsid w:val="00D04A93"/>
    <w:rsid w:val="00D04C9B"/>
    <w:rsid w:val="00D04E68"/>
    <w:rsid w:val="00D04EE9"/>
    <w:rsid w:val="00D05352"/>
    <w:rsid w:val="00D0550E"/>
    <w:rsid w:val="00D05620"/>
    <w:rsid w:val="00D05B65"/>
    <w:rsid w:val="00D05BF4"/>
    <w:rsid w:val="00D05CBE"/>
    <w:rsid w:val="00D05CE3"/>
    <w:rsid w:val="00D05E17"/>
    <w:rsid w:val="00D060AD"/>
    <w:rsid w:val="00D06177"/>
    <w:rsid w:val="00D061EB"/>
    <w:rsid w:val="00D062BB"/>
    <w:rsid w:val="00D064F9"/>
    <w:rsid w:val="00D06612"/>
    <w:rsid w:val="00D0661B"/>
    <w:rsid w:val="00D06947"/>
    <w:rsid w:val="00D06D39"/>
    <w:rsid w:val="00D07070"/>
    <w:rsid w:val="00D070C4"/>
    <w:rsid w:val="00D0714C"/>
    <w:rsid w:val="00D073EB"/>
    <w:rsid w:val="00D076CA"/>
    <w:rsid w:val="00D07C4F"/>
    <w:rsid w:val="00D08017"/>
    <w:rsid w:val="00D0DB38"/>
    <w:rsid w:val="00D100C4"/>
    <w:rsid w:val="00D1014B"/>
    <w:rsid w:val="00D10153"/>
    <w:rsid w:val="00D10385"/>
    <w:rsid w:val="00D105F2"/>
    <w:rsid w:val="00D10615"/>
    <w:rsid w:val="00D10776"/>
    <w:rsid w:val="00D10780"/>
    <w:rsid w:val="00D1079B"/>
    <w:rsid w:val="00D1088B"/>
    <w:rsid w:val="00D1097F"/>
    <w:rsid w:val="00D109D7"/>
    <w:rsid w:val="00D109D8"/>
    <w:rsid w:val="00D10C01"/>
    <w:rsid w:val="00D10E2C"/>
    <w:rsid w:val="00D110CB"/>
    <w:rsid w:val="00D11540"/>
    <w:rsid w:val="00D1159B"/>
    <w:rsid w:val="00D11B83"/>
    <w:rsid w:val="00D11D01"/>
    <w:rsid w:val="00D11E6E"/>
    <w:rsid w:val="00D122E5"/>
    <w:rsid w:val="00D123D2"/>
    <w:rsid w:val="00D12E27"/>
    <w:rsid w:val="00D12EF6"/>
    <w:rsid w:val="00D12F8E"/>
    <w:rsid w:val="00D12F95"/>
    <w:rsid w:val="00D13095"/>
    <w:rsid w:val="00D13140"/>
    <w:rsid w:val="00D131D6"/>
    <w:rsid w:val="00D1325A"/>
    <w:rsid w:val="00D1349E"/>
    <w:rsid w:val="00D13516"/>
    <w:rsid w:val="00D13683"/>
    <w:rsid w:val="00D1386F"/>
    <w:rsid w:val="00D138F5"/>
    <w:rsid w:val="00D13AE0"/>
    <w:rsid w:val="00D13B0C"/>
    <w:rsid w:val="00D13C0D"/>
    <w:rsid w:val="00D13EDE"/>
    <w:rsid w:val="00D13EFF"/>
    <w:rsid w:val="00D14179"/>
    <w:rsid w:val="00D143C7"/>
    <w:rsid w:val="00D147CA"/>
    <w:rsid w:val="00D147CF"/>
    <w:rsid w:val="00D148A9"/>
    <w:rsid w:val="00D148ED"/>
    <w:rsid w:val="00D149CB"/>
    <w:rsid w:val="00D14D29"/>
    <w:rsid w:val="00D1511D"/>
    <w:rsid w:val="00D15393"/>
    <w:rsid w:val="00D1567F"/>
    <w:rsid w:val="00D157C2"/>
    <w:rsid w:val="00D16053"/>
    <w:rsid w:val="00D16463"/>
    <w:rsid w:val="00D16BDD"/>
    <w:rsid w:val="00D16C5A"/>
    <w:rsid w:val="00D16C78"/>
    <w:rsid w:val="00D16DB2"/>
    <w:rsid w:val="00D170FE"/>
    <w:rsid w:val="00D171AA"/>
    <w:rsid w:val="00D17281"/>
    <w:rsid w:val="00D1751E"/>
    <w:rsid w:val="00D1765F"/>
    <w:rsid w:val="00D17681"/>
    <w:rsid w:val="00D1777C"/>
    <w:rsid w:val="00D178E0"/>
    <w:rsid w:val="00D17F45"/>
    <w:rsid w:val="00D20473"/>
    <w:rsid w:val="00D20537"/>
    <w:rsid w:val="00D205F9"/>
    <w:rsid w:val="00D20697"/>
    <w:rsid w:val="00D20A1E"/>
    <w:rsid w:val="00D20BE6"/>
    <w:rsid w:val="00D20F07"/>
    <w:rsid w:val="00D20FD6"/>
    <w:rsid w:val="00D21524"/>
    <w:rsid w:val="00D215D2"/>
    <w:rsid w:val="00D216D6"/>
    <w:rsid w:val="00D21714"/>
    <w:rsid w:val="00D21852"/>
    <w:rsid w:val="00D21891"/>
    <w:rsid w:val="00D21924"/>
    <w:rsid w:val="00D21A7A"/>
    <w:rsid w:val="00D21D70"/>
    <w:rsid w:val="00D21D76"/>
    <w:rsid w:val="00D22338"/>
    <w:rsid w:val="00D223FA"/>
    <w:rsid w:val="00D224E4"/>
    <w:rsid w:val="00D22662"/>
    <w:rsid w:val="00D22AD1"/>
    <w:rsid w:val="00D22C0E"/>
    <w:rsid w:val="00D22D00"/>
    <w:rsid w:val="00D22D81"/>
    <w:rsid w:val="00D230AB"/>
    <w:rsid w:val="00D23348"/>
    <w:rsid w:val="00D233D9"/>
    <w:rsid w:val="00D2341A"/>
    <w:rsid w:val="00D234E8"/>
    <w:rsid w:val="00D235F8"/>
    <w:rsid w:val="00D236F2"/>
    <w:rsid w:val="00D239B6"/>
    <w:rsid w:val="00D239C2"/>
    <w:rsid w:val="00D23F4E"/>
    <w:rsid w:val="00D24056"/>
    <w:rsid w:val="00D24057"/>
    <w:rsid w:val="00D240CD"/>
    <w:rsid w:val="00D240D6"/>
    <w:rsid w:val="00D241EF"/>
    <w:rsid w:val="00D246AB"/>
    <w:rsid w:val="00D246F5"/>
    <w:rsid w:val="00D24816"/>
    <w:rsid w:val="00D24832"/>
    <w:rsid w:val="00D2491B"/>
    <w:rsid w:val="00D2493B"/>
    <w:rsid w:val="00D24BA2"/>
    <w:rsid w:val="00D24DA1"/>
    <w:rsid w:val="00D25031"/>
    <w:rsid w:val="00D25071"/>
    <w:rsid w:val="00D25170"/>
    <w:rsid w:val="00D253AE"/>
    <w:rsid w:val="00D25620"/>
    <w:rsid w:val="00D25630"/>
    <w:rsid w:val="00D256FE"/>
    <w:rsid w:val="00D25850"/>
    <w:rsid w:val="00D25898"/>
    <w:rsid w:val="00D25BE8"/>
    <w:rsid w:val="00D25C2E"/>
    <w:rsid w:val="00D25D8A"/>
    <w:rsid w:val="00D25E36"/>
    <w:rsid w:val="00D26398"/>
    <w:rsid w:val="00D2659C"/>
    <w:rsid w:val="00D265F3"/>
    <w:rsid w:val="00D2695A"/>
    <w:rsid w:val="00D2695E"/>
    <w:rsid w:val="00D26992"/>
    <w:rsid w:val="00D26A4C"/>
    <w:rsid w:val="00D26C4C"/>
    <w:rsid w:val="00D26CEA"/>
    <w:rsid w:val="00D26D04"/>
    <w:rsid w:val="00D26D6C"/>
    <w:rsid w:val="00D26E16"/>
    <w:rsid w:val="00D26E45"/>
    <w:rsid w:val="00D26EA5"/>
    <w:rsid w:val="00D26EDB"/>
    <w:rsid w:val="00D27274"/>
    <w:rsid w:val="00D272A4"/>
    <w:rsid w:val="00D27370"/>
    <w:rsid w:val="00D2785C"/>
    <w:rsid w:val="00D278BA"/>
    <w:rsid w:val="00D27CEB"/>
    <w:rsid w:val="00D27D13"/>
    <w:rsid w:val="00D27D48"/>
    <w:rsid w:val="00D3000F"/>
    <w:rsid w:val="00D3022A"/>
    <w:rsid w:val="00D30271"/>
    <w:rsid w:val="00D304FC"/>
    <w:rsid w:val="00D3065B"/>
    <w:rsid w:val="00D30BF3"/>
    <w:rsid w:val="00D30C82"/>
    <w:rsid w:val="00D30CD4"/>
    <w:rsid w:val="00D30E16"/>
    <w:rsid w:val="00D30E59"/>
    <w:rsid w:val="00D30F90"/>
    <w:rsid w:val="00D31184"/>
    <w:rsid w:val="00D31243"/>
    <w:rsid w:val="00D317C5"/>
    <w:rsid w:val="00D317EB"/>
    <w:rsid w:val="00D31842"/>
    <w:rsid w:val="00D3199D"/>
    <w:rsid w:val="00D31C1B"/>
    <w:rsid w:val="00D31C86"/>
    <w:rsid w:val="00D31E8F"/>
    <w:rsid w:val="00D320F2"/>
    <w:rsid w:val="00D321EE"/>
    <w:rsid w:val="00D3230D"/>
    <w:rsid w:val="00D323CE"/>
    <w:rsid w:val="00D3245E"/>
    <w:rsid w:val="00D324FB"/>
    <w:rsid w:val="00D3296F"/>
    <w:rsid w:val="00D32AE6"/>
    <w:rsid w:val="00D3331F"/>
    <w:rsid w:val="00D334C3"/>
    <w:rsid w:val="00D335B7"/>
    <w:rsid w:val="00D335B8"/>
    <w:rsid w:val="00D337B9"/>
    <w:rsid w:val="00D33805"/>
    <w:rsid w:val="00D339D5"/>
    <w:rsid w:val="00D33ABE"/>
    <w:rsid w:val="00D33AF7"/>
    <w:rsid w:val="00D33B28"/>
    <w:rsid w:val="00D33B8A"/>
    <w:rsid w:val="00D33E09"/>
    <w:rsid w:val="00D340DB"/>
    <w:rsid w:val="00D341F2"/>
    <w:rsid w:val="00D34373"/>
    <w:rsid w:val="00D34381"/>
    <w:rsid w:val="00D34403"/>
    <w:rsid w:val="00D34517"/>
    <w:rsid w:val="00D34654"/>
    <w:rsid w:val="00D34745"/>
    <w:rsid w:val="00D34798"/>
    <w:rsid w:val="00D3488D"/>
    <w:rsid w:val="00D34B9B"/>
    <w:rsid w:val="00D34CEA"/>
    <w:rsid w:val="00D34DEC"/>
    <w:rsid w:val="00D350AE"/>
    <w:rsid w:val="00D350C7"/>
    <w:rsid w:val="00D350ED"/>
    <w:rsid w:val="00D352E9"/>
    <w:rsid w:val="00D3541D"/>
    <w:rsid w:val="00D35511"/>
    <w:rsid w:val="00D35637"/>
    <w:rsid w:val="00D3565A"/>
    <w:rsid w:val="00D3598B"/>
    <w:rsid w:val="00D35A49"/>
    <w:rsid w:val="00D35CFE"/>
    <w:rsid w:val="00D35D4E"/>
    <w:rsid w:val="00D35D62"/>
    <w:rsid w:val="00D35D69"/>
    <w:rsid w:val="00D35E41"/>
    <w:rsid w:val="00D35FF7"/>
    <w:rsid w:val="00D36004"/>
    <w:rsid w:val="00D36505"/>
    <w:rsid w:val="00D3658C"/>
    <w:rsid w:val="00D3660A"/>
    <w:rsid w:val="00D36666"/>
    <w:rsid w:val="00D366B4"/>
    <w:rsid w:val="00D36ADC"/>
    <w:rsid w:val="00D36D69"/>
    <w:rsid w:val="00D36FE4"/>
    <w:rsid w:val="00D37397"/>
    <w:rsid w:val="00D37480"/>
    <w:rsid w:val="00D375E0"/>
    <w:rsid w:val="00D376FE"/>
    <w:rsid w:val="00D3781A"/>
    <w:rsid w:val="00D3782D"/>
    <w:rsid w:val="00D37954"/>
    <w:rsid w:val="00D37A22"/>
    <w:rsid w:val="00D37BAA"/>
    <w:rsid w:val="00D37E2D"/>
    <w:rsid w:val="00D3CB55"/>
    <w:rsid w:val="00D40030"/>
    <w:rsid w:val="00D40102"/>
    <w:rsid w:val="00D401CA"/>
    <w:rsid w:val="00D40553"/>
    <w:rsid w:val="00D405F8"/>
    <w:rsid w:val="00D4060D"/>
    <w:rsid w:val="00D40634"/>
    <w:rsid w:val="00D40650"/>
    <w:rsid w:val="00D406A0"/>
    <w:rsid w:val="00D409AC"/>
    <w:rsid w:val="00D40D2E"/>
    <w:rsid w:val="00D410F1"/>
    <w:rsid w:val="00D4113D"/>
    <w:rsid w:val="00D416E0"/>
    <w:rsid w:val="00D417A8"/>
    <w:rsid w:val="00D41B47"/>
    <w:rsid w:val="00D41C9F"/>
    <w:rsid w:val="00D41DFC"/>
    <w:rsid w:val="00D41E3E"/>
    <w:rsid w:val="00D41E74"/>
    <w:rsid w:val="00D41E99"/>
    <w:rsid w:val="00D42095"/>
    <w:rsid w:val="00D4225A"/>
    <w:rsid w:val="00D42412"/>
    <w:rsid w:val="00D42496"/>
    <w:rsid w:val="00D42547"/>
    <w:rsid w:val="00D42698"/>
    <w:rsid w:val="00D429A0"/>
    <w:rsid w:val="00D429BF"/>
    <w:rsid w:val="00D42B81"/>
    <w:rsid w:val="00D42BC4"/>
    <w:rsid w:val="00D42D43"/>
    <w:rsid w:val="00D4318A"/>
    <w:rsid w:val="00D4330A"/>
    <w:rsid w:val="00D43469"/>
    <w:rsid w:val="00D43843"/>
    <w:rsid w:val="00D439D5"/>
    <w:rsid w:val="00D43B10"/>
    <w:rsid w:val="00D43BC8"/>
    <w:rsid w:val="00D43EF5"/>
    <w:rsid w:val="00D43FFB"/>
    <w:rsid w:val="00D44002"/>
    <w:rsid w:val="00D4403D"/>
    <w:rsid w:val="00D44070"/>
    <w:rsid w:val="00D44081"/>
    <w:rsid w:val="00D442B1"/>
    <w:rsid w:val="00D44439"/>
    <w:rsid w:val="00D4499A"/>
    <w:rsid w:val="00D449D9"/>
    <w:rsid w:val="00D449E4"/>
    <w:rsid w:val="00D44B94"/>
    <w:rsid w:val="00D44E0A"/>
    <w:rsid w:val="00D44EF3"/>
    <w:rsid w:val="00D4522F"/>
    <w:rsid w:val="00D453CD"/>
    <w:rsid w:val="00D4557C"/>
    <w:rsid w:val="00D456F2"/>
    <w:rsid w:val="00D459FE"/>
    <w:rsid w:val="00D45A30"/>
    <w:rsid w:val="00D45CB5"/>
    <w:rsid w:val="00D45E0D"/>
    <w:rsid w:val="00D45EA5"/>
    <w:rsid w:val="00D45EC8"/>
    <w:rsid w:val="00D46328"/>
    <w:rsid w:val="00D46AB0"/>
    <w:rsid w:val="00D46ECC"/>
    <w:rsid w:val="00D47071"/>
    <w:rsid w:val="00D47132"/>
    <w:rsid w:val="00D47197"/>
    <w:rsid w:val="00D4728A"/>
    <w:rsid w:val="00D47A12"/>
    <w:rsid w:val="00D47A1F"/>
    <w:rsid w:val="00D47A38"/>
    <w:rsid w:val="00D47BE2"/>
    <w:rsid w:val="00D50335"/>
    <w:rsid w:val="00D50378"/>
    <w:rsid w:val="00D5078C"/>
    <w:rsid w:val="00D5089D"/>
    <w:rsid w:val="00D508CD"/>
    <w:rsid w:val="00D50A42"/>
    <w:rsid w:val="00D50BCE"/>
    <w:rsid w:val="00D50DF4"/>
    <w:rsid w:val="00D50EDD"/>
    <w:rsid w:val="00D51056"/>
    <w:rsid w:val="00D510C1"/>
    <w:rsid w:val="00D51232"/>
    <w:rsid w:val="00D512A9"/>
    <w:rsid w:val="00D513E0"/>
    <w:rsid w:val="00D51483"/>
    <w:rsid w:val="00D514E0"/>
    <w:rsid w:val="00D5151B"/>
    <w:rsid w:val="00D5158E"/>
    <w:rsid w:val="00D515B9"/>
    <w:rsid w:val="00D5175D"/>
    <w:rsid w:val="00D517A5"/>
    <w:rsid w:val="00D518C9"/>
    <w:rsid w:val="00D51BE8"/>
    <w:rsid w:val="00D51CE9"/>
    <w:rsid w:val="00D51DDC"/>
    <w:rsid w:val="00D51F6B"/>
    <w:rsid w:val="00D5205A"/>
    <w:rsid w:val="00D523EF"/>
    <w:rsid w:val="00D52589"/>
    <w:rsid w:val="00D52745"/>
    <w:rsid w:val="00D52879"/>
    <w:rsid w:val="00D52CC4"/>
    <w:rsid w:val="00D52E45"/>
    <w:rsid w:val="00D52ED2"/>
    <w:rsid w:val="00D537D6"/>
    <w:rsid w:val="00D537F5"/>
    <w:rsid w:val="00D53B02"/>
    <w:rsid w:val="00D53CC3"/>
    <w:rsid w:val="00D53DB3"/>
    <w:rsid w:val="00D53EC8"/>
    <w:rsid w:val="00D53F1E"/>
    <w:rsid w:val="00D53FA6"/>
    <w:rsid w:val="00D5425F"/>
    <w:rsid w:val="00D54322"/>
    <w:rsid w:val="00D54641"/>
    <w:rsid w:val="00D54966"/>
    <w:rsid w:val="00D549C6"/>
    <w:rsid w:val="00D54DC3"/>
    <w:rsid w:val="00D54E5E"/>
    <w:rsid w:val="00D55224"/>
    <w:rsid w:val="00D553B8"/>
    <w:rsid w:val="00D553D2"/>
    <w:rsid w:val="00D553ED"/>
    <w:rsid w:val="00D55439"/>
    <w:rsid w:val="00D55485"/>
    <w:rsid w:val="00D55527"/>
    <w:rsid w:val="00D55864"/>
    <w:rsid w:val="00D558E9"/>
    <w:rsid w:val="00D5594A"/>
    <w:rsid w:val="00D5597F"/>
    <w:rsid w:val="00D55A45"/>
    <w:rsid w:val="00D55A5A"/>
    <w:rsid w:val="00D55B81"/>
    <w:rsid w:val="00D55DD7"/>
    <w:rsid w:val="00D56190"/>
    <w:rsid w:val="00D5635B"/>
    <w:rsid w:val="00D563E1"/>
    <w:rsid w:val="00D564AE"/>
    <w:rsid w:val="00D567E3"/>
    <w:rsid w:val="00D568D1"/>
    <w:rsid w:val="00D56D31"/>
    <w:rsid w:val="00D56DA4"/>
    <w:rsid w:val="00D56ED1"/>
    <w:rsid w:val="00D57235"/>
    <w:rsid w:val="00D573EB"/>
    <w:rsid w:val="00D57501"/>
    <w:rsid w:val="00D577EF"/>
    <w:rsid w:val="00D577F1"/>
    <w:rsid w:val="00D578A9"/>
    <w:rsid w:val="00D57A82"/>
    <w:rsid w:val="00D57C05"/>
    <w:rsid w:val="00D57C86"/>
    <w:rsid w:val="00D600E0"/>
    <w:rsid w:val="00D6021B"/>
    <w:rsid w:val="00D60309"/>
    <w:rsid w:val="00D604A9"/>
    <w:rsid w:val="00D6077B"/>
    <w:rsid w:val="00D6077C"/>
    <w:rsid w:val="00D60A12"/>
    <w:rsid w:val="00D60B13"/>
    <w:rsid w:val="00D60C85"/>
    <w:rsid w:val="00D60F84"/>
    <w:rsid w:val="00D61055"/>
    <w:rsid w:val="00D610E5"/>
    <w:rsid w:val="00D6137E"/>
    <w:rsid w:val="00D613CC"/>
    <w:rsid w:val="00D615AF"/>
    <w:rsid w:val="00D61703"/>
    <w:rsid w:val="00D61BC3"/>
    <w:rsid w:val="00D61F5E"/>
    <w:rsid w:val="00D62291"/>
    <w:rsid w:val="00D62302"/>
    <w:rsid w:val="00D627C1"/>
    <w:rsid w:val="00D627DB"/>
    <w:rsid w:val="00D628D5"/>
    <w:rsid w:val="00D62964"/>
    <w:rsid w:val="00D62A53"/>
    <w:rsid w:val="00D62BF0"/>
    <w:rsid w:val="00D63056"/>
    <w:rsid w:val="00D63138"/>
    <w:rsid w:val="00D63201"/>
    <w:rsid w:val="00D632BA"/>
    <w:rsid w:val="00D633D7"/>
    <w:rsid w:val="00D63431"/>
    <w:rsid w:val="00D635ED"/>
    <w:rsid w:val="00D6361C"/>
    <w:rsid w:val="00D63642"/>
    <w:rsid w:val="00D63941"/>
    <w:rsid w:val="00D63945"/>
    <w:rsid w:val="00D63A6D"/>
    <w:rsid w:val="00D63AE4"/>
    <w:rsid w:val="00D63D0C"/>
    <w:rsid w:val="00D63D5B"/>
    <w:rsid w:val="00D63E30"/>
    <w:rsid w:val="00D63F6C"/>
    <w:rsid w:val="00D64222"/>
    <w:rsid w:val="00D64867"/>
    <w:rsid w:val="00D649DE"/>
    <w:rsid w:val="00D64BD9"/>
    <w:rsid w:val="00D64DD5"/>
    <w:rsid w:val="00D64E2A"/>
    <w:rsid w:val="00D64E6C"/>
    <w:rsid w:val="00D64EF9"/>
    <w:rsid w:val="00D64F71"/>
    <w:rsid w:val="00D650B7"/>
    <w:rsid w:val="00D652CA"/>
    <w:rsid w:val="00D65338"/>
    <w:rsid w:val="00D65616"/>
    <w:rsid w:val="00D65D1E"/>
    <w:rsid w:val="00D65E3B"/>
    <w:rsid w:val="00D66139"/>
    <w:rsid w:val="00D6617F"/>
    <w:rsid w:val="00D66388"/>
    <w:rsid w:val="00D66839"/>
    <w:rsid w:val="00D669FE"/>
    <w:rsid w:val="00D66A76"/>
    <w:rsid w:val="00D66AB9"/>
    <w:rsid w:val="00D66B7D"/>
    <w:rsid w:val="00D66F0B"/>
    <w:rsid w:val="00D6701C"/>
    <w:rsid w:val="00D67272"/>
    <w:rsid w:val="00D67411"/>
    <w:rsid w:val="00D675A8"/>
    <w:rsid w:val="00D67673"/>
    <w:rsid w:val="00D67683"/>
    <w:rsid w:val="00D67784"/>
    <w:rsid w:val="00D6794D"/>
    <w:rsid w:val="00D67D7E"/>
    <w:rsid w:val="00D70207"/>
    <w:rsid w:val="00D70927"/>
    <w:rsid w:val="00D70D1B"/>
    <w:rsid w:val="00D70D1F"/>
    <w:rsid w:val="00D70D55"/>
    <w:rsid w:val="00D70DE1"/>
    <w:rsid w:val="00D70DF9"/>
    <w:rsid w:val="00D70E43"/>
    <w:rsid w:val="00D70ED2"/>
    <w:rsid w:val="00D70FF9"/>
    <w:rsid w:val="00D71062"/>
    <w:rsid w:val="00D712A5"/>
    <w:rsid w:val="00D71416"/>
    <w:rsid w:val="00D7175B"/>
    <w:rsid w:val="00D7178A"/>
    <w:rsid w:val="00D7185A"/>
    <w:rsid w:val="00D71A1A"/>
    <w:rsid w:val="00D71A8C"/>
    <w:rsid w:val="00D71AB3"/>
    <w:rsid w:val="00D71B79"/>
    <w:rsid w:val="00D71C2E"/>
    <w:rsid w:val="00D71D47"/>
    <w:rsid w:val="00D71E93"/>
    <w:rsid w:val="00D72109"/>
    <w:rsid w:val="00D723DC"/>
    <w:rsid w:val="00D72733"/>
    <w:rsid w:val="00D728C6"/>
    <w:rsid w:val="00D7293F"/>
    <w:rsid w:val="00D72B96"/>
    <w:rsid w:val="00D72D30"/>
    <w:rsid w:val="00D73079"/>
    <w:rsid w:val="00D7308C"/>
    <w:rsid w:val="00D7319F"/>
    <w:rsid w:val="00D7323E"/>
    <w:rsid w:val="00D73B70"/>
    <w:rsid w:val="00D73CFE"/>
    <w:rsid w:val="00D73D4A"/>
    <w:rsid w:val="00D73DDA"/>
    <w:rsid w:val="00D73DF3"/>
    <w:rsid w:val="00D73DFB"/>
    <w:rsid w:val="00D7435D"/>
    <w:rsid w:val="00D7459C"/>
    <w:rsid w:val="00D75185"/>
    <w:rsid w:val="00D7518B"/>
    <w:rsid w:val="00D75289"/>
    <w:rsid w:val="00D752E2"/>
    <w:rsid w:val="00D7543F"/>
    <w:rsid w:val="00D75738"/>
    <w:rsid w:val="00D757BB"/>
    <w:rsid w:val="00D7582B"/>
    <w:rsid w:val="00D7583F"/>
    <w:rsid w:val="00D758EE"/>
    <w:rsid w:val="00D75948"/>
    <w:rsid w:val="00D75B03"/>
    <w:rsid w:val="00D75BA8"/>
    <w:rsid w:val="00D75CC4"/>
    <w:rsid w:val="00D75E8C"/>
    <w:rsid w:val="00D75F5B"/>
    <w:rsid w:val="00D75F6C"/>
    <w:rsid w:val="00D760EB"/>
    <w:rsid w:val="00D760FC"/>
    <w:rsid w:val="00D762E1"/>
    <w:rsid w:val="00D764D1"/>
    <w:rsid w:val="00D7667D"/>
    <w:rsid w:val="00D766CB"/>
    <w:rsid w:val="00D769B4"/>
    <w:rsid w:val="00D769C0"/>
    <w:rsid w:val="00D76C8A"/>
    <w:rsid w:val="00D76E85"/>
    <w:rsid w:val="00D76EF4"/>
    <w:rsid w:val="00D77030"/>
    <w:rsid w:val="00D77232"/>
    <w:rsid w:val="00D77548"/>
    <w:rsid w:val="00D7765E"/>
    <w:rsid w:val="00D779E5"/>
    <w:rsid w:val="00D77B4D"/>
    <w:rsid w:val="00D77CC0"/>
    <w:rsid w:val="00D77D43"/>
    <w:rsid w:val="00D77FFE"/>
    <w:rsid w:val="00D7D4EE"/>
    <w:rsid w:val="00D8014D"/>
    <w:rsid w:val="00D80255"/>
    <w:rsid w:val="00D806BD"/>
    <w:rsid w:val="00D807CB"/>
    <w:rsid w:val="00D80854"/>
    <w:rsid w:val="00D80A2A"/>
    <w:rsid w:val="00D80B32"/>
    <w:rsid w:val="00D80C2B"/>
    <w:rsid w:val="00D80E6A"/>
    <w:rsid w:val="00D81845"/>
    <w:rsid w:val="00D8184A"/>
    <w:rsid w:val="00D81B88"/>
    <w:rsid w:val="00D81C47"/>
    <w:rsid w:val="00D81DEA"/>
    <w:rsid w:val="00D81EF3"/>
    <w:rsid w:val="00D81F71"/>
    <w:rsid w:val="00D820A4"/>
    <w:rsid w:val="00D82245"/>
    <w:rsid w:val="00D823A9"/>
    <w:rsid w:val="00D82404"/>
    <w:rsid w:val="00D824EE"/>
    <w:rsid w:val="00D82663"/>
    <w:rsid w:val="00D826FB"/>
    <w:rsid w:val="00D8287F"/>
    <w:rsid w:val="00D82941"/>
    <w:rsid w:val="00D82C04"/>
    <w:rsid w:val="00D82CC7"/>
    <w:rsid w:val="00D82D7B"/>
    <w:rsid w:val="00D836DE"/>
    <w:rsid w:val="00D8387E"/>
    <w:rsid w:val="00D83A44"/>
    <w:rsid w:val="00D83ACA"/>
    <w:rsid w:val="00D83AE9"/>
    <w:rsid w:val="00D83B78"/>
    <w:rsid w:val="00D83C19"/>
    <w:rsid w:val="00D83C8B"/>
    <w:rsid w:val="00D83C99"/>
    <w:rsid w:val="00D83F7C"/>
    <w:rsid w:val="00D8426D"/>
    <w:rsid w:val="00D844F2"/>
    <w:rsid w:val="00D844FE"/>
    <w:rsid w:val="00D846BD"/>
    <w:rsid w:val="00D848C4"/>
    <w:rsid w:val="00D8495B"/>
    <w:rsid w:val="00D84B34"/>
    <w:rsid w:val="00D85108"/>
    <w:rsid w:val="00D85155"/>
    <w:rsid w:val="00D85224"/>
    <w:rsid w:val="00D85295"/>
    <w:rsid w:val="00D852C3"/>
    <w:rsid w:val="00D853EA"/>
    <w:rsid w:val="00D8556E"/>
    <w:rsid w:val="00D85576"/>
    <w:rsid w:val="00D855F1"/>
    <w:rsid w:val="00D859C7"/>
    <w:rsid w:val="00D85B6B"/>
    <w:rsid w:val="00D85D74"/>
    <w:rsid w:val="00D860F7"/>
    <w:rsid w:val="00D86313"/>
    <w:rsid w:val="00D866D4"/>
    <w:rsid w:val="00D86920"/>
    <w:rsid w:val="00D869D2"/>
    <w:rsid w:val="00D86CE1"/>
    <w:rsid w:val="00D86F50"/>
    <w:rsid w:val="00D873EC"/>
    <w:rsid w:val="00D8748D"/>
    <w:rsid w:val="00D87519"/>
    <w:rsid w:val="00D87C11"/>
    <w:rsid w:val="00D87CF9"/>
    <w:rsid w:val="00D87EA5"/>
    <w:rsid w:val="00D901B2"/>
    <w:rsid w:val="00D905C0"/>
    <w:rsid w:val="00D905E4"/>
    <w:rsid w:val="00D906CA"/>
    <w:rsid w:val="00D907BE"/>
    <w:rsid w:val="00D9080A"/>
    <w:rsid w:val="00D90BE8"/>
    <w:rsid w:val="00D90EA3"/>
    <w:rsid w:val="00D90EA8"/>
    <w:rsid w:val="00D90FB0"/>
    <w:rsid w:val="00D9128A"/>
    <w:rsid w:val="00D91326"/>
    <w:rsid w:val="00D91373"/>
    <w:rsid w:val="00D914C0"/>
    <w:rsid w:val="00D91706"/>
    <w:rsid w:val="00D91967"/>
    <w:rsid w:val="00D91A21"/>
    <w:rsid w:val="00D91ADD"/>
    <w:rsid w:val="00D91C4C"/>
    <w:rsid w:val="00D91F0E"/>
    <w:rsid w:val="00D92067"/>
    <w:rsid w:val="00D920EF"/>
    <w:rsid w:val="00D92300"/>
    <w:rsid w:val="00D924E3"/>
    <w:rsid w:val="00D92595"/>
    <w:rsid w:val="00D9265A"/>
    <w:rsid w:val="00D92741"/>
    <w:rsid w:val="00D92A35"/>
    <w:rsid w:val="00D92AF2"/>
    <w:rsid w:val="00D9322A"/>
    <w:rsid w:val="00D93310"/>
    <w:rsid w:val="00D936BF"/>
    <w:rsid w:val="00D9372F"/>
    <w:rsid w:val="00D93871"/>
    <w:rsid w:val="00D93915"/>
    <w:rsid w:val="00D939D2"/>
    <w:rsid w:val="00D93B1E"/>
    <w:rsid w:val="00D93CE5"/>
    <w:rsid w:val="00D93D3B"/>
    <w:rsid w:val="00D94145"/>
    <w:rsid w:val="00D94212"/>
    <w:rsid w:val="00D94226"/>
    <w:rsid w:val="00D9426E"/>
    <w:rsid w:val="00D94381"/>
    <w:rsid w:val="00D94614"/>
    <w:rsid w:val="00D94690"/>
    <w:rsid w:val="00D94859"/>
    <w:rsid w:val="00D94A4B"/>
    <w:rsid w:val="00D94E93"/>
    <w:rsid w:val="00D94F0F"/>
    <w:rsid w:val="00D94F29"/>
    <w:rsid w:val="00D9505E"/>
    <w:rsid w:val="00D952A9"/>
    <w:rsid w:val="00D954DE"/>
    <w:rsid w:val="00D9552F"/>
    <w:rsid w:val="00D95554"/>
    <w:rsid w:val="00D959CE"/>
    <w:rsid w:val="00D95ABB"/>
    <w:rsid w:val="00D95F7B"/>
    <w:rsid w:val="00D960E9"/>
    <w:rsid w:val="00D96196"/>
    <w:rsid w:val="00D96239"/>
    <w:rsid w:val="00D96370"/>
    <w:rsid w:val="00D96741"/>
    <w:rsid w:val="00D96A98"/>
    <w:rsid w:val="00D96F02"/>
    <w:rsid w:val="00D97207"/>
    <w:rsid w:val="00D97230"/>
    <w:rsid w:val="00D977C8"/>
    <w:rsid w:val="00D97BC3"/>
    <w:rsid w:val="00D97D4C"/>
    <w:rsid w:val="00D97D6D"/>
    <w:rsid w:val="00D97E64"/>
    <w:rsid w:val="00DA017A"/>
    <w:rsid w:val="00DA0219"/>
    <w:rsid w:val="00DA0371"/>
    <w:rsid w:val="00DA03D5"/>
    <w:rsid w:val="00DA056D"/>
    <w:rsid w:val="00DA08A5"/>
    <w:rsid w:val="00DA0E08"/>
    <w:rsid w:val="00DA0F03"/>
    <w:rsid w:val="00DA11DE"/>
    <w:rsid w:val="00DA11E5"/>
    <w:rsid w:val="00DA19DF"/>
    <w:rsid w:val="00DA1A59"/>
    <w:rsid w:val="00DA1AED"/>
    <w:rsid w:val="00DA1AEE"/>
    <w:rsid w:val="00DA1BA4"/>
    <w:rsid w:val="00DA1FB9"/>
    <w:rsid w:val="00DA212A"/>
    <w:rsid w:val="00DA2390"/>
    <w:rsid w:val="00DA2391"/>
    <w:rsid w:val="00DA2459"/>
    <w:rsid w:val="00DA2533"/>
    <w:rsid w:val="00DA2669"/>
    <w:rsid w:val="00DA27E3"/>
    <w:rsid w:val="00DA2A71"/>
    <w:rsid w:val="00DA31CD"/>
    <w:rsid w:val="00DA34D7"/>
    <w:rsid w:val="00DA37A6"/>
    <w:rsid w:val="00DA3865"/>
    <w:rsid w:val="00DA3904"/>
    <w:rsid w:val="00DA3956"/>
    <w:rsid w:val="00DA3B9D"/>
    <w:rsid w:val="00DA3C1E"/>
    <w:rsid w:val="00DA408A"/>
    <w:rsid w:val="00DA4229"/>
    <w:rsid w:val="00DA4281"/>
    <w:rsid w:val="00DA4689"/>
    <w:rsid w:val="00DA47CC"/>
    <w:rsid w:val="00DA4F3B"/>
    <w:rsid w:val="00DA5238"/>
    <w:rsid w:val="00DA529C"/>
    <w:rsid w:val="00DA557F"/>
    <w:rsid w:val="00DA56D4"/>
    <w:rsid w:val="00DA5774"/>
    <w:rsid w:val="00DA5A61"/>
    <w:rsid w:val="00DA5AC4"/>
    <w:rsid w:val="00DA5BEA"/>
    <w:rsid w:val="00DA5C56"/>
    <w:rsid w:val="00DA5D68"/>
    <w:rsid w:val="00DA5E06"/>
    <w:rsid w:val="00DA62C3"/>
    <w:rsid w:val="00DA6603"/>
    <w:rsid w:val="00DA6607"/>
    <w:rsid w:val="00DA66EE"/>
    <w:rsid w:val="00DA6873"/>
    <w:rsid w:val="00DA6988"/>
    <w:rsid w:val="00DA69C8"/>
    <w:rsid w:val="00DA6A19"/>
    <w:rsid w:val="00DA6C45"/>
    <w:rsid w:val="00DA6DB5"/>
    <w:rsid w:val="00DA6E2D"/>
    <w:rsid w:val="00DA7078"/>
    <w:rsid w:val="00DA7119"/>
    <w:rsid w:val="00DA76EA"/>
    <w:rsid w:val="00DA7972"/>
    <w:rsid w:val="00DA7A64"/>
    <w:rsid w:val="00DA7B8F"/>
    <w:rsid w:val="00DA7D7D"/>
    <w:rsid w:val="00DB004B"/>
    <w:rsid w:val="00DB01CD"/>
    <w:rsid w:val="00DB03BF"/>
    <w:rsid w:val="00DB04F1"/>
    <w:rsid w:val="00DB051C"/>
    <w:rsid w:val="00DB0539"/>
    <w:rsid w:val="00DB07EA"/>
    <w:rsid w:val="00DB0801"/>
    <w:rsid w:val="00DB0AB8"/>
    <w:rsid w:val="00DB0B69"/>
    <w:rsid w:val="00DB0B84"/>
    <w:rsid w:val="00DB0EAA"/>
    <w:rsid w:val="00DB0F23"/>
    <w:rsid w:val="00DB1099"/>
    <w:rsid w:val="00DB12BB"/>
    <w:rsid w:val="00DB145F"/>
    <w:rsid w:val="00DB147D"/>
    <w:rsid w:val="00DB17D2"/>
    <w:rsid w:val="00DB18AC"/>
    <w:rsid w:val="00DB1AC3"/>
    <w:rsid w:val="00DB1DC1"/>
    <w:rsid w:val="00DB2144"/>
    <w:rsid w:val="00DB2285"/>
    <w:rsid w:val="00DB272C"/>
    <w:rsid w:val="00DB27A1"/>
    <w:rsid w:val="00DB3055"/>
    <w:rsid w:val="00DB31F0"/>
    <w:rsid w:val="00DB32B5"/>
    <w:rsid w:val="00DB335E"/>
    <w:rsid w:val="00DB3526"/>
    <w:rsid w:val="00DB3536"/>
    <w:rsid w:val="00DB3602"/>
    <w:rsid w:val="00DB38A1"/>
    <w:rsid w:val="00DB3918"/>
    <w:rsid w:val="00DB3969"/>
    <w:rsid w:val="00DB3BEC"/>
    <w:rsid w:val="00DB3EF1"/>
    <w:rsid w:val="00DB3F2E"/>
    <w:rsid w:val="00DB40C1"/>
    <w:rsid w:val="00DB45FD"/>
    <w:rsid w:val="00DB4692"/>
    <w:rsid w:val="00DB4795"/>
    <w:rsid w:val="00DB4864"/>
    <w:rsid w:val="00DB4A85"/>
    <w:rsid w:val="00DB4D8A"/>
    <w:rsid w:val="00DB4FFC"/>
    <w:rsid w:val="00DB55BB"/>
    <w:rsid w:val="00DB57A0"/>
    <w:rsid w:val="00DB57CE"/>
    <w:rsid w:val="00DB5A9B"/>
    <w:rsid w:val="00DB5AD0"/>
    <w:rsid w:val="00DB5B6B"/>
    <w:rsid w:val="00DB5C07"/>
    <w:rsid w:val="00DB5CCC"/>
    <w:rsid w:val="00DB5DE5"/>
    <w:rsid w:val="00DB5DEE"/>
    <w:rsid w:val="00DB5F19"/>
    <w:rsid w:val="00DB6002"/>
    <w:rsid w:val="00DB604C"/>
    <w:rsid w:val="00DB626B"/>
    <w:rsid w:val="00DB6830"/>
    <w:rsid w:val="00DB6963"/>
    <w:rsid w:val="00DB69D8"/>
    <w:rsid w:val="00DB6A9F"/>
    <w:rsid w:val="00DB6AA2"/>
    <w:rsid w:val="00DB6B42"/>
    <w:rsid w:val="00DB6E9D"/>
    <w:rsid w:val="00DB6EBC"/>
    <w:rsid w:val="00DB6F5D"/>
    <w:rsid w:val="00DB70E1"/>
    <w:rsid w:val="00DB77A7"/>
    <w:rsid w:val="00DB7807"/>
    <w:rsid w:val="00DB786E"/>
    <w:rsid w:val="00DB7885"/>
    <w:rsid w:val="00DB79E0"/>
    <w:rsid w:val="00DB7A1A"/>
    <w:rsid w:val="00DB7AFF"/>
    <w:rsid w:val="00DB7C91"/>
    <w:rsid w:val="00DB7CE9"/>
    <w:rsid w:val="00DB7E88"/>
    <w:rsid w:val="00DB7EA6"/>
    <w:rsid w:val="00DBD8A3"/>
    <w:rsid w:val="00DC00B1"/>
    <w:rsid w:val="00DC02E4"/>
    <w:rsid w:val="00DC04B0"/>
    <w:rsid w:val="00DC04D2"/>
    <w:rsid w:val="00DC0650"/>
    <w:rsid w:val="00DC0686"/>
    <w:rsid w:val="00DC06B5"/>
    <w:rsid w:val="00DC0B53"/>
    <w:rsid w:val="00DC0BA9"/>
    <w:rsid w:val="00DC0D6B"/>
    <w:rsid w:val="00DC0E67"/>
    <w:rsid w:val="00DC0ECC"/>
    <w:rsid w:val="00DC0ECD"/>
    <w:rsid w:val="00DC0FAF"/>
    <w:rsid w:val="00DC10E1"/>
    <w:rsid w:val="00DC1296"/>
    <w:rsid w:val="00DC1474"/>
    <w:rsid w:val="00DC167E"/>
    <w:rsid w:val="00DC1685"/>
    <w:rsid w:val="00DC190A"/>
    <w:rsid w:val="00DC1A1C"/>
    <w:rsid w:val="00DC1B7D"/>
    <w:rsid w:val="00DC1CE0"/>
    <w:rsid w:val="00DC1D34"/>
    <w:rsid w:val="00DC1EEC"/>
    <w:rsid w:val="00DC20C8"/>
    <w:rsid w:val="00DC2628"/>
    <w:rsid w:val="00DC27A6"/>
    <w:rsid w:val="00DC27CB"/>
    <w:rsid w:val="00DC2979"/>
    <w:rsid w:val="00DC2A1E"/>
    <w:rsid w:val="00DC2B30"/>
    <w:rsid w:val="00DC2C0A"/>
    <w:rsid w:val="00DC2C74"/>
    <w:rsid w:val="00DC2D05"/>
    <w:rsid w:val="00DC3125"/>
    <w:rsid w:val="00DC328E"/>
    <w:rsid w:val="00DC339D"/>
    <w:rsid w:val="00DC33C5"/>
    <w:rsid w:val="00DC37A3"/>
    <w:rsid w:val="00DC37CD"/>
    <w:rsid w:val="00DC395A"/>
    <w:rsid w:val="00DC3B74"/>
    <w:rsid w:val="00DC3CDE"/>
    <w:rsid w:val="00DC3CFF"/>
    <w:rsid w:val="00DC4048"/>
    <w:rsid w:val="00DC408D"/>
    <w:rsid w:val="00DC4184"/>
    <w:rsid w:val="00DC44EA"/>
    <w:rsid w:val="00DC45D3"/>
    <w:rsid w:val="00DC4769"/>
    <w:rsid w:val="00DC494E"/>
    <w:rsid w:val="00DC4B94"/>
    <w:rsid w:val="00DC51D7"/>
    <w:rsid w:val="00DC59E9"/>
    <w:rsid w:val="00DC5BC5"/>
    <w:rsid w:val="00DC5BC6"/>
    <w:rsid w:val="00DC5C03"/>
    <w:rsid w:val="00DC5CEF"/>
    <w:rsid w:val="00DC5DB0"/>
    <w:rsid w:val="00DC5E50"/>
    <w:rsid w:val="00DC6059"/>
    <w:rsid w:val="00DC6291"/>
    <w:rsid w:val="00DC629E"/>
    <w:rsid w:val="00DC6394"/>
    <w:rsid w:val="00DC6483"/>
    <w:rsid w:val="00DC66A9"/>
    <w:rsid w:val="00DC69E3"/>
    <w:rsid w:val="00DC6A89"/>
    <w:rsid w:val="00DC6ECA"/>
    <w:rsid w:val="00DC6FE9"/>
    <w:rsid w:val="00DC712C"/>
    <w:rsid w:val="00DC71AB"/>
    <w:rsid w:val="00DC7664"/>
    <w:rsid w:val="00DC7786"/>
    <w:rsid w:val="00DC77C6"/>
    <w:rsid w:val="00DC7915"/>
    <w:rsid w:val="00DC79FD"/>
    <w:rsid w:val="00DC7AF8"/>
    <w:rsid w:val="00DC7D88"/>
    <w:rsid w:val="00DC7DF4"/>
    <w:rsid w:val="00DC7E85"/>
    <w:rsid w:val="00DC7EE0"/>
    <w:rsid w:val="00DD0443"/>
    <w:rsid w:val="00DD0670"/>
    <w:rsid w:val="00DD0A00"/>
    <w:rsid w:val="00DD0DC2"/>
    <w:rsid w:val="00DD0E5A"/>
    <w:rsid w:val="00DD0F0A"/>
    <w:rsid w:val="00DD16C2"/>
    <w:rsid w:val="00DD1A61"/>
    <w:rsid w:val="00DD1E86"/>
    <w:rsid w:val="00DD22FF"/>
    <w:rsid w:val="00DD2357"/>
    <w:rsid w:val="00DD2581"/>
    <w:rsid w:val="00DD2608"/>
    <w:rsid w:val="00DD263F"/>
    <w:rsid w:val="00DD2764"/>
    <w:rsid w:val="00DD284F"/>
    <w:rsid w:val="00DD29A9"/>
    <w:rsid w:val="00DD2CED"/>
    <w:rsid w:val="00DD2EB2"/>
    <w:rsid w:val="00DD32CE"/>
    <w:rsid w:val="00DD3371"/>
    <w:rsid w:val="00DD3550"/>
    <w:rsid w:val="00DD3C56"/>
    <w:rsid w:val="00DD3D36"/>
    <w:rsid w:val="00DD3FA1"/>
    <w:rsid w:val="00DD403B"/>
    <w:rsid w:val="00DD4364"/>
    <w:rsid w:val="00DD452C"/>
    <w:rsid w:val="00DD4764"/>
    <w:rsid w:val="00DD4822"/>
    <w:rsid w:val="00DD4A9F"/>
    <w:rsid w:val="00DD4B59"/>
    <w:rsid w:val="00DD4BBC"/>
    <w:rsid w:val="00DD4C6B"/>
    <w:rsid w:val="00DD4E8A"/>
    <w:rsid w:val="00DD51A3"/>
    <w:rsid w:val="00DD5239"/>
    <w:rsid w:val="00DD5320"/>
    <w:rsid w:val="00DD5415"/>
    <w:rsid w:val="00DD54ED"/>
    <w:rsid w:val="00DD5743"/>
    <w:rsid w:val="00DD58C9"/>
    <w:rsid w:val="00DD5905"/>
    <w:rsid w:val="00DD5A6A"/>
    <w:rsid w:val="00DD5B49"/>
    <w:rsid w:val="00DD5D10"/>
    <w:rsid w:val="00DD6563"/>
    <w:rsid w:val="00DD663B"/>
    <w:rsid w:val="00DD68A5"/>
    <w:rsid w:val="00DD69DB"/>
    <w:rsid w:val="00DD6DB2"/>
    <w:rsid w:val="00DD6E47"/>
    <w:rsid w:val="00DD70D4"/>
    <w:rsid w:val="00DD7305"/>
    <w:rsid w:val="00DD7330"/>
    <w:rsid w:val="00DD797B"/>
    <w:rsid w:val="00DD7982"/>
    <w:rsid w:val="00DD7B67"/>
    <w:rsid w:val="00DD7DD7"/>
    <w:rsid w:val="00DD7E87"/>
    <w:rsid w:val="00DE0056"/>
    <w:rsid w:val="00DE0126"/>
    <w:rsid w:val="00DE0519"/>
    <w:rsid w:val="00DE0A1F"/>
    <w:rsid w:val="00DE0B5E"/>
    <w:rsid w:val="00DE0C54"/>
    <w:rsid w:val="00DE0D0C"/>
    <w:rsid w:val="00DE0F6C"/>
    <w:rsid w:val="00DE1283"/>
    <w:rsid w:val="00DE1322"/>
    <w:rsid w:val="00DE17B6"/>
    <w:rsid w:val="00DE1AA5"/>
    <w:rsid w:val="00DE1BA0"/>
    <w:rsid w:val="00DE1C04"/>
    <w:rsid w:val="00DE1CE1"/>
    <w:rsid w:val="00DE1E45"/>
    <w:rsid w:val="00DE249B"/>
    <w:rsid w:val="00DE2A6F"/>
    <w:rsid w:val="00DE2B82"/>
    <w:rsid w:val="00DE2EE0"/>
    <w:rsid w:val="00DE307D"/>
    <w:rsid w:val="00DE322F"/>
    <w:rsid w:val="00DE3497"/>
    <w:rsid w:val="00DE3581"/>
    <w:rsid w:val="00DE35D8"/>
    <w:rsid w:val="00DE3905"/>
    <w:rsid w:val="00DE3B10"/>
    <w:rsid w:val="00DE3CE7"/>
    <w:rsid w:val="00DE3CF0"/>
    <w:rsid w:val="00DE3CF9"/>
    <w:rsid w:val="00DE41EC"/>
    <w:rsid w:val="00DE425E"/>
    <w:rsid w:val="00DE427E"/>
    <w:rsid w:val="00DE435B"/>
    <w:rsid w:val="00DE46AD"/>
    <w:rsid w:val="00DE4D11"/>
    <w:rsid w:val="00DE55ED"/>
    <w:rsid w:val="00DE57F1"/>
    <w:rsid w:val="00DE59FA"/>
    <w:rsid w:val="00DE5B02"/>
    <w:rsid w:val="00DE5C28"/>
    <w:rsid w:val="00DE5CB1"/>
    <w:rsid w:val="00DE5D5A"/>
    <w:rsid w:val="00DE62A5"/>
    <w:rsid w:val="00DE62B2"/>
    <w:rsid w:val="00DE62EA"/>
    <w:rsid w:val="00DE648E"/>
    <w:rsid w:val="00DE6531"/>
    <w:rsid w:val="00DE66BC"/>
    <w:rsid w:val="00DE6B3A"/>
    <w:rsid w:val="00DE6C1B"/>
    <w:rsid w:val="00DE6E09"/>
    <w:rsid w:val="00DE7201"/>
    <w:rsid w:val="00DE72AF"/>
    <w:rsid w:val="00DE73F9"/>
    <w:rsid w:val="00DE768B"/>
    <w:rsid w:val="00DE7828"/>
    <w:rsid w:val="00DE78B2"/>
    <w:rsid w:val="00DE7C1A"/>
    <w:rsid w:val="00DE7C21"/>
    <w:rsid w:val="00DE7FAC"/>
    <w:rsid w:val="00DF00D5"/>
    <w:rsid w:val="00DF01CF"/>
    <w:rsid w:val="00DF02F6"/>
    <w:rsid w:val="00DF08E2"/>
    <w:rsid w:val="00DF0925"/>
    <w:rsid w:val="00DF0961"/>
    <w:rsid w:val="00DF0AB4"/>
    <w:rsid w:val="00DF0D1E"/>
    <w:rsid w:val="00DF1047"/>
    <w:rsid w:val="00DF11B4"/>
    <w:rsid w:val="00DF125E"/>
    <w:rsid w:val="00DF1579"/>
    <w:rsid w:val="00DF17C1"/>
    <w:rsid w:val="00DF19AB"/>
    <w:rsid w:val="00DF1ADF"/>
    <w:rsid w:val="00DF1DE8"/>
    <w:rsid w:val="00DF1FBA"/>
    <w:rsid w:val="00DF206A"/>
    <w:rsid w:val="00DF2095"/>
    <w:rsid w:val="00DF220C"/>
    <w:rsid w:val="00DF22DC"/>
    <w:rsid w:val="00DF2363"/>
    <w:rsid w:val="00DF2505"/>
    <w:rsid w:val="00DF2779"/>
    <w:rsid w:val="00DF2DC4"/>
    <w:rsid w:val="00DF2E01"/>
    <w:rsid w:val="00DF2E55"/>
    <w:rsid w:val="00DF3034"/>
    <w:rsid w:val="00DF3129"/>
    <w:rsid w:val="00DF37F9"/>
    <w:rsid w:val="00DF3930"/>
    <w:rsid w:val="00DF396F"/>
    <w:rsid w:val="00DF3DFF"/>
    <w:rsid w:val="00DF3EC6"/>
    <w:rsid w:val="00DF4288"/>
    <w:rsid w:val="00DF44B0"/>
    <w:rsid w:val="00DF4563"/>
    <w:rsid w:val="00DF4616"/>
    <w:rsid w:val="00DF4914"/>
    <w:rsid w:val="00DF498E"/>
    <w:rsid w:val="00DF4B10"/>
    <w:rsid w:val="00DF4CAF"/>
    <w:rsid w:val="00DF4FF2"/>
    <w:rsid w:val="00DF529E"/>
    <w:rsid w:val="00DF52FC"/>
    <w:rsid w:val="00DF535C"/>
    <w:rsid w:val="00DF5413"/>
    <w:rsid w:val="00DF54EA"/>
    <w:rsid w:val="00DF555A"/>
    <w:rsid w:val="00DF58B9"/>
    <w:rsid w:val="00DF591E"/>
    <w:rsid w:val="00DF5B10"/>
    <w:rsid w:val="00DF5CB7"/>
    <w:rsid w:val="00DF5D2A"/>
    <w:rsid w:val="00DF5E85"/>
    <w:rsid w:val="00DF616B"/>
    <w:rsid w:val="00DF617E"/>
    <w:rsid w:val="00DF6338"/>
    <w:rsid w:val="00DF640E"/>
    <w:rsid w:val="00DF6859"/>
    <w:rsid w:val="00DF6860"/>
    <w:rsid w:val="00DF6AB6"/>
    <w:rsid w:val="00DF6B94"/>
    <w:rsid w:val="00DF7015"/>
    <w:rsid w:val="00DF71C4"/>
    <w:rsid w:val="00DF71EB"/>
    <w:rsid w:val="00DF7282"/>
    <w:rsid w:val="00DF7364"/>
    <w:rsid w:val="00DF7596"/>
    <w:rsid w:val="00DF7995"/>
    <w:rsid w:val="00DF7B51"/>
    <w:rsid w:val="00DF7C3D"/>
    <w:rsid w:val="00DF7D10"/>
    <w:rsid w:val="00DF7D46"/>
    <w:rsid w:val="00DF7D6D"/>
    <w:rsid w:val="00DF7D8F"/>
    <w:rsid w:val="00E002AE"/>
    <w:rsid w:val="00E00345"/>
    <w:rsid w:val="00E00384"/>
    <w:rsid w:val="00E004BE"/>
    <w:rsid w:val="00E00515"/>
    <w:rsid w:val="00E006A5"/>
    <w:rsid w:val="00E00881"/>
    <w:rsid w:val="00E009FD"/>
    <w:rsid w:val="00E00AC9"/>
    <w:rsid w:val="00E00AF7"/>
    <w:rsid w:val="00E01101"/>
    <w:rsid w:val="00E0121A"/>
    <w:rsid w:val="00E01306"/>
    <w:rsid w:val="00E01326"/>
    <w:rsid w:val="00E01626"/>
    <w:rsid w:val="00E01CD4"/>
    <w:rsid w:val="00E02149"/>
    <w:rsid w:val="00E0231F"/>
    <w:rsid w:val="00E02398"/>
    <w:rsid w:val="00E0241D"/>
    <w:rsid w:val="00E0254B"/>
    <w:rsid w:val="00E02570"/>
    <w:rsid w:val="00E02709"/>
    <w:rsid w:val="00E02741"/>
    <w:rsid w:val="00E02813"/>
    <w:rsid w:val="00E02974"/>
    <w:rsid w:val="00E02A96"/>
    <w:rsid w:val="00E02D58"/>
    <w:rsid w:val="00E03129"/>
    <w:rsid w:val="00E03193"/>
    <w:rsid w:val="00E033EB"/>
    <w:rsid w:val="00E03499"/>
    <w:rsid w:val="00E036B1"/>
    <w:rsid w:val="00E03703"/>
    <w:rsid w:val="00E03744"/>
    <w:rsid w:val="00E038EC"/>
    <w:rsid w:val="00E03CCA"/>
    <w:rsid w:val="00E03D59"/>
    <w:rsid w:val="00E03ED6"/>
    <w:rsid w:val="00E0416D"/>
    <w:rsid w:val="00E043F9"/>
    <w:rsid w:val="00E04554"/>
    <w:rsid w:val="00E0479D"/>
    <w:rsid w:val="00E0485B"/>
    <w:rsid w:val="00E0496B"/>
    <w:rsid w:val="00E04A22"/>
    <w:rsid w:val="00E04CEB"/>
    <w:rsid w:val="00E04EE2"/>
    <w:rsid w:val="00E051F9"/>
    <w:rsid w:val="00E0527E"/>
    <w:rsid w:val="00E052DE"/>
    <w:rsid w:val="00E052EA"/>
    <w:rsid w:val="00E0546E"/>
    <w:rsid w:val="00E05803"/>
    <w:rsid w:val="00E058DD"/>
    <w:rsid w:val="00E059B2"/>
    <w:rsid w:val="00E05C92"/>
    <w:rsid w:val="00E05CE2"/>
    <w:rsid w:val="00E05D21"/>
    <w:rsid w:val="00E0654B"/>
    <w:rsid w:val="00E06591"/>
    <w:rsid w:val="00E066E0"/>
    <w:rsid w:val="00E067D2"/>
    <w:rsid w:val="00E067D6"/>
    <w:rsid w:val="00E068AA"/>
    <w:rsid w:val="00E068D8"/>
    <w:rsid w:val="00E06B07"/>
    <w:rsid w:val="00E06B98"/>
    <w:rsid w:val="00E06C8C"/>
    <w:rsid w:val="00E06D8F"/>
    <w:rsid w:val="00E0749E"/>
    <w:rsid w:val="00E0761A"/>
    <w:rsid w:val="00E077A8"/>
    <w:rsid w:val="00E0798D"/>
    <w:rsid w:val="00E079D0"/>
    <w:rsid w:val="00E07BD1"/>
    <w:rsid w:val="00E10331"/>
    <w:rsid w:val="00E104ED"/>
    <w:rsid w:val="00E10530"/>
    <w:rsid w:val="00E1065B"/>
    <w:rsid w:val="00E106C2"/>
    <w:rsid w:val="00E10792"/>
    <w:rsid w:val="00E1090F"/>
    <w:rsid w:val="00E10B18"/>
    <w:rsid w:val="00E10CBD"/>
    <w:rsid w:val="00E10CCF"/>
    <w:rsid w:val="00E11000"/>
    <w:rsid w:val="00E110B5"/>
    <w:rsid w:val="00E11512"/>
    <w:rsid w:val="00E115B2"/>
    <w:rsid w:val="00E115E3"/>
    <w:rsid w:val="00E1172B"/>
    <w:rsid w:val="00E11730"/>
    <w:rsid w:val="00E118E4"/>
    <w:rsid w:val="00E11982"/>
    <w:rsid w:val="00E119EB"/>
    <w:rsid w:val="00E11A6D"/>
    <w:rsid w:val="00E11BF0"/>
    <w:rsid w:val="00E11C3B"/>
    <w:rsid w:val="00E11C50"/>
    <w:rsid w:val="00E11E74"/>
    <w:rsid w:val="00E120D0"/>
    <w:rsid w:val="00E1238B"/>
    <w:rsid w:val="00E123D3"/>
    <w:rsid w:val="00E1261B"/>
    <w:rsid w:val="00E12A24"/>
    <w:rsid w:val="00E12BEB"/>
    <w:rsid w:val="00E13293"/>
    <w:rsid w:val="00E13566"/>
    <w:rsid w:val="00E135CE"/>
    <w:rsid w:val="00E13639"/>
    <w:rsid w:val="00E1380A"/>
    <w:rsid w:val="00E13818"/>
    <w:rsid w:val="00E13ACD"/>
    <w:rsid w:val="00E13B19"/>
    <w:rsid w:val="00E13E4F"/>
    <w:rsid w:val="00E13F2E"/>
    <w:rsid w:val="00E13F7A"/>
    <w:rsid w:val="00E1416F"/>
    <w:rsid w:val="00E14247"/>
    <w:rsid w:val="00E1429E"/>
    <w:rsid w:val="00E14308"/>
    <w:rsid w:val="00E14402"/>
    <w:rsid w:val="00E1445B"/>
    <w:rsid w:val="00E14709"/>
    <w:rsid w:val="00E14B00"/>
    <w:rsid w:val="00E14C33"/>
    <w:rsid w:val="00E14CFB"/>
    <w:rsid w:val="00E14E44"/>
    <w:rsid w:val="00E1502C"/>
    <w:rsid w:val="00E15219"/>
    <w:rsid w:val="00E152C5"/>
    <w:rsid w:val="00E1565A"/>
    <w:rsid w:val="00E15C89"/>
    <w:rsid w:val="00E15D8A"/>
    <w:rsid w:val="00E15E4E"/>
    <w:rsid w:val="00E15E95"/>
    <w:rsid w:val="00E15F73"/>
    <w:rsid w:val="00E160A1"/>
    <w:rsid w:val="00E161BF"/>
    <w:rsid w:val="00E162FF"/>
    <w:rsid w:val="00E163C6"/>
    <w:rsid w:val="00E164C3"/>
    <w:rsid w:val="00E164F2"/>
    <w:rsid w:val="00E1689C"/>
    <w:rsid w:val="00E168C1"/>
    <w:rsid w:val="00E16B2E"/>
    <w:rsid w:val="00E16B59"/>
    <w:rsid w:val="00E16B68"/>
    <w:rsid w:val="00E16CC4"/>
    <w:rsid w:val="00E16E2C"/>
    <w:rsid w:val="00E16E86"/>
    <w:rsid w:val="00E17034"/>
    <w:rsid w:val="00E1735E"/>
    <w:rsid w:val="00E17536"/>
    <w:rsid w:val="00E1758E"/>
    <w:rsid w:val="00E179F7"/>
    <w:rsid w:val="00E17D9C"/>
    <w:rsid w:val="00E17DFB"/>
    <w:rsid w:val="00E17EFF"/>
    <w:rsid w:val="00E17FEF"/>
    <w:rsid w:val="00E2024A"/>
    <w:rsid w:val="00E203E5"/>
    <w:rsid w:val="00E20695"/>
    <w:rsid w:val="00E20AC4"/>
    <w:rsid w:val="00E20B0D"/>
    <w:rsid w:val="00E20B5C"/>
    <w:rsid w:val="00E20C87"/>
    <w:rsid w:val="00E20D45"/>
    <w:rsid w:val="00E21044"/>
    <w:rsid w:val="00E21237"/>
    <w:rsid w:val="00E21435"/>
    <w:rsid w:val="00E216BF"/>
    <w:rsid w:val="00E217D5"/>
    <w:rsid w:val="00E21DDB"/>
    <w:rsid w:val="00E2213E"/>
    <w:rsid w:val="00E221CD"/>
    <w:rsid w:val="00E2286A"/>
    <w:rsid w:val="00E2293A"/>
    <w:rsid w:val="00E22D2B"/>
    <w:rsid w:val="00E22D5B"/>
    <w:rsid w:val="00E23067"/>
    <w:rsid w:val="00E23283"/>
    <w:rsid w:val="00E23306"/>
    <w:rsid w:val="00E234E9"/>
    <w:rsid w:val="00E23554"/>
    <w:rsid w:val="00E2363D"/>
    <w:rsid w:val="00E23CB7"/>
    <w:rsid w:val="00E2414C"/>
    <w:rsid w:val="00E24323"/>
    <w:rsid w:val="00E24724"/>
    <w:rsid w:val="00E248F9"/>
    <w:rsid w:val="00E24A08"/>
    <w:rsid w:val="00E24A9F"/>
    <w:rsid w:val="00E24AF8"/>
    <w:rsid w:val="00E24EA8"/>
    <w:rsid w:val="00E2509E"/>
    <w:rsid w:val="00E25574"/>
    <w:rsid w:val="00E25928"/>
    <w:rsid w:val="00E25EA9"/>
    <w:rsid w:val="00E260BD"/>
    <w:rsid w:val="00E2645E"/>
    <w:rsid w:val="00E26621"/>
    <w:rsid w:val="00E2679C"/>
    <w:rsid w:val="00E26918"/>
    <w:rsid w:val="00E26B03"/>
    <w:rsid w:val="00E26BAB"/>
    <w:rsid w:val="00E26CF4"/>
    <w:rsid w:val="00E26DAD"/>
    <w:rsid w:val="00E26EB0"/>
    <w:rsid w:val="00E27004"/>
    <w:rsid w:val="00E270D5"/>
    <w:rsid w:val="00E2718E"/>
    <w:rsid w:val="00E2753F"/>
    <w:rsid w:val="00E275DB"/>
    <w:rsid w:val="00E27682"/>
    <w:rsid w:val="00E277D5"/>
    <w:rsid w:val="00E27D9F"/>
    <w:rsid w:val="00E27E95"/>
    <w:rsid w:val="00E2E55D"/>
    <w:rsid w:val="00E300A2"/>
    <w:rsid w:val="00E3046C"/>
    <w:rsid w:val="00E30683"/>
    <w:rsid w:val="00E30E98"/>
    <w:rsid w:val="00E31345"/>
    <w:rsid w:val="00E315A7"/>
    <w:rsid w:val="00E31924"/>
    <w:rsid w:val="00E31AF3"/>
    <w:rsid w:val="00E31C50"/>
    <w:rsid w:val="00E31CFE"/>
    <w:rsid w:val="00E31E3D"/>
    <w:rsid w:val="00E324C2"/>
    <w:rsid w:val="00E326FA"/>
    <w:rsid w:val="00E32AF9"/>
    <w:rsid w:val="00E32B0F"/>
    <w:rsid w:val="00E32F5B"/>
    <w:rsid w:val="00E32FDF"/>
    <w:rsid w:val="00E332FD"/>
    <w:rsid w:val="00E33360"/>
    <w:rsid w:val="00E333AD"/>
    <w:rsid w:val="00E33445"/>
    <w:rsid w:val="00E336A5"/>
    <w:rsid w:val="00E337D3"/>
    <w:rsid w:val="00E3386E"/>
    <w:rsid w:val="00E33901"/>
    <w:rsid w:val="00E33C0F"/>
    <w:rsid w:val="00E33CA8"/>
    <w:rsid w:val="00E33F78"/>
    <w:rsid w:val="00E342F2"/>
    <w:rsid w:val="00E344CE"/>
    <w:rsid w:val="00E34B92"/>
    <w:rsid w:val="00E34D53"/>
    <w:rsid w:val="00E34D78"/>
    <w:rsid w:val="00E34E5F"/>
    <w:rsid w:val="00E35161"/>
    <w:rsid w:val="00E3524A"/>
    <w:rsid w:val="00E35275"/>
    <w:rsid w:val="00E355D3"/>
    <w:rsid w:val="00E35A57"/>
    <w:rsid w:val="00E35F6D"/>
    <w:rsid w:val="00E36110"/>
    <w:rsid w:val="00E3613B"/>
    <w:rsid w:val="00E361EA"/>
    <w:rsid w:val="00E362C8"/>
    <w:rsid w:val="00E363F2"/>
    <w:rsid w:val="00E36713"/>
    <w:rsid w:val="00E36745"/>
    <w:rsid w:val="00E36813"/>
    <w:rsid w:val="00E36843"/>
    <w:rsid w:val="00E36912"/>
    <w:rsid w:val="00E36BD1"/>
    <w:rsid w:val="00E37020"/>
    <w:rsid w:val="00E375DC"/>
    <w:rsid w:val="00E37AD3"/>
    <w:rsid w:val="00E37BAE"/>
    <w:rsid w:val="00E37C3E"/>
    <w:rsid w:val="00E37D6E"/>
    <w:rsid w:val="00E37D7C"/>
    <w:rsid w:val="00E37D9A"/>
    <w:rsid w:val="00E37DE0"/>
    <w:rsid w:val="00E37E35"/>
    <w:rsid w:val="00E37FB0"/>
    <w:rsid w:val="00E37FCA"/>
    <w:rsid w:val="00E37FF3"/>
    <w:rsid w:val="00E40006"/>
    <w:rsid w:val="00E400E5"/>
    <w:rsid w:val="00E402CF"/>
    <w:rsid w:val="00E402DC"/>
    <w:rsid w:val="00E4031F"/>
    <w:rsid w:val="00E40328"/>
    <w:rsid w:val="00E403EB"/>
    <w:rsid w:val="00E4062F"/>
    <w:rsid w:val="00E40854"/>
    <w:rsid w:val="00E4089D"/>
    <w:rsid w:val="00E40AD2"/>
    <w:rsid w:val="00E40F7B"/>
    <w:rsid w:val="00E41169"/>
    <w:rsid w:val="00E412A4"/>
    <w:rsid w:val="00E413B9"/>
    <w:rsid w:val="00E415FC"/>
    <w:rsid w:val="00E41C60"/>
    <w:rsid w:val="00E41CCF"/>
    <w:rsid w:val="00E41D82"/>
    <w:rsid w:val="00E42291"/>
    <w:rsid w:val="00E427B2"/>
    <w:rsid w:val="00E42E20"/>
    <w:rsid w:val="00E42FE1"/>
    <w:rsid w:val="00E430F7"/>
    <w:rsid w:val="00E4328F"/>
    <w:rsid w:val="00E4347A"/>
    <w:rsid w:val="00E43524"/>
    <w:rsid w:val="00E437A1"/>
    <w:rsid w:val="00E4391A"/>
    <w:rsid w:val="00E43B1B"/>
    <w:rsid w:val="00E43D05"/>
    <w:rsid w:val="00E43F56"/>
    <w:rsid w:val="00E44121"/>
    <w:rsid w:val="00E442EF"/>
    <w:rsid w:val="00E44A96"/>
    <w:rsid w:val="00E44D21"/>
    <w:rsid w:val="00E44E16"/>
    <w:rsid w:val="00E45394"/>
    <w:rsid w:val="00E45606"/>
    <w:rsid w:val="00E45698"/>
    <w:rsid w:val="00E45F79"/>
    <w:rsid w:val="00E46200"/>
    <w:rsid w:val="00E4629B"/>
    <w:rsid w:val="00E4630F"/>
    <w:rsid w:val="00E4686D"/>
    <w:rsid w:val="00E468A0"/>
    <w:rsid w:val="00E468AC"/>
    <w:rsid w:val="00E46968"/>
    <w:rsid w:val="00E46AD4"/>
    <w:rsid w:val="00E46C28"/>
    <w:rsid w:val="00E46CBD"/>
    <w:rsid w:val="00E46D1B"/>
    <w:rsid w:val="00E46EC0"/>
    <w:rsid w:val="00E4718E"/>
    <w:rsid w:val="00E47200"/>
    <w:rsid w:val="00E47239"/>
    <w:rsid w:val="00E4752E"/>
    <w:rsid w:val="00E47701"/>
    <w:rsid w:val="00E47904"/>
    <w:rsid w:val="00E47A29"/>
    <w:rsid w:val="00E47ACE"/>
    <w:rsid w:val="00E47B41"/>
    <w:rsid w:val="00E47EA7"/>
    <w:rsid w:val="00E47FE0"/>
    <w:rsid w:val="00E5034B"/>
    <w:rsid w:val="00E505A9"/>
    <w:rsid w:val="00E50C50"/>
    <w:rsid w:val="00E50F9B"/>
    <w:rsid w:val="00E50FA1"/>
    <w:rsid w:val="00E50FE4"/>
    <w:rsid w:val="00E5151F"/>
    <w:rsid w:val="00E516E4"/>
    <w:rsid w:val="00E51795"/>
    <w:rsid w:val="00E518C4"/>
    <w:rsid w:val="00E51A49"/>
    <w:rsid w:val="00E52161"/>
    <w:rsid w:val="00E52379"/>
    <w:rsid w:val="00E5238A"/>
    <w:rsid w:val="00E523A9"/>
    <w:rsid w:val="00E52695"/>
    <w:rsid w:val="00E529C5"/>
    <w:rsid w:val="00E52A91"/>
    <w:rsid w:val="00E52C2B"/>
    <w:rsid w:val="00E52C2D"/>
    <w:rsid w:val="00E52EF8"/>
    <w:rsid w:val="00E52F12"/>
    <w:rsid w:val="00E52FE9"/>
    <w:rsid w:val="00E53014"/>
    <w:rsid w:val="00E53048"/>
    <w:rsid w:val="00E5315C"/>
    <w:rsid w:val="00E53643"/>
    <w:rsid w:val="00E536B7"/>
    <w:rsid w:val="00E53953"/>
    <w:rsid w:val="00E53A5E"/>
    <w:rsid w:val="00E53B06"/>
    <w:rsid w:val="00E53B5C"/>
    <w:rsid w:val="00E53F0D"/>
    <w:rsid w:val="00E5425E"/>
    <w:rsid w:val="00E542DC"/>
    <w:rsid w:val="00E5433F"/>
    <w:rsid w:val="00E54656"/>
    <w:rsid w:val="00E546B0"/>
    <w:rsid w:val="00E54B01"/>
    <w:rsid w:val="00E54BBE"/>
    <w:rsid w:val="00E54C80"/>
    <w:rsid w:val="00E54CD8"/>
    <w:rsid w:val="00E54F14"/>
    <w:rsid w:val="00E55055"/>
    <w:rsid w:val="00E55082"/>
    <w:rsid w:val="00E5521A"/>
    <w:rsid w:val="00E5525E"/>
    <w:rsid w:val="00E5535D"/>
    <w:rsid w:val="00E556D9"/>
    <w:rsid w:val="00E557E1"/>
    <w:rsid w:val="00E557EA"/>
    <w:rsid w:val="00E55808"/>
    <w:rsid w:val="00E55970"/>
    <w:rsid w:val="00E55A6C"/>
    <w:rsid w:val="00E55CE0"/>
    <w:rsid w:val="00E56118"/>
    <w:rsid w:val="00E562F7"/>
    <w:rsid w:val="00E5632D"/>
    <w:rsid w:val="00E5678A"/>
    <w:rsid w:val="00E56A34"/>
    <w:rsid w:val="00E56AD8"/>
    <w:rsid w:val="00E56B88"/>
    <w:rsid w:val="00E56C58"/>
    <w:rsid w:val="00E56EB2"/>
    <w:rsid w:val="00E571E3"/>
    <w:rsid w:val="00E5737F"/>
    <w:rsid w:val="00E5751E"/>
    <w:rsid w:val="00E57581"/>
    <w:rsid w:val="00E5769D"/>
    <w:rsid w:val="00E57965"/>
    <w:rsid w:val="00E57E83"/>
    <w:rsid w:val="00E57F08"/>
    <w:rsid w:val="00E57F89"/>
    <w:rsid w:val="00E57FBE"/>
    <w:rsid w:val="00E60071"/>
    <w:rsid w:val="00E600E2"/>
    <w:rsid w:val="00E60151"/>
    <w:rsid w:val="00E6048F"/>
    <w:rsid w:val="00E6092A"/>
    <w:rsid w:val="00E60990"/>
    <w:rsid w:val="00E60A3A"/>
    <w:rsid w:val="00E60C79"/>
    <w:rsid w:val="00E60D01"/>
    <w:rsid w:val="00E60EB2"/>
    <w:rsid w:val="00E6114C"/>
    <w:rsid w:val="00E61190"/>
    <w:rsid w:val="00E6156C"/>
    <w:rsid w:val="00E61581"/>
    <w:rsid w:val="00E615A7"/>
    <w:rsid w:val="00E61A3C"/>
    <w:rsid w:val="00E61A7E"/>
    <w:rsid w:val="00E61DBC"/>
    <w:rsid w:val="00E61E59"/>
    <w:rsid w:val="00E61FF6"/>
    <w:rsid w:val="00E6208C"/>
    <w:rsid w:val="00E623BC"/>
    <w:rsid w:val="00E62422"/>
    <w:rsid w:val="00E626CA"/>
    <w:rsid w:val="00E626FA"/>
    <w:rsid w:val="00E6288E"/>
    <w:rsid w:val="00E62A54"/>
    <w:rsid w:val="00E62A78"/>
    <w:rsid w:val="00E62F6A"/>
    <w:rsid w:val="00E63125"/>
    <w:rsid w:val="00E6344B"/>
    <w:rsid w:val="00E63629"/>
    <w:rsid w:val="00E6371F"/>
    <w:rsid w:val="00E6398E"/>
    <w:rsid w:val="00E63D7F"/>
    <w:rsid w:val="00E63FBA"/>
    <w:rsid w:val="00E644B7"/>
    <w:rsid w:val="00E646E7"/>
    <w:rsid w:val="00E64772"/>
    <w:rsid w:val="00E6486A"/>
    <w:rsid w:val="00E65044"/>
    <w:rsid w:val="00E651D1"/>
    <w:rsid w:val="00E65407"/>
    <w:rsid w:val="00E6563C"/>
    <w:rsid w:val="00E656EB"/>
    <w:rsid w:val="00E65874"/>
    <w:rsid w:val="00E66334"/>
    <w:rsid w:val="00E664DB"/>
    <w:rsid w:val="00E666AF"/>
    <w:rsid w:val="00E6671F"/>
    <w:rsid w:val="00E66720"/>
    <w:rsid w:val="00E66883"/>
    <w:rsid w:val="00E66997"/>
    <w:rsid w:val="00E669DF"/>
    <w:rsid w:val="00E66C3B"/>
    <w:rsid w:val="00E66E9D"/>
    <w:rsid w:val="00E67263"/>
    <w:rsid w:val="00E672C4"/>
    <w:rsid w:val="00E6756E"/>
    <w:rsid w:val="00E675DC"/>
    <w:rsid w:val="00E67775"/>
    <w:rsid w:val="00E677FB"/>
    <w:rsid w:val="00E67957"/>
    <w:rsid w:val="00E67A43"/>
    <w:rsid w:val="00E67B0C"/>
    <w:rsid w:val="00E67C32"/>
    <w:rsid w:val="00E67DC0"/>
    <w:rsid w:val="00E701DC"/>
    <w:rsid w:val="00E702BA"/>
    <w:rsid w:val="00E70589"/>
    <w:rsid w:val="00E7082F"/>
    <w:rsid w:val="00E70B1A"/>
    <w:rsid w:val="00E713C2"/>
    <w:rsid w:val="00E7163B"/>
    <w:rsid w:val="00E71755"/>
    <w:rsid w:val="00E719BC"/>
    <w:rsid w:val="00E71AB5"/>
    <w:rsid w:val="00E71C69"/>
    <w:rsid w:val="00E71C7F"/>
    <w:rsid w:val="00E720EE"/>
    <w:rsid w:val="00E72137"/>
    <w:rsid w:val="00E72171"/>
    <w:rsid w:val="00E7223C"/>
    <w:rsid w:val="00E722C4"/>
    <w:rsid w:val="00E724E5"/>
    <w:rsid w:val="00E7251B"/>
    <w:rsid w:val="00E7260E"/>
    <w:rsid w:val="00E72859"/>
    <w:rsid w:val="00E72928"/>
    <w:rsid w:val="00E72B40"/>
    <w:rsid w:val="00E72B85"/>
    <w:rsid w:val="00E72BAC"/>
    <w:rsid w:val="00E72D85"/>
    <w:rsid w:val="00E72DB0"/>
    <w:rsid w:val="00E72DDA"/>
    <w:rsid w:val="00E72E14"/>
    <w:rsid w:val="00E732FC"/>
    <w:rsid w:val="00E735D3"/>
    <w:rsid w:val="00E739F6"/>
    <w:rsid w:val="00E73B95"/>
    <w:rsid w:val="00E73C13"/>
    <w:rsid w:val="00E7415B"/>
    <w:rsid w:val="00E7449E"/>
    <w:rsid w:val="00E745AD"/>
    <w:rsid w:val="00E746A9"/>
    <w:rsid w:val="00E74753"/>
    <w:rsid w:val="00E74B2B"/>
    <w:rsid w:val="00E74CED"/>
    <w:rsid w:val="00E74CF1"/>
    <w:rsid w:val="00E74F73"/>
    <w:rsid w:val="00E7504B"/>
    <w:rsid w:val="00E75090"/>
    <w:rsid w:val="00E7519B"/>
    <w:rsid w:val="00E753FC"/>
    <w:rsid w:val="00E754F5"/>
    <w:rsid w:val="00E75505"/>
    <w:rsid w:val="00E7554F"/>
    <w:rsid w:val="00E75923"/>
    <w:rsid w:val="00E75ADC"/>
    <w:rsid w:val="00E75B5B"/>
    <w:rsid w:val="00E75D6F"/>
    <w:rsid w:val="00E75D92"/>
    <w:rsid w:val="00E75DE7"/>
    <w:rsid w:val="00E75E6C"/>
    <w:rsid w:val="00E76120"/>
    <w:rsid w:val="00E76349"/>
    <w:rsid w:val="00E7659C"/>
    <w:rsid w:val="00E766E3"/>
    <w:rsid w:val="00E76712"/>
    <w:rsid w:val="00E76857"/>
    <w:rsid w:val="00E7690B"/>
    <w:rsid w:val="00E76B92"/>
    <w:rsid w:val="00E76CAC"/>
    <w:rsid w:val="00E76E57"/>
    <w:rsid w:val="00E77E7B"/>
    <w:rsid w:val="00E77E97"/>
    <w:rsid w:val="00E77FF1"/>
    <w:rsid w:val="00E806D1"/>
    <w:rsid w:val="00E80798"/>
    <w:rsid w:val="00E80BF4"/>
    <w:rsid w:val="00E80CE6"/>
    <w:rsid w:val="00E80E45"/>
    <w:rsid w:val="00E80F4D"/>
    <w:rsid w:val="00E810B6"/>
    <w:rsid w:val="00E810C1"/>
    <w:rsid w:val="00E814D4"/>
    <w:rsid w:val="00E817F5"/>
    <w:rsid w:val="00E81835"/>
    <w:rsid w:val="00E81B8A"/>
    <w:rsid w:val="00E81C09"/>
    <w:rsid w:val="00E81F7E"/>
    <w:rsid w:val="00E821EA"/>
    <w:rsid w:val="00E823A1"/>
    <w:rsid w:val="00E825F5"/>
    <w:rsid w:val="00E82D37"/>
    <w:rsid w:val="00E82F2B"/>
    <w:rsid w:val="00E8321C"/>
    <w:rsid w:val="00E832D8"/>
    <w:rsid w:val="00E83572"/>
    <w:rsid w:val="00E83899"/>
    <w:rsid w:val="00E839B7"/>
    <w:rsid w:val="00E83A6E"/>
    <w:rsid w:val="00E83B7D"/>
    <w:rsid w:val="00E83B98"/>
    <w:rsid w:val="00E83D1A"/>
    <w:rsid w:val="00E83D52"/>
    <w:rsid w:val="00E83D83"/>
    <w:rsid w:val="00E83ED0"/>
    <w:rsid w:val="00E84237"/>
    <w:rsid w:val="00E84287"/>
    <w:rsid w:val="00E8439F"/>
    <w:rsid w:val="00E844FE"/>
    <w:rsid w:val="00E84631"/>
    <w:rsid w:val="00E8467F"/>
    <w:rsid w:val="00E8472C"/>
    <w:rsid w:val="00E84754"/>
    <w:rsid w:val="00E847B8"/>
    <w:rsid w:val="00E84814"/>
    <w:rsid w:val="00E849E1"/>
    <w:rsid w:val="00E84A96"/>
    <w:rsid w:val="00E84AA6"/>
    <w:rsid w:val="00E84D93"/>
    <w:rsid w:val="00E85015"/>
    <w:rsid w:val="00E85141"/>
    <w:rsid w:val="00E856A2"/>
    <w:rsid w:val="00E85799"/>
    <w:rsid w:val="00E85C34"/>
    <w:rsid w:val="00E85EBB"/>
    <w:rsid w:val="00E8653D"/>
    <w:rsid w:val="00E86B55"/>
    <w:rsid w:val="00E86BD5"/>
    <w:rsid w:val="00E86D10"/>
    <w:rsid w:val="00E86E94"/>
    <w:rsid w:val="00E86EEE"/>
    <w:rsid w:val="00E86FC1"/>
    <w:rsid w:val="00E87555"/>
    <w:rsid w:val="00E87589"/>
    <w:rsid w:val="00E875D9"/>
    <w:rsid w:val="00E87851"/>
    <w:rsid w:val="00E87873"/>
    <w:rsid w:val="00E879BF"/>
    <w:rsid w:val="00E87A40"/>
    <w:rsid w:val="00E87A72"/>
    <w:rsid w:val="00E87B1A"/>
    <w:rsid w:val="00E90078"/>
    <w:rsid w:val="00E9023F"/>
    <w:rsid w:val="00E90348"/>
    <w:rsid w:val="00E903DD"/>
    <w:rsid w:val="00E90541"/>
    <w:rsid w:val="00E9056C"/>
    <w:rsid w:val="00E907D1"/>
    <w:rsid w:val="00E907FC"/>
    <w:rsid w:val="00E908D1"/>
    <w:rsid w:val="00E90921"/>
    <w:rsid w:val="00E90D10"/>
    <w:rsid w:val="00E91019"/>
    <w:rsid w:val="00E912BE"/>
    <w:rsid w:val="00E91489"/>
    <w:rsid w:val="00E91CEA"/>
    <w:rsid w:val="00E91D0A"/>
    <w:rsid w:val="00E9208F"/>
    <w:rsid w:val="00E920E0"/>
    <w:rsid w:val="00E92299"/>
    <w:rsid w:val="00E9253B"/>
    <w:rsid w:val="00E9253E"/>
    <w:rsid w:val="00E927E5"/>
    <w:rsid w:val="00E929EB"/>
    <w:rsid w:val="00E92BA8"/>
    <w:rsid w:val="00E92C4D"/>
    <w:rsid w:val="00E92D50"/>
    <w:rsid w:val="00E92D59"/>
    <w:rsid w:val="00E92D7E"/>
    <w:rsid w:val="00E92E9F"/>
    <w:rsid w:val="00E93447"/>
    <w:rsid w:val="00E9344C"/>
    <w:rsid w:val="00E936C8"/>
    <w:rsid w:val="00E936CD"/>
    <w:rsid w:val="00E93D0D"/>
    <w:rsid w:val="00E93D21"/>
    <w:rsid w:val="00E93DF3"/>
    <w:rsid w:val="00E93F66"/>
    <w:rsid w:val="00E93FD6"/>
    <w:rsid w:val="00E94004"/>
    <w:rsid w:val="00E9416A"/>
    <w:rsid w:val="00E9426B"/>
    <w:rsid w:val="00E945ED"/>
    <w:rsid w:val="00E94661"/>
    <w:rsid w:val="00E94723"/>
    <w:rsid w:val="00E94742"/>
    <w:rsid w:val="00E94798"/>
    <w:rsid w:val="00E94B01"/>
    <w:rsid w:val="00E94BF7"/>
    <w:rsid w:val="00E94E14"/>
    <w:rsid w:val="00E94F12"/>
    <w:rsid w:val="00E94F37"/>
    <w:rsid w:val="00E94FF3"/>
    <w:rsid w:val="00E95063"/>
    <w:rsid w:val="00E952A0"/>
    <w:rsid w:val="00E95347"/>
    <w:rsid w:val="00E95496"/>
    <w:rsid w:val="00E954D3"/>
    <w:rsid w:val="00E95717"/>
    <w:rsid w:val="00E95746"/>
    <w:rsid w:val="00E95EAC"/>
    <w:rsid w:val="00E9625C"/>
    <w:rsid w:val="00E967C7"/>
    <w:rsid w:val="00E96811"/>
    <w:rsid w:val="00E96C21"/>
    <w:rsid w:val="00E970A1"/>
    <w:rsid w:val="00E9717A"/>
    <w:rsid w:val="00E97246"/>
    <w:rsid w:val="00E972F4"/>
    <w:rsid w:val="00E9741B"/>
    <w:rsid w:val="00E974FC"/>
    <w:rsid w:val="00E9755D"/>
    <w:rsid w:val="00E9774E"/>
    <w:rsid w:val="00E978EE"/>
    <w:rsid w:val="00E97C5D"/>
    <w:rsid w:val="00E97D3F"/>
    <w:rsid w:val="00E97D46"/>
    <w:rsid w:val="00E97EE4"/>
    <w:rsid w:val="00EA0082"/>
    <w:rsid w:val="00EA019F"/>
    <w:rsid w:val="00EA0415"/>
    <w:rsid w:val="00EA053D"/>
    <w:rsid w:val="00EA061A"/>
    <w:rsid w:val="00EA0676"/>
    <w:rsid w:val="00EA0BB6"/>
    <w:rsid w:val="00EA0DE4"/>
    <w:rsid w:val="00EA104D"/>
    <w:rsid w:val="00EA115E"/>
    <w:rsid w:val="00EA1165"/>
    <w:rsid w:val="00EA1322"/>
    <w:rsid w:val="00EA1337"/>
    <w:rsid w:val="00EA13A4"/>
    <w:rsid w:val="00EA13E1"/>
    <w:rsid w:val="00EA1929"/>
    <w:rsid w:val="00EA1AB4"/>
    <w:rsid w:val="00EA1D2B"/>
    <w:rsid w:val="00EA1DD7"/>
    <w:rsid w:val="00EA2237"/>
    <w:rsid w:val="00EA22A5"/>
    <w:rsid w:val="00EA22D2"/>
    <w:rsid w:val="00EA22E8"/>
    <w:rsid w:val="00EA230E"/>
    <w:rsid w:val="00EA2359"/>
    <w:rsid w:val="00EA2422"/>
    <w:rsid w:val="00EA28B5"/>
    <w:rsid w:val="00EA2946"/>
    <w:rsid w:val="00EA2B2B"/>
    <w:rsid w:val="00EA2CA4"/>
    <w:rsid w:val="00EA3012"/>
    <w:rsid w:val="00EA3127"/>
    <w:rsid w:val="00EA35E8"/>
    <w:rsid w:val="00EA3749"/>
    <w:rsid w:val="00EA3BAE"/>
    <w:rsid w:val="00EA3D3E"/>
    <w:rsid w:val="00EA3E62"/>
    <w:rsid w:val="00EA3F0E"/>
    <w:rsid w:val="00EA3FA3"/>
    <w:rsid w:val="00EA40AE"/>
    <w:rsid w:val="00EA4242"/>
    <w:rsid w:val="00EA48A6"/>
    <w:rsid w:val="00EA4AA0"/>
    <w:rsid w:val="00EA4B58"/>
    <w:rsid w:val="00EA4BE6"/>
    <w:rsid w:val="00EA4CC0"/>
    <w:rsid w:val="00EA4F23"/>
    <w:rsid w:val="00EA5089"/>
    <w:rsid w:val="00EA546F"/>
    <w:rsid w:val="00EA551C"/>
    <w:rsid w:val="00EA55B5"/>
    <w:rsid w:val="00EA5796"/>
    <w:rsid w:val="00EA5830"/>
    <w:rsid w:val="00EA5A54"/>
    <w:rsid w:val="00EA5E8E"/>
    <w:rsid w:val="00EA5F97"/>
    <w:rsid w:val="00EA60BE"/>
    <w:rsid w:val="00EA6195"/>
    <w:rsid w:val="00EA631B"/>
    <w:rsid w:val="00EA6375"/>
    <w:rsid w:val="00EA68F4"/>
    <w:rsid w:val="00EA69C0"/>
    <w:rsid w:val="00EA6B5D"/>
    <w:rsid w:val="00EA6BBD"/>
    <w:rsid w:val="00EA702A"/>
    <w:rsid w:val="00EA70AF"/>
    <w:rsid w:val="00EA72A8"/>
    <w:rsid w:val="00EA73DB"/>
    <w:rsid w:val="00EA76A3"/>
    <w:rsid w:val="00EA7B7C"/>
    <w:rsid w:val="00EA7CB8"/>
    <w:rsid w:val="00EA7D32"/>
    <w:rsid w:val="00EA7DE1"/>
    <w:rsid w:val="00EA7EB4"/>
    <w:rsid w:val="00EB01E8"/>
    <w:rsid w:val="00EB030C"/>
    <w:rsid w:val="00EB06E9"/>
    <w:rsid w:val="00EB075A"/>
    <w:rsid w:val="00EB0916"/>
    <w:rsid w:val="00EB0959"/>
    <w:rsid w:val="00EB09C4"/>
    <w:rsid w:val="00EB0A61"/>
    <w:rsid w:val="00EB0C81"/>
    <w:rsid w:val="00EB0CB5"/>
    <w:rsid w:val="00EB0CFC"/>
    <w:rsid w:val="00EB113C"/>
    <w:rsid w:val="00EB120B"/>
    <w:rsid w:val="00EB131C"/>
    <w:rsid w:val="00EB14EC"/>
    <w:rsid w:val="00EB15A2"/>
    <w:rsid w:val="00EB1640"/>
    <w:rsid w:val="00EB1CF4"/>
    <w:rsid w:val="00EB1D3D"/>
    <w:rsid w:val="00EB1F20"/>
    <w:rsid w:val="00EB215D"/>
    <w:rsid w:val="00EB29D9"/>
    <w:rsid w:val="00EB2AAD"/>
    <w:rsid w:val="00EB2F2D"/>
    <w:rsid w:val="00EB30C4"/>
    <w:rsid w:val="00EB3305"/>
    <w:rsid w:val="00EB3374"/>
    <w:rsid w:val="00EB3570"/>
    <w:rsid w:val="00EB3870"/>
    <w:rsid w:val="00EB43A4"/>
    <w:rsid w:val="00EB43CC"/>
    <w:rsid w:val="00EB4BE9"/>
    <w:rsid w:val="00EB4E30"/>
    <w:rsid w:val="00EB4E70"/>
    <w:rsid w:val="00EB5036"/>
    <w:rsid w:val="00EB50BC"/>
    <w:rsid w:val="00EB527B"/>
    <w:rsid w:val="00EB5344"/>
    <w:rsid w:val="00EB542B"/>
    <w:rsid w:val="00EB564A"/>
    <w:rsid w:val="00EB5718"/>
    <w:rsid w:val="00EB57AC"/>
    <w:rsid w:val="00EB57D6"/>
    <w:rsid w:val="00EB59E0"/>
    <w:rsid w:val="00EB5DC6"/>
    <w:rsid w:val="00EB5E80"/>
    <w:rsid w:val="00EB5F8D"/>
    <w:rsid w:val="00EB6129"/>
    <w:rsid w:val="00EB62DE"/>
    <w:rsid w:val="00EB647E"/>
    <w:rsid w:val="00EB6744"/>
    <w:rsid w:val="00EB680A"/>
    <w:rsid w:val="00EB68B6"/>
    <w:rsid w:val="00EB69EE"/>
    <w:rsid w:val="00EB6C0E"/>
    <w:rsid w:val="00EB7062"/>
    <w:rsid w:val="00EB720E"/>
    <w:rsid w:val="00EB743D"/>
    <w:rsid w:val="00EB759D"/>
    <w:rsid w:val="00EB7672"/>
    <w:rsid w:val="00EB76A4"/>
    <w:rsid w:val="00EB7800"/>
    <w:rsid w:val="00EB781F"/>
    <w:rsid w:val="00EB7DCF"/>
    <w:rsid w:val="00EC0052"/>
    <w:rsid w:val="00EC0220"/>
    <w:rsid w:val="00EC0322"/>
    <w:rsid w:val="00EC0514"/>
    <w:rsid w:val="00EC06D0"/>
    <w:rsid w:val="00EC0C27"/>
    <w:rsid w:val="00EC0D53"/>
    <w:rsid w:val="00EC0DB4"/>
    <w:rsid w:val="00EC12CD"/>
    <w:rsid w:val="00EC141D"/>
    <w:rsid w:val="00EC1465"/>
    <w:rsid w:val="00EC1897"/>
    <w:rsid w:val="00EC18D2"/>
    <w:rsid w:val="00EC1DAF"/>
    <w:rsid w:val="00EC1E30"/>
    <w:rsid w:val="00EC228F"/>
    <w:rsid w:val="00EC273C"/>
    <w:rsid w:val="00EC276B"/>
    <w:rsid w:val="00EC2A35"/>
    <w:rsid w:val="00EC2E30"/>
    <w:rsid w:val="00EC355E"/>
    <w:rsid w:val="00EC36CA"/>
    <w:rsid w:val="00EC3903"/>
    <w:rsid w:val="00EC3A7C"/>
    <w:rsid w:val="00EC3C0B"/>
    <w:rsid w:val="00EC3C3B"/>
    <w:rsid w:val="00EC3F25"/>
    <w:rsid w:val="00EC3FC7"/>
    <w:rsid w:val="00EC403C"/>
    <w:rsid w:val="00EC4624"/>
    <w:rsid w:val="00EC479C"/>
    <w:rsid w:val="00EC4964"/>
    <w:rsid w:val="00EC4BB7"/>
    <w:rsid w:val="00EC4EB2"/>
    <w:rsid w:val="00EC4F96"/>
    <w:rsid w:val="00EC50BF"/>
    <w:rsid w:val="00EC5378"/>
    <w:rsid w:val="00EC57CE"/>
    <w:rsid w:val="00EC5876"/>
    <w:rsid w:val="00EC5A69"/>
    <w:rsid w:val="00EC5ABF"/>
    <w:rsid w:val="00EC5ACC"/>
    <w:rsid w:val="00EC5C38"/>
    <w:rsid w:val="00EC5CED"/>
    <w:rsid w:val="00EC5E95"/>
    <w:rsid w:val="00EC5F42"/>
    <w:rsid w:val="00EC6051"/>
    <w:rsid w:val="00EC608E"/>
    <w:rsid w:val="00EC6145"/>
    <w:rsid w:val="00EC64A5"/>
    <w:rsid w:val="00EC6669"/>
    <w:rsid w:val="00EC698E"/>
    <w:rsid w:val="00EC6BCA"/>
    <w:rsid w:val="00EC6E93"/>
    <w:rsid w:val="00EC75C3"/>
    <w:rsid w:val="00EC780D"/>
    <w:rsid w:val="00EC7CDE"/>
    <w:rsid w:val="00EC7DD0"/>
    <w:rsid w:val="00EC7F8F"/>
    <w:rsid w:val="00ED009A"/>
    <w:rsid w:val="00ED016B"/>
    <w:rsid w:val="00ED024C"/>
    <w:rsid w:val="00ED035E"/>
    <w:rsid w:val="00ED075A"/>
    <w:rsid w:val="00ED0A2F"/>
    <w:rsid w:val="00ED0BD1"/>
    <w:rsid w:val="00ED0E1D"/>
    <w:rsid w:val="00ED0E38"/>
    <w:rsid w:val="00ED0EA5"/>
    <w:rsid w:val="00ED10E8"/>
    <w:rsid w:val="00ED18EB"/>
    <w:rsid w:val="00ED1AA8"/>
    <w:rsid w:val="00ED1CD8"/>
    <w:rsid w:val="00ED1DFF"/>
    <w:rsid w:val="00ED1E5F"/>
    <w:rsid w:val="00ED1EAD"/>
    <w:rsid w:val="00ED1F49"/>
    <w:rsid w:val="00ED216E"/>
    <w:rsid w:val="00ED225D"/>
    <w:rsid w:val="00ED24EF"/>
    <w:rsid w:val="00ED253F"/>
    <w:rsid w:val="00ED279F"/>
    <w:rsid w:val="00ED28C3"/>
    <w:rsid w:val="00ED28D0"/>
    <w:rsid w:val="00ED291A"/>
    <w:rsid w:val="00ED2C4E"/>
    <w:rsid w:val="00ED2C6B"/>
    <w:rsid w:val="00ED2EDC"/>
    <w:rsid w:val="00ED3355"/>
    <w:rsid w:val="00ED336B"/>
    <w:rsid w:val="00ED3543"/>
    <w:rsid w:val="00ED373D"/>
    <w:rsid w:val="00ED3767"/>
    <w:rsid w:val="00ED382F"/>
    <w:rsid w:val="00ED3941"/>
    <w:rsid w:val="00ED3AF5"/>
    <w:rsid w:val="00ED3B2B"/>
    <w:rsid w:val="00ED3B77"/>
    <w:rsid w:val="00ED3C73"/>
    <w:rsid w:val="00ED3CBE"/>
    <w:rsid w:val="00ED3CC3"/>
    <w:rsid w:val="00ED3E20"/>
    <w:rsid w:val="00ED3E38"/>
    <w:rsid w:val="00ED3F35"/>
    <w:rsid w:val="00ED4103"/>
    <w:rsid w:val="00ED4261"/>
    <w:rsid w:val="00ED44F7"/>
    <w:rsid w:val="00ED4559"/>
    <w:rsid w:val="00ED45CD"/>
    <w:rsid w:val="00ED48B1"/>
    <w:rsid w:val="00ED5257"/>
    <w:rsid w:val="00ED5494"/>
    <w:rsid w:val="00ED583F"/>
    <w:rsid w:val="00ED5995"/>
    <w:rsid w:val="00ED5B97"/>
    <w:rsid w:val="00ED5C5A"/>
    <w:rsid w:val="00ED621B"/>
    <w:rsid w:val="00ED62E9"/>
    <w:rsid w:val="00ED63BB"/>
    <w:rsid w:val="00ED650D"/>
    <w:rsid w:val="00ED653E"/>
    <w:rsid w:val="00ED65C1"/>
    <w:rsid w:val="00ED67A3"/>
    <w:rsid w:val="00ED69EE"/>
    <w:rsid w:val="00ED6C3B"/>
    <w:rsid w:val="00ED6C98"/>
    <w:rsid w:val="00ED6CCB"/>
    <w:rsid w:val="00ED6EA5"/>
    <w:rsid w:val="00ED6F9D"/>
    <w:rsid w:val="00ED70D8"/>
    <w:rsid w:val="00ED751D"/>
    <w:rsid w:val="00ED7628"/>
    <w:rsid w:val="00ED78F6"/>
    <w:rsid w:val="00ED795E"/>
    <w:rsid w:val="00ED79A1"/>
    <w:rsid w:val="00ED7A8D"/>
    <w:rsid w:val="00ED7CC6"/>
    <w:rsid w:val="00ED7D30"/>
    <w:rsid w:val="00ED7D7F"/>
    <w:rsid w:val="00EE0022"/>
    <w:rsid w:val="00EE020C"/>
    <w:rsid w:val="00EE0300"/>
    <w:rsid w:val="00EE0351"/>
    <w:rsid w:val="00EE04DF"/>
    <w:rsid w:val="00EE066B"/>
    <w:rsid w:val="00EE0829"/>
    <w:rsid w:val="00EE0FC5"/>
    <w:rsid w:val="00EE12B8"/>
    <w:rsid w:val="00EE1320"/>
    <w:rsid w:val="00EE196E"/>
    <w:rsid w:val="00EE1A42"/>
    <w:rsid w:val="00EE1B56"/>
    <w:rsid w:val="00EE1BB1"/>
    <w:rsid w:val="00EE20F6"/>
    <w:rsid w:val="00EE2181"/>
    <w:rsid w:val="00EE25F5"/>
    <w:rsid w:val="00EE2707"/>
    <w:rsid w:val="00EE29EC"/>
    <w:rsid w:val="00EE2AA1"/>
    <w:rsid w:val="00EE2BEE"/>
    <w:rsid w:val="00EE2C43"/>
    <w:rsid w:val="00EE2D2F"/>
    <w:rsid w:val="00EE2DE2"/>
    <w:rsid w:val="00EE2EEC"/>
    <w:rsid w:val="00EE33F0"/>
    <w:rsid w:val="00EE3401"/>
    <w:rsid w:val="00EE350A"/>
    <w:rsid w:val="00EE35A4"/>
    <w:rsid w:val="00EE36A6"/>
    <w:rsid w:val="00EE370D"/>
    <w:rsid w:val="00EE3DE3"/>
    <w:rsid w:val="00EE3F38"/>
    <w:rsid w:val="00EE4181"/>
    <w:rsid w:val="00EE430B"/>
    <w:rsid w:val="00EE4351"/>
    <w:rsid w:val="00EE435D"/>
    <w:rsid w:val="00EE4561"/>
    <w:rsid w:val="00EE459D"/>
    <w:rsid w:val="00EE45FA"/>
    <w:rsid w:val="00EE4617"/>
    <w:rsid w:val="00EE465D"/>
    <w:rsid w:val="00EE46F7"/>
    <w:rsid w:val="00EE4728"/>
    <w:rsid w:val="00EE482A"/>
    <w:rsid w:val="00EE4B0D"/>
    <w:rsid w:val="00EE4B72"/>
    <w:rsid w:val="00EE4FD7"/>
    <w:rsid w:val="00EE5536"/>
    <w:rsid w:val="00EE561E"/>
    <w:rsid w:val="00EE5652"/>
    <w:rsid w:val="00EE5807"/>
    <w:rsid w:val="00EE58DE"/>
    <w:rsid w:val="00EE59AC"/>
    <w:rsid w:val="00EE59CF"/>
    <w:rsid w:val="00EE5AED"/>
    <w:rsid w:val="00EE5DA8"/>
    <w:rsid w:val="00EE5E14"/>
    <w:rsid w:val="00EE5FEA"/>
    <w:rsid w:val="00EE6038"/>
    <w:rsid w:val="00EE6089"/>
    <w:rsid w:val="00EE619C"/>
    <w:rsid w:val="00EE6223"/>
    <w:rsid w:val="00EE643D"/>
    <w:rsid w:val="00EE6930"/>
    <w:rsid w:val="00EE696C"/>
    <w:rsid w:val="00EE6C4B"/>
    <w:rsid w:val="00EE6DD0"/>
    <w:rsid w:val="00EE6FD1"/>
    <w:rsid w:val="00EE700E"/>
    <w:rsid w:val="00EE7067"/>
    <w:rsid w:val="00EE738F"/>
    <w:rsid w:val="00EE756F"/>
    <w:rsid w:val="00EE7591"/>
    <w:rsid w:val="00EE75C6"/>
    <w:rsid w:val="00EE794F"/>
    <w:rsid w:val="00EE79A3"/>
    <w:rsid w:val="00EE79F3"/>
    <w:rsid w:val="00EE79F9"/>
    <w:rsid w:val="00EE7B5F"/>
    <w:rsid w:val="00EE7C14"/>
    <w:rsid w:val="00EE7C6C"/>
    <w:rsid w:val="00EE7CEC"/>
    <w:rsid w:val="00EE7F35"/>
    <w:rsid w:val="00EE7FA3"/>
    <w:rsid w:val="00EF00BA"/>
    <w:rsid w:val="00EF038C"/>
    <w:rsid w:val="00EF0445"/>
    <w:rsid w:val="00EF04AF"/>
    <w:rsid w:val="00EF0A75"/>
    <w:rsid w:val="00EF0EAD"/>
    <w:rsid w:val="00EF1369"/>
    <w:rsid w:val="00EF13DB"/>
    <w:rsid w:val="00EF18FA"/>
    <w:rsid w:val="00EF19D0"/>
    <w:rsid w:val="00EF1DD8"/>
    <w:rsid w:val="00EF1E9F"/>
    <w:rsid w:val="00EF1F7A"/>
    <w:rsid w:val="00EF2073"/>
    <w:rsid w:val="00EF273C"/>
    <w:rsid w:val="00EF2766"/>
    <w:rsid w:val="00EF280B"/>
    <w:rsid w:val="00EF29A8"/>
    <w:rsid w:val="00EF2A0C"/>
    <w:rsid w:val="00EF2AA0"/>
    <w:rsid w:val="00EF2C9F"/>
    <w:rsid w:val="00EF2D5D"/>
    <w:rsid w:val="00EF2E22"/>
    <w:rsid w:val="00EF2E5E"/>
    <w:rsid w:val="00EF3014"/>
    <w:rsid w:val="00EF3055"/>
    <w:rsid w:val="00EF3485"/>
    <w:rsid w:val="00EF389E"/>
    <w:rsid w:val="00EF3907"/>
    <w:rsid w:val="00EF3A23"/>
    <w:rsid w:val="00EF3D4C"/>
    <w:rsid w:val="00EF3D56"/>
    <w:rsid w:val="00EF3FD3"/>
    <w:rsid w:val="00EF422B"/>
    <w:rsid w:val="00EF43BB"/>
    <w:rsid w:val="00EF4411"/>
    <w:rsid w:val="00EF44E9"/>
    <w:rsid w:val="00EF4919"/>
    <w:rsid w:val="00EF4AF0"/>
    <w:rsid w:val="00EF4E40"/>
    <w:rsid w:val="00EF4F4E"/>
    <w:rsid w:val="00EF4FFF"/>
    <w:rsid w:val="00EF56C6"/>
    <w:rsid w:val="00EF5747"/>
    <w:rsid w:val="00EF58A9"/>
    <w:rsid w:val="00EF59E5"/>
    <w:rsid w:val="00EF5F86"/>
    <w:rsid w:val="00EF611C"/>
    <w:rsid w:val="00EF61ED"/>
    <w:rsid w:val="00EF62D7"/>
    <w:rsid w:val="00EF65B7"/>
    <w:rsid w:val="00EF6639"/>
    <w:rsid w:val="00EF6D77"/>
    <w:rsid w:val="00EF6D85"/>
    <w:rsid w:val="00EF7220"/>
    <w:rsid w:val="00EF7239"/>
    <w:rsid w:val="00EF749C"/>
    <w:rsid w:val="00EF76CC"/>
    <w:rsid w:val="00EF7961"/>
    <w:rsid w:val="00EF7AB3"/>
    <w:rsid w:val="00EF7DF2"/>
    <w:rsid w:val="00EF7F8D"/>
    <w:rsid w:val="00EF7FB7"/>
    <w:rsid w:val="00F000A6"/>
    <w:rsid w:val="00F00251"/>
    <w:rsid w:val="00F00662"/>
    <w:rsid w:val="00F0067A"/>
    <w:rsid w:val="00F00835"/>
    <w:rsid w:val="00F00A3D"/>
    <w:rsid w:val="00F00C1A"/>
    <w:rsid w:val="00F00D08"/>
    <w:rsid w:val="00F00E2B"/>
    <w:rsid w:val="00F01490"/>
    <w:rsid w:val="00F015C4"/>
    <w:rsid w:val="00F017FB"/>
    <w:rsid w:val="00F018C6"/>
    <w:rsid w:val="00F01AC4"/>
    <w:rsid w:val="00F01D5E"/>
    <w:rsid w:val="00F022FF"/>
    <w:rsid w:val="00F02300"/>
    <w:rsid w:val="00F024BC"/>
    <w:rsid w:val="00F02519"/>
    <w:rsid w:val="00F02532"/>
    <w:rsid w:val="00F02725"/>
    <w:rsid w:val="00F029A0"/>
    <w:rsid w:val="00F02F69"/>
    <w:rsid w:val="00F033CD"/>
    <w:rsid w:val="00F035A2"/>
    <w:rsid w:val="00F037F4"/>
    <w:rsid w:val="00F03827"/>
    <w:rsid w:val="00F03933"/>
    <w:rsid w:val="00F03BE2"/>
    <w:rsid w:val="00F03C1D"/>
    <w:rsid w:val="00F04017"/>
    <w:rsid w:val="00F040B0"/>
    <w:rsid w:val="00F041DC"/>
    <w:rsid w:val="00F04238"/>
    <w:rsid w:val="00F04270"/>
    <w:rsid w:val="00F042EA"/>
    <w:rsid w:val="00F045C4"/>
    <w:rsid w:val="00F04654"/>
    <w:rsid w:val="00F047D6"/>
    <w:rsid w:val="00F04AF3"/>
    <w:rsid w:val="00F04F71"/>
    <w:rsid w:val="00F0506C"/>
    <w:rsid w:val="00F053F3"/>
    <w:rsid w:val="00F0541E"/>
    <w:rsid w:val="00F0561E"/>
    <w:rsid w:val="00F056E4"/>
    <w:rsid w:val="00F057A4"/>
    <w:rsid w:val="00F05B8A"/>
    <w:rsid w:val="00F0619E"/>
    <w:rsid w:val="00F06276"/>
    <w:rsid w:val="00F062D3"/>
    <w:rsid w:val="00F06383"/>
    <w:rsid w:val="00F064A4"/>
    <w:rsid w:val="00F064BD"/>
    <w:rsid w:val="00F06A1C"/>
    <w:rsid w:val="00F06D42"/>
    <w:rsid w:val="00F06EFF"/>
    <w:rsid w:val="00F07107"/>
    <w:rsid w:val="00F0719E"/>
    <w:rsid w:val="00F0734A"/>
    <w:rsid w:val="00F0744A"/>
    <w:rsid w:val="00F07456"/>
    <w:rsid w:val="00F07631"/>
    <w:rsid w:val="00F07A6F"/>
    <w:rsid w:val="00F07E5B"/>
    <w:rsid w:val="00F1018F"/>
    <w:rsid w:val="00F1091C"/>
    <w:rsid w:val="00F10C28"/>
    <w:rsid w:val="00F10D4E"/>
    <w:rsid w:val="00F10E4F"/>
    <w:rsid w:val="00F10E8E"/>
    <w:rsid w:val="00F115F7"/>
    <w:rsid w:val="00F1161A"/>
    <w:rsid w:val="00F1193E"/>
    <w:rsid w:val="00F11B86"/>
    <w:rsid w:val="00F11C0F"/>
    <w:rsid w:val="00F11C26"/>
    <w:rsid w:val="00F11DD2"/>
    <w:rsid w:val="00F11E31"/>
    <w:rsid w:val="00F11FC2"/>
    <w:rsid w:val="00F12085"/>
    <w:rsid w:val="00F121F8"/>
    <w:rsid w:val="00F125DC"/>
    <w:rsid w:val="00F126F3"/>
    <w:rsid w:val="00F12773"/>
    <w:rsid w:val="00F129C1"/>
    <w:rsid w:val="00F12E38"/>
    <w:rsid w:val="00F131D3"/>
    <w:rsid w:val="00F13354"/>
    <w:rsid w:val="00F134E1"/>
    <w:rsid w:val="00F13763"/>
    <w:rsid w:val="00F138A6"/>
    <w:rsid w:val="00F13A16"/>
    <w:rsid w:val="00F13A23"/>
    <w:rsid w:val="00F13A48"/>
    <w:rsid w:val="00F13BC4"/>
    <w:rsid w:val="00F14049"/>
    <w:rsid w:val="00F14296"/>
    <w:rsid w:val="00F1451B"/>
    <w:rsid w:val="00F14552"/>
    <w:rsid w:val="00F14686"/>
    <w:rsid w:val="00F152DD"/>
    <w:rsid w:val="00F1546E"/>
    <w:rsid w:val="00F154FB"/>
    <w:rsid w:val="00F157D8"/>
    <w:rsid w:val="00F15839"/>
    <w:rsid w:val="00F15885"/>
    <w:rsid w:val="00F15902"/>
    <w:rsid w:val="00F15A58"/>
    <w:rsid w:val="00F15B41"/>
    <w:rsid w:val="00F15C3B"/>
    <w:rsid w:val="00F15CD7"/>
    <w:rsid w:val="00F15E5F"/>
    <w:rsid w:val="00F15FF1"/>
    <w:rsid w:val="00F16161"/>
    <w:rsid w:val="00F16292"/>
    <w:rsid w:val="00F1639C"/>
    <w:rsid w:val="00F16654"/>
    <w:rsid w:val="00F16994"/>
    <w:rsid w:val="00F16A30"/>
    <w:rsid w:val="00F16A81"/>
    <w:rsid w:val="00F16C9B"/>
    <w:rsid w:val="00F16E38"/>
    <w:rsid w:val="00F17111"/>
    <w:rsid w:val="00F171C0"/>
    <w:rsid w:val="00F173F4"/>
    <w:rsid w:val="00F174D7"/>
    <w:rsid w:val="00F174FF"/>
    <w:rsid w:val="00F17D20"/>
    <w:rsid w:val="00F17D49"/>
    <w:rsid w:val="00F20085"/>
    <w:rsid w:val="00F202C2"/>
    <w:rsid w:val="00F203B7"/>
    <w:rsid w:val="00F20A5E"/>
    <w:rsid w:val="00F20FEA"/>
    <w:rsid w:val="00F21114"/>
    <w:rsid w:val="00F213BE"/>
    <w:rsid w:val="00F214D9"/>
    <w:rsid w:val="00F214FA"/>
    <w:rsid w:val="00F219E6"/>
    <w:rsid w:val="00F219F7"/>
    <w:rsid w:val="00F21C49"/>
    <w:rsid w:val="00F21EFB"/>
    <w:rsid w:val="00F221BB"/>
    <w:rsid w:val="00F22537"/>
    <w:rsid w:val="00F22921"/>
    <w:rsid w:val="00F229A2"/>
    <w:rsid w:val="00F22F9F"/>
    <w:rsid w:val="00F23E07"/>
    <w:rsid w:val="00F24307"/>
    <w:rsid w:val="00F2434A"/>
    <w:rsid w:val="00F244BA"/>
    <w:rsid w:val="00F2450E"/>
    <w:rsid w:val="00F2453C"/>
    <w:rsid w:val="00F246E0"/>
    <w:rsid w:val="00F24714"/>
    <w:rsid w:val="00F249B2"/>
    <w:rsid w:val="00F24AE8"/>
    <w:rsid w:val="00F24BED"/>
    <w:rsid w:val="00F24E40"/>
    <w:rsid w:val="00F24F4C"/>
    <w:rsid w:val="00F25030"/>
    <w:rsid w:val="00F25206"/>
    <w:rsid w:val="00F2525F"/>
    <w:rsid w:val="00F25274"/>
    <w:rsid w:val="00F25409"/>
    <w:rsid w:val="00F25494"/>
    <w:rsid w:val="00F25519"/>
    <w:rsid w:val="00F256F6"/>
    <w:rsid w:val="00F257DF"/>
    <w:rsid w:val="00F257FA"/>
    <w:rsid w:val="00F25B22"/>
    <w:rsid w:val="00F25C39"/>
    <w:rsid w:val="00F25CA0"/>
    <w:rsid w:val="00F2610B"/>
    <w:rsid w:val="00F261D7"/>
    <w:rsid w:val="00F26288"/>
    <w:rsid w:val="00F2629B"/>
    <w:rsid w:val="00F26556"/>
    <w:rsid w:val="00F268BA"/>
    <w:rsid w:val="00F26945"/>
    <w:rsid w:val="00F27271"/>
    <w:rsid w:val="00F2731A"/>
    <w:rsid w:val="00F2780E"/>
    <w:rsid w:val="00F279A2"/>
    <w:rsid w:val="00F279A5"/>
    <w:rsid w:val="00F279E1"/>
    <w:rsid w:val="00F27A23"/>
    <w:rsid w:val="00F27E8F"/>
    <w:rsid w:val="00F27EA5"/>
    <w:rsid w:val="00F30008"/>
    <w:rsid w:val="00F3000B"/>
    <w:rsid w:val="00F30773"/>
    <w:rsid w:val="00F307E0"/>
    <w:rsid w:val="00F3091A"/>
    <w:rsid w:val="00F30AD7"/>
    <w:rsid w:val="00F30B21"/>
    <w:rsid w:val="00F30B80"/>
    <w:rsid w:val="00F30C00"/>
    <w:rsid w:val="00F30C17"/>
    <w:rsid w:val="00F311CB"/>
    <w:rsid w:val="00F312DA"/>
    <w:rsid w:val="00F31547"/>
    <w:rsid w:val="00F315E8"/>
    <w:rsid w:val="00F3162A"/>
    <w:rsid w:val="00F3175B"/>
    <w:rsid w:val="00F317E2"/>
    <w:rsid w:val="00F31B67"/>
    <w:rsid w:val="00F31CC3"/>
    <w:rsid w:val="00F31EBC"/>
    <w:rsid w:val="00F31FDF"/>
    <w:rsid w:val="00F32058"/>
    <w:rsid w:val="00F32208"/>
    <w:rsid w:val="00F322DA"/>
    <w:rsid w:val="00F322DD"/>
    <w:rsid w:val="00F32540"/>
    <w:rsid w:val="00F325AD"/>
    <w:rsid w:val="00F32B28"/>
    <w:rsid w:val="00F32BD2"/>
    <w:rsid w:val="00F32E46"/>
    <w:rsid w:val="00F32F9C"/>
    <w:rsid w:val="00F33156"/>
    <w:rsid w:val="00F331EC"/>
    <w:rsid w:val="00F334F5"/>
    <w:rsid w:val="00F335E9"/>
    <w:rsid w:val="00F3361E"/>
    <w:rsid w:val="00F33711"/>
    <w:rsid w:val="00F33888"/>
    <w:rsid w:val="00F33A2C"/>
    <w:rsid w:val="00F33ABF"/>
    <w:rsid w:val="00F33C09"/>
    <w:rsid w:val="00F34136"/>
    <w:rsid w:val="00F341C6"/>
    <w:rsid w:val="00F34335"/>
    <w:rsid w:val="00F3476D"/>
    <w:rsid w:val="00F347D0"/>
    <w:rsid w:val="00F349A3"/>
    <w:rsid w:val="00F349FF"/>
    <w:rsid w:val="00F34C37"/>
    <w:rsid w:val="00F34C47"/>
    <w:rsid w:val="00F35029"/>
    <w:rsid w:val="00F3508A"/>
    <w:rsid w:val="00F3520C"/>
    <w:rsid w:val="00F3533A"/>
    <w:rsid w:val="00F358F6"/>
    <w:rsid w:val="00F359E3"/>
    <w:rsid w:val="00F35A67"/>
    <w:rsid w:val="00F35B2C"/>
    <w:rsid w:val="00F35B7F"/>
    <w:rsid w:val="00F35BE0"/>
    <w:rsid w:val="00F35C86"/>
    <w:rsid w:val="00F35D6E"/>
    <w:rsid w:val="00F35DDE"/>
    <w:rsid w:val="00F36140"/>
    <w:rsid w:val="00F36198"/>
    <w:rsid w:val="00F364C8"/>
    <w:rsid w:val="00F364F6"/>
    <w:rsid w:val="00F36561"/>
    <w:rsid w:val="00F365DD"/>
    <w:rsid w:val="00F36854"/>
    <w:rsid w:val="00F36D41"/>
    <w:rsid w:val="00F36E34"/>
    <w:rsid w:val="00F36E74"/>
    <w:rsid w:val="00F36E8B"/>
    <w:rsid w:val="00F37337"/>
    <w:rsid w:val="00F3733A"/>
    <w:rsid w:val="00F3755E"/>
    <w:rsid w:val="00F37B19"/>
    <w:rsid w:val="00F37CCD"/>
    <w:rsid w:val="00F37D0A"/>
    <w:rsid w:val="00F40365"/>
    <w:rsid w:val="00F40638"/>
    <w:rsid w:val="00F4067A"/>
    <w:rsid w:val="00F40EFD"/>
    <w:rsid w:val="00F40FA3"/>
    <w:rsid w:val="00F41014"/>
    <w:rsid w:val="00F41021"/>
    <w:rsid w:val="00F41467"/>
    <w:rsid w:val="00F41532"/>
    <w:rsid w:val="00F41606"/>
    <w:rsid w:val="00F416A7"/>
    <w:rsid w:val="00F4174F"/>
    <w:rsid w:val="00F41791"/>
    <w:rsid w:val="00F41A2A"/>
    <w:rsid w:val="00F41C83"/>
    <w:rsid w:val="00F41ED0"/>
    <w:rsid w:val="00F42465"/>
    <w:rsid w:val="00F4279E"/>
    <w:rsid w:val="00F427D2"/>
    <w:rsid w:val="00F4285F"/>
    <w:rsid w:val="00F42869"/>
    <w:rsid w:val="00F428EA"/>
    <w:rsid w:val="00F42917"/>
    <w:rsid w:val="00F42F83"/>
    <w:rsid w:val="00F42FF9"/>
    <w:rsid w:val="00F43194"/>
    <w:rsid w:val="00F431C6"/>
    <w:rsid w:val="00F43435"/>
    <w:rsid w:val="00F434FE"/>
    <w:rsid w:val="00F4377C"/>
    <w:rsid w:val="00F43992"/>
    <w:rsid w:val="00F43997"/>
    <w:rsid w:val="00F43B44"/>
    <w:rsid w:val="00F43DA0"/>
    <w:rsid w:val="00F43F10"/>
    <w:rsid w:val="00F440CC"/>
    <w:rsid w:val="00F4431F"/>
    <w:rsid w:val="00F44449"/>
    <w:rsid w:val="00F445E1"/>
    <w:rsid w:val="00F445F4"/>
    <w:rsid w:val="00F44891"/>
    <w:rsid w:val="00F44947"/>
    <w:rsid w:val="00F44948"/>
    <w:rsid w:val="00F44A3C"/>
    <w:rsid w:val="00F44A3F"/>
    <w:rsid w:val="00F44CB5"/>
    <w:rsid w:val="00F44CDA"/>
    <w:rsid w:val="00F44DE4"/>
    <w:rsid w:val="00F45022"/>
    <w:rsid w:val="00F4509E"/>
    <w:rsid w:val="00F450E3"/>
    <w:rsid w:val="00F451BB"/>
    <w:rsid w:val="00F451CB"/>
    <w:rsid w:val="00F451FA"/>
    <w:rsid w:val="00F45407"/>
    <w:rsid w:val="00F45490"/>
    <w:rsid w:val="00F458CD"/>
    <w:rsid w:val="00F45A3E"/>
    <w:rsid w:val="00F45BC0"/>
    <w:rsid w:val="00F45BFE"/>
    <w:rsid w:val="00F461BA"/>
    <w:rsid w:val="00F461E0"/>
    <w:rsid w:val="00F463B6"/>
    <w:rsid w:val="00F46416"/>
    <w:rsid w:val="00F46672"/>
    <w:rsid w:val="00F46722"/>
    <w:rsid w:val="00F467D2"/>
    <w:rsid w:val="00F468F2"/>
    <w:rsid w:val="00F46D4D"/>
    <w:rsid w:val="00F4708E"/>
    <w:rsid w:val="00F47559"/>
    <w:rsid w:val="00F4760F"/>
    <w:rsid w:val="00F47678"/>
    <w:rsid w:val="00F479D9"/>
    <w:rsid w:val="00F47B3A"/>
    <w:rsid w:val="00F47DA5"/>
    <w:rsid w:val="00F47E4A"/>
    <w:rsid w:val="00F4CCB9"/>
    <w:rsid w:val="00F50255"/>
    <w:rsid w:val="00F503A7"/>
    <w:rsid w:val="00F504F7"/>
    <w:rsid w:val="00F506BA"/>
    <w:rsid w:val="00F50C1B"/>
    <w:rsid w:val="00F510B7"/>
    <w:rsid w:val="00F5118E"/>
    <w:rsid w:val="00F511F1"/>
    <w:rsid w:val="00F5159A"/>
    <w:rsid w:val="00F5160C"/>
    <w:rsid w:val="00F51807"/>
    <w:rsid w:val="00F51A13"/>
    <w:rsid w:val="00F51D77"/>
    <w:rsid w:val="00F52080"/>
    <w:rsid w:val="00F52140"/>
    <w:rsid w:val="00F523E8"/>
    <w:rsid w:val="00F525DD"/>
    <w:rsid w:val="00F5270C"/>
    <w:rsid w:val="00F527FB"/>
    <w:rsid w:val="00F5288F"/>
    <w:rsid w:val="00F529A3"/>
    <w:rsid w:val="00F52A65"/>
    <w:rsid w:val="00F52A74"/>
    <w:rsid w:val="00F52B05"/>
    <w:rsid w:val="00F52CD1"/>
    <w:rsid w:val="00F52E6E"/>
    <w:rsid w:val="00F52EA2"/>
    <w:rsid w:val="00F53257"/>
    <w:rsid w:val="00F532EC"/>
    <w:rsid w:val="00F533EB"/>
    <w:rsid w:val="00F53B3E"/>
    <w:rsid w:val="00F53C52"/>
    <w:rsid w:val="00F53D31"/>
    <w:rsid w:val="00F53EE0"/>
    <w:rsid w:val="00F53F1D"/>
    <w:rsid w:val="00F5422E"/>
    <w:rsid w:val="00F542A8"/>
    <w:rsid w:val="00F54488"/>
    <w:rsid w:val="00F544EF"/>
    <w:rsid w:val="00F546A2"/>
    <w:rsid w:val="00F54CD1"/>
    <w:rsid w:val="00F54CF8"/>
    <w:rsid w:val="00F54DDC"/>
    <w:rsid w:val="00F54EA5"/>
    <w:rsid w:val="00F55079"/>
    <w:rsid w:val="00F55128"/>
    <w:rsid w:val="00F55179"/>
    <w:rsid w:val="00F5518D"/>
    <w:rsid w:val="00F55458"/>
    <w:rsid w:val="00F554D1"/>
    <w:rsid w:val="00F55703"/>
    <w:rsid w:val="00F55811"/>
    <w:rsid w:val="00F55B79"/>
    <w:rsid w:val="00F55CD0"/>
    <w:rsid w:val="00F56026"/>
    <w:rsid w:val="00F5606D"/>
    <w:rsid w:val="00F5635E"/>
    <w:rsid w:val="00F5650D"/>
    <w:rsid w:val="00F56552"/>
    <w:rsid w:val="00F566F7"/>
    <w:rsid w:val="00F56833"/>
    <w:rsid w:val="00F56922"/>
    <w:rsid w:val="00F56A4C"/>
    <w:rsid w:val="00F56C00"/>
    <w:rsid w:val="00F56D81"/>
    <w:rsid w:val="00F571AD"/>
    <w:rsid w:val="00F5729D"/>
    <w:rsid w:val="00F57C29"/>
    <w:rsid w:val="00F60230"/>
    <w:rsid w:val="00F60270"/>
    <w:rsid w:val="00F60483"/>
    <w:rsid w:val="00F60863"/>
    <w:rsid w:val="00F609A2"/>
    <w:rsid w:val="00F60D5C"/>
    <w:rsid w:val="00F61263"/>
    <w:rsid w:val="00F61291"/>
    <w:rsid w:val="00F613AF"/>
    <w:rsid w:val="00F61439"/>
    <w:rsid w:val="00F61508"/>
    <w:rsid w:val="00F6159D"/>
    <w:rsid w:val="00F61611"/>
    <w:rsid w:val="00F61729"/>
    <w:rsid w:val="00F617C3"/>
    <w:rsid w:val="00F617FB"/>
    <w:rsid w:val="00F618B0"/>
    <w:rsid w:val="00F61976"/>
    <w:rsid w:val="00F61BFA"/>
    <w:rsid w:val="00F61C65"/>
    <w:rsid w:val="00F6207D"/>
    <w:rsid w:val="00F62173"/>
    <w:rsid w:val="00F622B9"/>
    <w:rsid w:val="00F6230A"/>
    <w:rsid w:val="00F623D3"/>
    <w:rsid w:val="00F626BA"/>
    <w:rsid w:val="00F6274B"/>
    <w:rsid w:val="00F628A3"/>
    <w:rsid w:val="00F62983"/>
    <w:rsid w:val="00F62AAD"/>
    <w:rsid w:val="00F62B18"/>
    <w:rsid w:val="00F62D20"/>
    <w:rsid w:val="00F62E1D"/>
    <w:rsid w:val="00F63031"/>
    <w:rsid w:val="00F63037"/>
    <w:rsid w:val="00F6336C"/>
    <w:rsid w:val="00F636B0"/>
    <w:rsid w:val="00F63816"/>
    <w:rsid w:val="00F63A3D"/>
    <w:rsid w:val="00F63BC2"/>
    <w:rsid w:val="00F63C92"/>
    <w:rsid w:val="00F63C9A"/>
    <w:rsid w:val="00F63D20"/>
    <w:rsid w:val="00F63E29"/>
    <w:rsid w:val="00F63FAA"/>
    <w:rsid w:val="00F64110"/>
    <w:rsid w:val="00F64468"/>
    <w:rsid w:val="00F64669"/>
    <w:rsid w:val="00F646DB"/>
    <w:rsid w:val="00F6488E"/>
    <w:rsid w:val="00F649C2"/>
    <w:rsid w:val="00F64ACF"/>
    <w:rsid w:val="00F64AFF"/>
    <w:rsid w:val="00F64DD2"/>
    <w:rsid w:val="00F64EF5"/>
    <w:rsid w:val="00F64F7E"/>
    <w:rsid w:val="00F64FA7"/>
    <w:rsid w:val="00F65274"/>
    <w:rsid w:val="00F654A7"/>
    <w:rsid w:val="00F654F2"/>
    <w:rsid w:val="00F6589E"/>
    <w:rsid w:val="00F65A70"/>
    <w:rsid w:val="00F65ACC"/>
    <w:rsid w:val="00F65C55"/>
    <w:rsid w:val="00F65E0A"/>
    <w:rsid w:val="00F65F7C"/>
    <w:rsid w:val="00F664AB"/>
    <w:rsid w:val="00F666CC"/>
    <w:rsid w:val="00F66810"/>
    <w:rsid w:val="00F6684F"/>
    <w:rsid w:val="00F66926"/>
    <w:rsid w:val="00F66B76"/>
    <w:rsid w:val="00F66D51"/>
    <w:rsid w:val="00F66F90"/>
    <w:rsid w:val="00F670A7"/>
    <w:rsid w:val="00F670B4"/>
    <w:rsid w:val="00F670CF"/>
    <w:rsid w:val="00F67285"/>
    <w:rsid w:val="00F67361"/>
    <w:rsid w:val="00F67A9C"/>
    <w:rsid w:val="00F67ACA"/>
    <w:rsid w:val="00F67B4D"/>
    <w:rsid w:val="00F67BCE"/>
    <w:rsid w:val="00F67E90"/>
    <w:rsid w:val="00F67F95"/>
    <w:rsid w:val="00F67FAC"/>
    <w:rsid w:val="00F7037E"/>
    <w:rsid w:val="00F708FB"/>
    <w:rsid w:val="00F70D17"/>
    <w:rsid w:val="00F7108B"/>
    <w:rsid w:val="00F71191"/>
    <w:rsid w:val="00F71792"/>
    <w:rsid w:val="00F7179A"/>
    <w:rsid w:val="00F718A2"/>
    <w:rsid w:val="00F71AE0"/>
    <w:rsid w:val="00F71E31"/>
    <w:rsid w:val="00F7206F"/>
    <w:rsid w:val="00F7208C"/>
    <w:rsid w:val="00F72105"/>
    <w:rsid w:val="00F72274"/>
    <w:rsid w:val="00F727F8"/>
    <w:rsid w:val="00F728FE"/>
    <w:rsid w:val="00F72C4B"/>
    <w:rsid w:val="00F72CC9"/>
    <w:rsid w:val="00F72DBD"/>
    <w:rsid w:val="00F72F48"/>
    <w:rsid w:val="00F730E8"/>
    <w:rsid w:val="00F7330C"/>
    <w:rsid w:val="00F733F9"/>
    <w:rsid w:val="00F734BE"/>
    <w:rsid w:val="00F737FE"/>
    <w:rsid w:val="00F73937"/>
    <w:rsid w:val="00F73D0F"/>
    <w:rsid w:val="00F73D1D"/>
    <w:rsid w:val="00F73E81"/>
    <w:rsid w:val="00F73F43"/>
    <w:rsid w:val="00F7414F"/>
    <w:rsid w:val="00F74747"/>
    <w:rsid w:val="00F74B61"/>
    <w:rsid w:val="00F74ECB"/>
    <w:rsid w:val="00F7502E"/>
    <w:rsid w:val="00F750D3"/>
    <w:rsid w:val="00F75175"/>
    <w:rsid w:val="00F75244"/>
    <w:rsid w:val="00F752AB"/>
    <w:rsid w:val="00F7536A"/>
    <w:rsid w:val="00F75427"/>
    <w:rsid w:val="00F754BB"/>
    <w:rsid w:val="00F7556C"/>
    <w:rsid w:val="00F75648"/>
    <w:rsid w:val="00F75813"/>
    <w:rsid w:val="00F75A0B"/>
    <w:rsid w:val="00F75BAA"/>
    <w:rsid w:val="00F75CCA"/>
    <w:rsid w:val="00F75E70"/>
    <w:rsid w:val="00F75F38"/>
    <w:rsid w:val="00F75F96"/>
    <w:rsid w:val="00F75FE1"/>
    <w:rsid w:val="00F7637D"/>
    <w:rsid w:val="00F763EF"/>
    <w:rsid w:val="00F7662A"/>
    <w:rsid w:val="00F768E4"/>
    <w:rsid w:val="00F76A74"/>
    <w:rsid w:val="00F76B3F"/>
    <w:rsid w:val="00F76C95"/>
    <w:rsid w:val="00F76D8E"/>
    <w:rsid w:val="00F7736F"/>
    <w:rsid w:val="00F7740F"/>
    <w:rsid w:val="00F77546"/>
    <w:rsid w:val="00F77581"/>
    <w:rsid w:val="00F775E7"/>
    <w:rsid w:val="00F77656"/>
    <w:rsid w:val="00F776C2"/>
    <w:rsid w:val="00F7770F"/>
    <w:rsid w:val="00F77CCC"/>
    <w:rsid w:val="00F77D87"/>
    <w:rsid w:val="00F77D95"/>
    <w:rsid w:val="00F800A0"/>
    <w:rsid w:val="00F802BD"/>
    <w:rsid w:val="00F8087D"/>
    <w:rsid w:val="00F80AD7"/>
    <w:rsid w:val="00F80C5F"/>
    <w:rsid w:val="00F80CBB"/>
    <w:rsid w:val="00F80CEF"/>
    <w:rsid w:val="00F81369"/>
    <w:rsid w:val="00F81420"/>
    <w:rsid w:val="00F81466"/>
    <w:rsid w:val="00F81486"/>
    <w:rsid w:val="00F81F48"/>
    <w:rsid w:val="00F81FD2"/>
    <w:rsid w:val="00F82124"/>
    <w:rsid w:val="00F821AB"/>
    <w:rsid w:val="00F821B8"/>
    <w:rsid w:val="00F82409"/>
    <w:rsid w:val="00F824D1"/>
    <w:rsid w:val="00F8260F"/>
    <w:rsid w:val="00F8268B"/>
    <w:rsid w:val="00F827CF"/>
    <w:rsid w:val="00F828A2"/>
    <w:rsid w:val="00F82BAA"/>
    <w:rsid w:val="00F82C43"/>
    <w:rsid w:val="00F83334"/>
    <w:rsid w:val="00F8372B"/>
    <w:rsid w:val="00F839A1"/>
    <w:rsid w:val="00F83A47"/>
    <w:rsid w:val="00F84486"/>
    <w:rsid w:val="00F844AA"/>
    <w:rsid w:val="00F84713"/>
    <w:rsid w:val="00F8476B"/>
    <w:rsid w:val="00F84DAF"/>
    <w:rsid w:val="00F84EE3"/>
    <w:rsid w:val="00F85110"/>
    <w:rsid w:val="00F852BC"/>
    <w:rsid w:val="00F854D2"/>
    <w:rsid w:val="00F854E2"/>
    <w:rsid w:val="00F85584"/>
    <w:rsid w:val="00F8575B"/>
    <w:rsid w:val="00F85801"/>
    <w:rsid w:val="00F85918"/>
    <w:rsid w:val="00F85961"/>
    <w:rsid w:val="00F85C2C"/>
    <w:rsid w:val="00F85C67"/>
    <w:rsid w:val="00F8629E"/>
    <w:rsid w:val="00F8640B"/>
    <w:rsid w:val="00F86753"/>
    <w:rsid w:val="00F8675B"/>
    <w:rsid w:val="00F867B2"/>
    <w:rsid w:val="00F867E6"/>
    <w:rsid w:val="00F867E9"/>
    <w:rsid w:val="00F86A6C"/>
    <w:rsid w:val="00F86AD2"/>
    <w:rsid w:val="00F86D45"/>
    <w:rsid w:val="00F86FCD"/>
    <w:rsid w:val="00F87009"/>
    <w:rsid w:val="00F8700D"/>
    <w:rsid w:val="00F87100"/>
    <w:rsid w:val="00F8721D"/>
    <w:rsid w:val="00F87258"/>
    <w:rsid w:val="00F872F2"/>
    <w:rsid w:val="00F873AA"/>
    <w:rsid w:val="00F8771D"/>
    <w:rsid w:val="00F8789A"/>
    <w:rsid w:val="00F87979"/>
    <w:rsid w:val="00F87A20"/>
    <w:rsid w:val="00F87BAF"/>
    <w:rsid w:val="00F87C1A"/>
    <w:rsid w:val="00F8C02B"/>
    <w:rsid w:val="00F90231"/>
    <w:rsid w:val="00F904A9"/>
    <w:rsid w:val="00F908A8"/>
    <w:rsid w:val="00F908BE"/>
    <w:rsid w:val="00F908F1"/>
    <w:rsid w:val="00F909F7"/>
    <w:rsid w:val="00F90D9D"/>
    <w:rsid w:val="00F90F25"/>
    <w:rsid w:val="00F910A4"/>
    <w:rsid w:val="00F91120"/>
    <w:rsid w:val="00F91514"/>
    <w:rsid w:val="00F91DB0"/>
    <w:rsid w:val="00F9202B"/>
    <w:rsid w:val="00F92058"/>
    <w:rsid w:val="00F9206C"/>
    <w:rsid w:val="00F920EF"/>
    <w:rsid w:val="00F9212E"/>
    <w:rsid w:val="00F92163"/>
    <w:rsid w:val="00F92196"/>
    <w:rsid w:val="00F92213"/>
    <w:rsid w:val="00F92376"/>
    <w:rsid w:val="00F92CF0"/>
    <w:rsid w:val="00F92D7E"/>
    <w:rsid w:val="00F92EE0"/>
    <w:rsid w:val="00F93226"/>
    <w:rsid w:val="00F93286"/>
    <w:rsid w:val="00F934CD"/>
    <w:rsid w:val="00F93615"/>
    <w:rsid w:val="00F93744"/>
    <w:rsid w:val="00F938CC"/>
    <w:rsid w:val="00F9397C"/>
    <w:rsid w:val="00F939D7"/>
    <w:rsid w:val="00F93AE7"/>
    <w:rsid w:val="00F93B7B"/>
    <w:rsid w:val="00F93CB5"/>
    <w:rsid w:val="00F93CDA"/>
    <w:rsid w:val="00F93FD5"/>
    <w:rsid w:val="00F941F6"/>
    <w:rsid w:val="00F942E3"/>
    <w:rsid w:val="00F943B5"/>
    <w:rsid w:val="00F94516"/>
    <w:rsid w:val="00F94795"/>
    <w:rsid w:val="00F947C8"/>
    <w:rsid w:val="00F947EA"/>
    <w:rsid w:val="00F94916"/>
    <w:rsid w:val="00F94A5D"/>
    <w:rsid w:val="00F94B80"/>
    <w:rsid w:val="00F94C1D"/>
    <w:rsid w:val="00F94C26"/>
    <w:rsid w:val="00F94ED6"/>
    <w:rsid w:val="00F94F05"/>
    <w:rsid w:val="00F95012"/>
    <w:rsid w:val="00F95305"/>
    <w:rsid w:val="00F95411"/>
    <w:rsid w:val="00F95513"/>
    <w:rsid w:val="00F956C3"/>
    <w:rsid w:val="00F9571D"/>
    <w:rsid w:val="00F9587E"/>
    <w:rsid w:val="00F9595F"/>
    <w:rsid w:val="00F959B1"/>
    <w:rsid w:val="00F959E7"/>
    <w:rsid w:val="00F95A61"/>
    <w:rsid w:val="00F95AEC"/>
    <w:rsid w:val="00F95ECE"/>
    <w:rsid w:val="00F95F0C"/>
    <w:rsid w:val="00F95F50"/>
    <w:rsid w:val="00F964D9"/>
    <w:rsid w:val="00F96812"/>
    <w:rsid w:val="00F96A2C"/>
    <w:rsid w:val="00F96B3F"/>
    <w:rsid w:val="00F96BB7"/>
    <w:rsid w:val="00F96DE5"/>
    <w:rsid w:val="00F96E62"/>
    <w:rsid w:val="00F96E7D"/>
    <w:rsid w:val="00F96E82"/>
    <w:rsid w:val="00F97115"/>
    <w:rsid w:val="00F97154"/>
    <w:rsid w:val="00F97490"/>
    <w:rsid w:val="00F9750E"/>
    <w:rsid w:val="00F9787B"/>
    <w:rsid w:val="00F97985"/>
    <w:rsid w:val="00F979FD"/>
    <w:rsid w:val="00F97A38"/>
    <w:rsid w:val="00F97B29"/>
    <w:rsid w:val="00F97B44"/>
    <w:rsid w:val="00F97E2B"/>
    <w:rsid w:val="00F97EE6"/>
    <w:rsid w:val="00F97EEE"/>
    <w:rsid w:val="00FA03E4"/>
    <w:rsid w:val="00FA078F"/>
    <w:rsid w:val="00FA0895"/>
    <w:rsid w:val="00FA09A3"/>
    <w:rsid w:val="00FA0AF9"/>
    <w:rsid w:val="00FA0B04"/>
    <w:rsid w:val="00FA0BB2"/>
    <w:rsid w:val="00FA0C84"/>
    <w:rsid w:val="00FA0DB6"/>
    <w:rsid w:val="00FA0FA5"/>
    <w:rsid w:val="00FA1200"/>
    <w:rsid w:val="00FA15E8"/>
    <w:rsid w:val="00FA17EC"/>
    <w:rsid w:val="00FA18E0"/>
    <w:rsid w:val="00FA1930"/>
    <w:rsid w:val="00FA1B57"/>
    <w:rsid w:val="00FA1EEA"/>
    <w:rsid w:val="00FA2115"/>
    <w:rsid w:val="00FA21E5"/>
    <w:rsid w:val="00FA22A7"/>
    <w:rsid w:val="00FA2509"/>
    <w:rsid w:val="00FA2552"/>
    <w:rsid w:val="00FA2597"/>
    <w:rsid w:val="00FA25A1"/>
    <w:rsid w:val="00FA29C4"/>
    <w:rsid w:val="00FA2A74"/>
    <w:rsid w:val="00FA2B61"/>
    <w:rsid w:val="00FA2C25"/>
    <w:rsid w:val="00FA2D48"/>
    <w:rsid w:val="00FA2F1C"/>
    <w:rsid w:val="00FA2F68"/>
    <w:rsid w:val="00FA3356"/>
    <w:rsid w:val="00FA348D"/>
    <w:rsid w:val="00FA38E8"/>
    <w:rsid w:val="00FA3B78"/>
    <w:rsid w:val="00FA3B91"/>
    <w:rsid w:val="00FA3BC8"/>
    <w:rsid w:val="00FA3CC0"/>
    <w:rsid w:val="00FA3F2E"/>
    <w:rsid w:val="00FA3F5A"/>
    <w:rsid w:val="00FA40B8"/>
    <w:rsid w:val="00FA450F"/>
    <w:rsid w:val="00FA4904"/>
    <w:rsid w:val="00FA490D"/>
    <w:rsid w:val="00FA4BA8"/>
    <w:rsid w:val="00FA4CA2"/>
    <w:rsid w:val="00FA4D4A"/>
    <w:rsid w:val="00FA4DAD"/>
    <w:rsid w:val="00FA4E1C"/>
    <w:rsid w:val="00FA4E81"/>
    <w:rsid w:val="00FA4E9C"/>
    <w:rsid w:val="00FA514E"/>
    <w:rsid w:val="00FA51B9"/>
    <w:rsid w:val="00FA5231"/>
    <w:rsid w:val="00FA5256"/>
    <w:rsid w:val="00FA55FA"/>
    <w:rsid w:val="00FA5815"/>
    <w:rsid w:val="00FA58DB"/>
    <w:rsid w:val="00FA59B4"/>
    <w:rsid w:val="00FA5A15"/>
    <w:rsid w:val="00FA5C7D"/>
    <w:rsid w:val="00FA5E75"/>
    <w:rsid w:val="00FA602C"/>
    <w:rsid w:val="00FA62E7"/>
    <w:rsid w:val="00FA64A5"/>
    <w:rsid w:val="00FA656C"/>
    <w:rsid w:val="00FA66BD"/>
    <w:rsid w:val="00FA6916"/>
    <w:rsid w:val="00FA6A0C"/>
    <w:rsid w:val="00FA6D7A"/>
    <w:rsid w:val="00FA71B2"/>
    <w:rsid w:val="00FA76A9"/>
    <w:rsid w:val="00FB008E"/>
    <w:rsid w:val="00FB032A"/>
    <w:rsid w:val="00FB05CF"/>
    <w:rsid w:val="00FB0812"/>
    <w:rsid w:val="00FB0B83"/>
    <w:rsid w:val="00FB0BA1"/>
    <w:rsid w:val="00FB0D28"/>
    <w:rsid w:val="00FB0F52"/>
    <w:rsid w:val="00FB122B"/>
    <w:rsid w:val="00FB16C8"/>
    <w:rsid w:val="00FB16F3"/>
    <w:rsid w:val="00FB178C"/>
    <w:rsid w:val="00FB195C"/>
    <w:rsid w:val="00FB1C04"/>
    <w:rsid w:val="00FB1F48"/>
    <w:rsid w:val="00FB2298"/>
    <w:rsid w:val="00FB22D1"/>
    <w:rsid w:val="00FB239D"/>
    <w:rsid w:val="00FB2589"/>
    <w:rsid w:val="00FB2B63"/>
    <w:rsid w:val="00FB309F"/>
    <w:rsid w:val="00FB321E"/>
    <w:rsid w:val="00FB33B5"/>
    <w:rsid w:val="00FB33F7"/>
    <w:rsid w:val="00FB359D"/>
    <w:rsid w:val="00FB36DF"/>
    <w:rsid w:val="00FB38DC"/>
    <w:rsid w:val="00FB3A78"/>
    <w:rsid w:val="00FB4105"/>
    <w:rsid w:val="00FB426B"/>
    <w:rsid w:val="00FB42CA"/>
    <w:rsid w:val="00FB43AE"/>
    <w:rsid w:val="00FB443C"/>
    <w:rsid w:val="00FB4460"/>
    <w:rsid w:val="00FB4540"/>
    <w:rsid w:val="00FB4670"/>
    <w:rsid w:val="00FB4714"/>
    <w:rsid w:val="00FB4AD8"/>
    <w:rsid w:val="00FB4E30"/>
    <w:rsid w:val="00FB4EB1"/>
    <w:rsid w:val="00FB4ECA"/>
    <w:rsid w:val="00FB5103"/>
    <w:rsid w:val="00FB5114"/>
    <w:rsid w:val="00FB51D9"/>
    <w:rsid w:val="00FB57C7"/>
    <w:rsid w:val="00FB5891"/>
    <w:rsid w:val="00FB58E4"/>
    <w:rsid w:val="00FB59A5"/>
    <w:rsid w:val="00FB59F5"/>
    <w:rsid w:val="00FB5CD3"/>
    <w:rsid w:val="00FB5DAA"/>
    <w:rsid w:val="00FB5F15"/>
    <w:rsid w:val="00FB6015"/>
    <w:rsid w:val="00FB6059"/>
    <w:rsid w:val="00FB6521"/>
    <w:rsid w:val="00FB6700"/>
    <w:rsid w:val="00FB675E"/>
    <w:rsid w:val="00FB6865"/>
    <w:rsid w:val="00FB6C02"/>
    <w:rsid w:val="00FB6CD3"/>
    <w:rsid w:val="00FB6DED"/>
    <w:rsid w:val="00FB6ECB"/>
    <w:rsid w:val="00FB703B"/>
    <w:rsid w:val="00FB77C0"/>
    <w:rsid w:val="00FB789B"/>
    <w:rsid w:val="00FB792B"/>
    <w:rsid w:val="00FB7BE8"/>
    <w:rsid w:val="00FB7F4E"/>
    <w:rsid w:val="00FC0000"/>
    <w:rsid w:val="00FC0812"/>
    <w:rsid w:val="00FC09E5"/>
    <w:rsid w:val="00FC0AA0"/>
    <w:rsid w:val="00FC0BA6"/>
    <w:rsid w:val="00FC0C0F"/>
    <w:rsid w:val="00FC0F5A"/>
    <w:rsid w:val="00FC0FFA"/>
    <w:rsid w:val="00FC1094"/>
    <w:rsid w:val="00FC10AB"/>
    <w:rsid w:val="00FC10E3"/>
    <w:rsid w:val="00FC134F"/>
    <w:rsid w:val="00FC1363"/>
    <w:rsid w:val="00FC13EE"/>
    <w:rsid w:val="00FC1493"/>
    <w:rsid w:val="00FC1685"/>
    <w:rsid w:val="00FC16B3"/>
    <w:rsid w:val="00FC1C1E"/>
    <w:rsid w:val="00FC1DDB"/>
    <w:rsid w:val="00FC26C5"/>
    <w:rsid w:val="00FC2B03"/>
    <w:rsid w:val="00FC3365"/>
    <w:rsid w:val="00FC3415"/>
    <w:rsid w:val="00FC3428"/>
    <w:rsid w:val="00FC36F6"/>
    <w:rsid w:val="00FC37A9"/>
    <w:rsid w:val="00FC3AAE"/>
    <w:rsid w:val="00FC3C35"/>
    <w:rsid w:val="00FC3C5E"/>
    <w:rsid w:val="00FC3D00"/>
    <w:rsid w:val="00FC3D99"/>
    <w:rsid w:val="00FC3E91"/>
    <w:rsid w:val="00FC3F9F"/>
    <w:rsid w:val="00FC3FB2"/>
    <w:rsid w:val="00FC4063"/>
    <w:rsid w:val="00FC446E"/>
    <w:rsid w:val="00FC44A4"/>
    <w:rsid w:val="00FC47E3"/>
    <w:rsid w:val="00FC48B3"/>
    <w:rsid w:val="00FC4B61"/>
    <w:rsid w:val="00FC4DFD"/>
    <w:rsid w:val="00FC538D"/>
    <w:rsid w:val="00FC54E5"/>
    <w:rsid w:val="00FC5566"/>
    <w:rsid w:val="00FC5771"/>
    <w:rsid w:val="00FC5A53"/>
    <w:rsid w:val="00FC5A9B"/>
    <w:rsid w:val="00FC5D58"/>
    <w:rsid w:val="00FC5FB3"/>
    <w:rsid w:val="00FC6694"/>
    <w:rsid w:val="00FC6700"/>
    <w:rsid w:val="00FC67BB"/>
    <w:rsid w:val="00FC6949"/>
    <w:rsid w:val="00FC6C2B"/>
    <w:rsid w:val="00FC6D28"/>
    <w:rsid w:val="00FC6DCE"/>
    <w:rsid w:val="00FC6E55"/>
    <w:rsid w:val="00FC6FEF"/>
    <w:rsid w:val="00FC7463"/>
    <w:rsid w:val="00FC7700"/>
    <w:rsid w:val="00FC7761"/>
    <w:rsid w:val="00FC79BF"/>
    <w:rsid w:val="00FC7A4F"/>
    <w:rsid w:val="00FC7D9F"/>
    <w:rsid w:val="00FD06FA"/>
    <w:rsid w:val="00FD08F7"/>
    <w:rsid w:val="00FD09F8"/>
    <w:rsid w:val="00FD0D60"/>
    <w:rsid w:val="00FD0E10"/>
    <w:rsid w:val="00FD0F5B"/>
    <w:rsid w:val="00FD1239"/>
    <w:rsid w:val="00FD138A"/>
    <w:rsid w:val="00FD15A7"/>
    <w:rsid w:val="00FD1955"/>
    <w:rsid w:val="00FD19A1"/>
    <w:rsid w:val="00FD19CC"/>
    <w:rsid w:val="00FD1FBC"/>
    <w:rsid w:val="00FD23BE"/>
    <w:rsid w:val="00FD25E4"/>
    <w:rsid w:val="00FD2A04"/>
    <w:rsid w:val="00FD2C07"/>
    <w:rsid w:val="00FD2CF3"/>
    <w:rsid w:val="00FD30DF"/>
    <w:rsid w:val="00FD3679"/>
    <w:rsid w:val="00FD36BD"/>
    <w:rsid w:val="00FD39B5"/>
    <w:rsid w:val="00FD3A4B"/>
    <w:rsid w:val="00FD3B93"/>
    <w:rsid w:val="00FD3BB2"/>
    <w:rsid w:val="00FD3D70"/>
    <w:rsid w:val="00FD3D77"/>
    <w:rsid w:val="00FD3FD6"/>
    <w:rsid w:val="00FD4458"/>
    <w:rsid w:val="00FD4523"/>
    <w:rsid w:val="00FD4771"/>
    <w:rsid w:val="00FD496B"/>
    <w:rsid w:val="00FD4E69"/>
    <w:rsid w:val="00FD4EAC"/>
    <w:rsid w:val="00FD502D"/>
    <w:rsid w:val="00FD5634"/>
    <w:rsid w:val="00FD5897"/>
    <w:rsid w:val="00FD5A55"/>
    <w:rsid w:val="00FD60D1"/>
    <w:rsid w:val="00FD615D"/>
    <w:rsid w:val="00FD626E"/>
    <w:rsid w:val="00FD6680"/>
    <w:rsid w:val="00FD680A"/>
    <w:rsid w:val="00FD6906"/>
    <w:rsid w:val="00FD6A0E"/>
    <w:rsid w:val="00FD6B8F"/>
    <w:rsid w:val="00FD6BB6"/>
    <w:rsid w:val="00FD6D64"/>
    <w:rsid w:val="00FD6F3D"/>
    <w:rsid w:val="00FD70C7"/>
    <w:rsid w:val="00FD722E"/>
    <w:rsid w:val="00FD7482"/>
    <w:rsid w:val="00FD7488"/>
    <w:rsid w:val="00FD7567"/>
    <w:rsid w:val="00FD7A2D"/>
    <w:rsid w:val="00FD7B02"/>
    <w:rsid w:val="00FD7CE7"/>
    <w:rsid w:val="00FD7E74"/>
    <w:rsid w:val="00FE0079"/>
    <w:rsid w:val="00FE0B83"/>
    <w:rsid w:val="00FE0E51"/>
    <w:rsid w:val="00FE0EE8"/>
    <w:rsid w:val="00FE1155"/>
    <w:rsid w:val="00FE151C"/>
    <w:rsid w:val="00FE1E32"/>
    <w:rsid w:val="00FE1FF4"/>
    <w:rsid w:val="00FE22AA"/>
    <w:rsid w:val="00FE22DF"/>
    <w:rsid w:val="00FE2501"/>
    <w:rsid w:val="00FE272E"/>
    <w:rsid w:val="00FE27D5"/>
    <w:rsid w:val="00FE27DA"/>
    <w:rsid w:val="00FE2EB8"/>
    <w:rsid w:val="00FE2F97"/>
    <w:rsid w:val="00FE3042"/>
    <w:rsid w:val="00FE3214"/>
    <w:rsid w:val="00FE3286"/>
    <w:rsid w:val="00FE34DD"/>
    <w:rsid w:val="00FE3624"/>
    <w:rsid w:val="00FE382F"/>
    <w:rsid w:val="00FE3BD6"/>
    <w:rsid w:val="00FE3E02"/>
    <w:rsid w:val="00FE404D"/>
    <w:rsid w:val="00FE405E"/>
    <w:rsid w:val="00FE4165"/>
    <w:rsid w:val="00FE4307"/>
    <w:rsid w:val="00FE460C"/>
    <w:rsid w:val="00FE464C"/>
    <w:rsid w:val="00FE46E2"/>
    <w:rsid w:val="00FE4764"/>
    <w:rsid w:val="00FE477C"/>
    <w:rsid w:val="00FE4973"/>
    <w:rsid w:val="00FE4EFF"/>
    <w:rsid w:val="00FE519D"/>
    <w:rsid w:val="00FE51B5"/>
    <w:rsid w:val="00FE539E"/>
    <w:rsid w:val="00FE583E"/>
    <w:rsid w:val="00FE58B1"/>
    <w:rsid w:val="00FE58BA"/>
    <w:rsid w:val="00FE597F"/>
    <w:rsid w:val="00FE5A71"/>
    <w:rsid w:val="00FE5B47"/>
    <w:rsid w:val="00FE5CCB"/>
    <w:rsid w:val="00FE5EE5"/>
    <w:rsid w:val="00FE6061"/>
    <w:rsid w:val="00FE6104"/>
    <w:rsid w:val="00FE6329"/>
    <w:rsid w:val="00FE64AC"/>
    <w:rsid w:val="00FE6C76"/>
    <w:rsid w:val="00FE6CE6"/>
    <w:rsid w:val="00FE70E1"/>
    <w:rsid w:val="00FE70F1"/>
    <w:rsid w:val="00FE7126"/>
    <w:rsid w:val="00FE7228"/>
    <w:rsid w:val="00FE72D6"/>
    <w:rsid w:val="00FE7419"/>
    <w:rsid w:val="00FE74D1"/>
    <w:rsid w:val="00FE77CF"/>
    <w:rsid w:val="00FE783E"/>
    <w:rsid w:val="00FE7896"/>
    <w:rsid w:val="00FE78C3"/>
    <w:rsid w:val="00FE7925"/>
    <w:rsid w:val="00FE7B41"/>
    <w:rsid w:val="00FE7B5F"/>
    <w:rsid w:val="00FE7C68"/>
    <w:rsid w:val="00FF017B"/>
    <w:rsid w:val="00FF0317"/>
    <w:rsid w:val="00FF0457"/>
    <w:rsid w:val="00FF0739"/>
    <w:rsid w:val="00FF07BC"/>
    <w:rsid w:val="00FF0A37"/>
    <w:rsid w:val="00FF0AAD"/>
    <w:rsid w:val="00FF0B0B"/>
    <w:rsid w:val="00FF0BAA"/>
    <w:rsid w:val="00FF0DE1"/>
    <w:rsid w:val="00FF0E55"/>
    <w:rsid w:val="00FF0F78"/>
    <w:rsid w:val="00FF0F88"/>
    <w:rsid w:val="00FF104D"/>
    <w:rsid w:val="00FF122A"/>
    <w:rsid w:val="00FF126F"/>
    <w:rsid w:val="00FF130C"/>
    <w:rsid w:val="00FF1738"/>
    <w:rsid w:val="00FF1A09"/>
    <w:rsid w:val="00FF1A89"/>
    <w:rsid w:val="00FF1C0B"/>
    <w:rsid w:val="00FF1D2D"/>
    <w:rsid w:val="00FF1DE4"/>
    <w:rsid w:val="00FF1EFD"/>
    <w:rsid w:val="00FF24F7"/>
    <w:rsid w:val="00FF252D"/>
    <w:rsid w:val="00FF2570"/>
    <w:rsid w:val="00FF26C5"/>
    <w:rsid w:val="00FF2A52"/>
    <w:rsid w:val="00FF3035"/>
    <w:rsid w:val="00FF32E7"/>
    <w:rsid w:val="00FF337A"/>
    <w:rsid w:val="00FF350C"/>
    <w:rsid w:val="00FF3517"/>
    <w:rsid w:val="00FF355D"/>
    <w:rsid w:val="00FF3617"/>
    <w:rsid w:val="00FF368C"/>
    <w:rsid w:val="00FF3954"/>
    <w:rsid w:val="00FF396E"/>
    <w:rsid w:val="00FF3A35"/>
    <w:rsid w:val="00FF3B42"/>
    <w:rsid w:val="00FF3B48"/>
    <w:rsid w:val="00FF3B80"/>
    <w:rsid w:val="00FF3BB8"/>
    <w:rsid w:val="00FF3E6D"/>
    <w:rsid w:val="00FF3FB7"/>
    <w:rsid w:val="00FF41B8"/>
    <w:rsid w:val="00FF4230"/>
    <w:rsid w:val="00FF4340"/>
    <w:rsid w:val="00FF43C4"/>
    <w:rsid w:val="00FF4401"/>
    <w:rsid w:val="00FF47AB"/>
    <w:rsid w:val="00FF4932"/>
    <w:rsid w:val="00FF49A3"/>
    <w:rsid w:val="00FF49BF"/>
    <w:rsid w:val="00FF4ADA"/>
    <w:rsid w:val="00FF4B5F"/>
    <w:rsid w:val="00FF4E4F"/>
    <w:rsid w:val="00FF5002"/>
    <w:rsid w:val="00FF501C"/>
    <w:rsid w:val="00FF520F"/>
    <w:rsid w:val="00FF52A6"/>
    <w:rsid w:val="00FF547A"/>
    <w:rsid w:val="00FF56BE"/>
    <w:rsid w:val="00FF585A"/>
    <w:rsid w:val="00FF5D15"/>
    <w:rsid w:val="00FF5D5D"/>
    <w:rsid w:val="00FF5F2B"/>
    <w:rsid w:val="00FF5F38"/>
    <w:rsid w:val="00FF6179"/>
    <w:rsid w:val="00FF624B"/>
    <w:rsid w:val="00FF62CE"/>
    <w:rsid w:val="00FF65AB"/>
    <w:rsid w:val="00FF67CF"/>
    <w:rsid w:val="00FF6829"/>
    <w:rsid w:val="00FF6AA8"/>
    <w:rsid w:val="00FF6AD4"/>
    <w:rsid w:val="00FF6D88"/>
    <w:rsid w:val="00FF6DC2"/>
    <w:rsid w:val="00FF6E92"/>
    <w:rsid w:val="00FF6EC8"/>
    <w:rsid w:val="00FF71C6"/>
    <w:rsid w:val="00FF77BD"/>
    <w:rsid w:val="00FF77CD"/>
    <w:rsid w:val="00FF7820"/>
    <w:rsid w:val="00FF7A40"/>
    <w:rsid w:val="00FF7C7C"/>
    <w:rsid w:val="00FF7D8E"/>
    <w:rsid w:val="0105D7D2"/>
    <w:rsid w:val="01072912"/>
    <w:rsid w:val="010EB532"/>
    <w:rsid w:val="010FAC33"/>
    <w:rsid w:val="011A0320"/>
    <w:rsid w:val="011B803A"/>
    <w:rsid w:val="011D6637"/>
    <w:rsid w:val="012188C0"/>
    <w:rsid w:val="0126FCB9"/>
    <w:rsid w:val="0128F4F4"/>
    <w:rsid w:val="012A624E"/>
    <w:rsid w:val="012D0A4C"/>
    <w:rsid w:val="0131A6CD"/>
    <w:rsid w:val="0132BF1B"/>
    <w:rsid w:val="013A14D8"/>
    <w:rsid w:val="01446B53"/>
    <w:rsid w:val="01505451"/>
    <w:rsid w:val="01553BD3"/>
    <w:rsid w:val="015B4F08"/>
    <w:rsid w:val="01621643"/>
    <w:rsid w:val="016800CD"/>
    <w:rsid w:val="016954D8"/>
    <w:rsid w:val="016AE83B"/>
    <w:rsid w:val="01709714"/>
    <w:rsid w:val="017181FE"/>
    <w:rsid w:val="0173281D"/>
    <w:rsid w:val="0176EDB3"/>
    <w:rsid w:val="017E59EC"/>
    <w:rsid w:val="017EE8F8"/>
    <w:rsid w:val="01861A92"/>
    <w:rsid w:val="019092AD"/>
    <w:rsid w:val="0194356F"/>
    <w:rsid w:val="019E3F36"/>
    <w:rsid w:val="01A04A37"/>
    <w:rsid w:val="01A6FE63"/>
    <w:rsid w:val="01B143E1"/>
    <w:rsid w:val="01B644F6"/>
    <w:rsid w:val="01B72F3C"/>
    <w:rsid w:val="01B79E30"/>
    <w:rsid w:val="01BAFB94"/>
    <w:rsid w:val="01C7B20B"/>
    <w:rsid w:val="01C9CE06"/>
    <w:rsid w:val="01CB5ECB"/>
    <w:rsid w:val="01CB7FEC"/>
    <w:rsid w:val="01CE9BBD"/>
    <w:rsid w:val="01D03D50"/>
    <w:rsid w:val="01DD30AF"/>
    <w:rsid w:val="01E55AEF"/>
    <w:rsid w:val="01EB4BCD"/>
    <w:rsid w:val="01F02976"/>
    <w:rsid w:val="01F151E5"/>
    <w:rsid w:val="01F3701D"/>
    <w:rsid w:val="01F94D28"/>
    <w:rsid w:val="01FE1A5C"/>
    <w:rsid w:val="01FF8EAE"/>
    <w:rsid w:val="02002639"/>
    <w:rsid w:val="02045ECA"/>
    <w:rsid w:val="0207615B"/>
    <w:rsid w:val="020A7E00"/>
    <w:rsid w:val="020BD7E9"/>
    <w:rsid w:val="0224F47D"/>
    <w:rsid w:val="02284C14"/>
    <w:rsid w:val="022A890E"/>
    <w:rsid w:val="022C7387"/>
    <w:rsid w:val="0232ECFF"/>
    <w:rsid w:val="0234788C"/>
    <w:rsid w:val="02380972"/>
    <w:rsid w:val="023C8F0E"/>
    <w:rsid w:val="023FB781"/>
    <w:rsid w:val="024A3A59"/>
    <w:rsid w:val="024A4BC7"/>
    <w:rsid w:val="024BFDDF"/>
    <w:rsid w:val="024D4C08"/>
    <w:rsid w:val="0254A805"/>
    <w:rsid w:val="02571FC9"/>
    <w:rsid w:val="025B3EC4"/>
    <w:rsid w:val="025CBD2D"/>
    <w:rsid w:val="025D64AA"/>
    <w:rsid w:val="0261411E"/>
    <w:rsid w:val="0267C90B"/>
    <w:rsid w:val="02730D7A"/>
    <w:rsid w:val="028201CA"/>
    <w:rsid w:val="02836370"/>
    <w:rsid w:val="02857C50"/>
    <w:rsid w:val="0288967C"/>
    <w:rsid w:val="028AC600"/>
    <w:rsid w:val="028BEE1C"/>
    <w:rsid w:val="028EF6E5"/>
    <w:rsid w:val="029996A3"/>
    <w:rsid w:val="02A14AC1"/>
    <w:rsid w:val="02A2EC5C"/>
    <w:rsid w:val="02A522AE"/>
    <w:rsid w:val="02A5540F"/>
    <w:rsid w:val="02A59334"/>
    <w:rsid w:val="02ACFC3E"/>
    <w:rsid w:val="02B854C2"/>
    <w:rsid w:val="02B8FB19"/>
    <w:rsid w:val="02B90062"/>
    <w:rsid w:val="02BDA8EA"/>
    <w:rsid w:val="02BDB86B"/>
    <w:rsid w:val="02BE7D1A"/>
    <w:rsid w:val="02BEDBA3"/>
    <w:rsid w:val="02BF1598"/>
    <w:rsid w:val="02C07DFD"/>
    <w:rsid w:val="02C5BC85"/>
    <w:rsid w:val="02CA39B8"/>
    <w:rsid w:val="02CE485A"/>
    <w:rsid w:val="02CFA7E1"/>
    <w:rsid w:val="02D0A978"/>
    <w:rsid w:val="02D8EE82"/>
    <w:rsid w:val="02DC124A"/>
    <w:rsid w:val="02E4145C"/>
    <w:rsid w:val="02E5FB33"/>
    <w:rsid w:val="02E622D3"/>
    <w:rsid w:val="02F46DB3"/>
    <w:rsid w:val="02F71394"/>
    <w:rsid w:val="02FF81A8"/>
    <w:rsid w:val="03058582"/>
    <w:rsid w:val="030A3FF7"/>
    <w:rsid w:val="030B1BFB"/>
    <w:rsid w:val="030F667D"/>
    <w:rsid w:val="0310654B"/>
    <w:rsid w:val="0313DF8D"/>
    <w:rsid w:val="031542AF"/>
    <w:rsid w:val="031A7CA1"/>
    <w:rsid w:val="031A8372"/>
    <w:rsid w:val="031D342C"/>
    <w:rsid w:val="0322E4C5"/>
    <w:rsid w:val="03243034"/>
    <w:rsid w:val="03243330"/>
    <w:rsid w:val="03300776"/>
    <w:rsid w:val="0330CF6F"/>
    <w:rsid w:val="03336189"/>
    <w:rsid w:val="03353A68"/>
    <w:rsid w:val="03382F5F"/>
    <w:rsid w:val="0340FA00"/>
    <w:rsid w:val="03455969"/>
    <w:rsid w:val="034A7B48"/>
    <w:rsid w:val="034E0601"/>
    <w:rsid w:val="0357AD00"/>
    <w:rsid w:val="035A2A14"/>
    <w:rsid w:val="03607123"/>
    <w:rsid w:val="036F9ABD"/>
    <w:rsid w:val="03720BF0"/>
    <w:rsid w:val="03731282"/>
    <w:rsid w:val="037C5BE2"/>
    <w:rsid w:val="037DB570"/>
    <w:rsid w:val="03840158"/>
    <w:rsid w:val="03876598"/>
    <w:rsid w:val="0389517F"/>
    <w:rsid w:val="038D7555"/>
    <w:rsid w:val="0391AA77"/>
    <w:rsid w:val="0391DFB1"/>
    <w:rsid w:val="03A2AC1D"/>
    <w:rsid w:val="03A4C5EE"/>
    <w:rsid w:val="03A5BC57"/>
    <w:rsid w:val="03A96645"/>
    <w:rsid w:val="03B09EE9"/>
    <w:rsid w:val="03BBB098"/>
    <w:rsid w:val="03BECD21"/>
    <w:rsid w:val="03BF9A4B"/>
    <w:rsid w:val="03C1AE9E"/>
    <w:rsid w:val="03C2CC34"/>
    <w:rsid w:val="03CBEF5A"/>
    <w:rsid w:val="03CC6051"/>
    <w:rsid w:val="03CD01B0"/>
    <w:rsid w:val="03CFF2F6"/>
    <w:rsid w:val="03D1AB70"/>
    <w:rsid w:val="03D214EA"/>
    <w:rsid w:val="03D36EBA"/>
    <w:rsid w:val="03DEA14D"/>
    <w:rsid w:val="03DF59A1"/>
    <w:rsid w:val="03E23F70"/>
    <w:rsid w:val="03E28D0C"/>
    <w:rsid w:val="03F3AE1E"/>
    <w:rsid w:val="03F5C004"/>
    <w:rsid w:val="03FA40F7"/>
    <w:rsid w:val="03FAE2AB"/>
    <w:rsid w:val="0400C22E"/>
    <w:rsid w:val="0400EAF2"/>
    <w:rsid w:val="0403F3F0"/>
    <w:rsid w:val="040B1265"/>
    <w:rsid w:val="041AB7D2"/>
    <w:rsid w:val="042724FD"/>
    <w:rsid w:val="042C0B5B"/>
    <w:rsid w:val="042CDA74"/>
    <w:rsid w:val="042ED2E3"/>
    <w:rsid w:val="04349189"/>
    <w:rsid w:val="043533AF"/>
    <w:rsid w:val="043BB62F"/>
    <w:rsid w:val="043C5B4C"/>
    <w:rsid w:val="043E1162"/>
    <w:rsid w:val="043E4FE5"/>
    <w:rsid w:val="04445364"/>
    <w:rsid w:val="04464921"/>
    <w:rsid w:val="0449FCA8"/>
    <w:rsid w:val="044AECAE"/>
    <w:rsid w:val="044B48BC"/>
    <w:rsid w:val="044C227D"/>
    <w:rsid w:val="0455C57B"/>
    <w:rsid w:val="045CC83D"/>
    <w:rsid w:val="04706E00"/>
    <w:rsid w:val="0471342E"/>
    <w:rsid w:val="0471FBF3"/>
    <w:rsid w:val="04727DF5"/>
    <w:rsid w:val="04781D97"/>
    <w:rsid w:val="0478F16F"/>
    <w:rsid w:val="047C05EF"/>
    <w:rsid w:val="04806412"/>
    <w:rsid w:val="048EC643"/>
    <w:rsid w:val="048FE26F"/>
    <w:rsid w:val="04929E5D"/>
    <w:rsid w:val="0496DF14"/>
    <w:rsid w:val="049889E9"/>
    <w:rsid w:val="04A45D4B"/>
    <w:rsid w:val="04A7078C"/>
    <w:rsid w:val="04AA6EA4"/>
    <w:rsid w:val="04AC572C"/>
    <w:rsid w:val="04B590EB"/>
    <w:rsid w:val="04B60448"/>
    <w:rsid w:val="04B83E3E"/>
    <w:rsid w:val="04B87FDE"/>
    <w:rsid w:val="04BA937E"/>
    <w:rsid w:val="04C71B5E"/>
    <w:rsid w:val="04C9EE6E"/>
    <w:rsid w:val="04CE7928"/>
    <w:rsid w:val="04D7EF15"/>
    <w:rsid w:val="04D9472A"/>
    <w:rsid w:val="04DFB7F4"/>
    <w:rsid w:val="04EC8C23"/>
    <w:rsid w:val="04EE882E"/>
    <w:rsid w:val="04EF1461"/>
    <w:rsid w:val="04F00DCB"/>
    <w:rsid w:val="04F8B481"/>
    <w:rsid w:val="04FE35C8"/>
    <w:rsid w:val="05007F34"/>
    <w:rsid w:val="0505E630"/>
    <w:rsid w:val="05060341"/>
    <w:rsid w:val="0509FCC1"/>
    <w:rsid w:val="050A3E6F"/>
    <w:rsid w:val="0513391D"/>
    <w:rsid w:val="05143FFC"/>
    <w:rsid w:val="0514F295"/>
    <w:rsid w:val="051D7A69"/>
    <w:rsid w:val="051F59E4"/>
    <w:rsid w:val="051F7816"/>
    <w:rsid w:val="05268E7B"/>
    <w:rsid w:val="052CAC20"/>
    <w:rsid w:val="052D0329"/>
    <w:rsid w:val="052DDBFA"/>
    <w:rsid w:val="052FDC4C"/>
    <w:rsid w:val="0532EAFC"/>
    <w:rsid w:val="05353CCF"/>
    <w:rsid w:val="05399714"/>
    <w:rsid w:val="0539BCCE"/>
    <w:rsid w:val="053D3090"/>
    <w:rsid w:val="0544FB7F"/>
    <w:rsid w:val="054B05CD"/>
    <w:rsid w:val="055773D3"/>
    <w:rsid w:val="0559FED3"/>
    <w:rsid w:val="055F9597"/>
    <w:rsid w:val="0567F536"/>
    <w:rsid w:val="056CE089"/>
    <w:rsid w:val="056EE89A"/>
    <w:rsid w:val="0578D9CD"/>
    <w:rsid w:val="057A8218"/>
    <w:rsid w:val="057B4620"/>
    <w:rsid w:val="058564B0"/>
    <w:rsid w:val="0586F8AC"/>
    <w:rsid w:val="0592047A"/>
    <w:rsid w:val="0598C84E"/>
    <w:rsid w:val="05A2D34D"/>
    <w:rsid w:val="05B85D34"/>
    <w:rsid w:val="05BC3929"/>
    <w:rsid w:val="05BD8D75"/>
    <w:rsid w:val="05C4A405"/>
    <w:rsid w:val="05C7308A"/>
    <w:rsid w:val="05CE1CF5"/>
    <w:rsid w:val="05D22A44"/>
    <w:rsid w:val="05D77E71"/>
    <w:rsid w:val="05E3103C"/>
    <w:rsid w:val="05EAAC6F"/>
    <w:rsid w:val="05F3FAD8"/>
    <w:rsid w:val="05F66F09"/>
    <w:rsid w:val="05F8B1A3"/>
    <w:rsid w:val="05FCB693"/>
    <w:rsid w:val="060006A9"/>
    <w:rsid w:val="06048965"/>
    <w:rsid w:val="06114FEC"/>
    <w:rsid w:val="0612A449"/>
    <w:rsid w:val="06165960"/>
    <w:rsid w:val="0616A453"/>
    <w:rsid w:val="061AE756"/>
    <w:rsid w:val="062091E5"/>
    <w:rsid w:val="06283D7D"/>
    <w:rsid w:val="062A3A31"/>
    <w:rsid w:val="062BB5F7"/>
    <w:rsid w:val="062CED15"/>
    <w:rsid w:val="062E79DE"/>
    <w:rsid w:val="06398023"/>
    <w:rsid w:val="063ADB4B"/>
    <w:rsid w:val="06430467"/>
    <w:rsid w:val="064B6F8A"/>
    <w:rsid w:val="0655614F"/>
    <w:rsid w:val="0656F751"/>
    <w:rsid w:val="065720A0"/>
    <w:rsid w:val="065779AC"/>
    <w:rsid w:val="065A0AA3"/>
    <w:rsid w:val="066659B1"/>
    <w:rsid w:val="066927A7"/>
    <w:rsid w:val="067611C9"/>
    <w:rsid w:val="0677CA70"/>
    <w:rsid w:val="067F5908"/>
    <w:rsid w:val="0681F8F3"/>
    <w:rsid w:val="0687AE57"/>
    <w:rsid w:val="068E3EBA"/>
    <w:rsid w:val="069594F5"/>
    <w:rsid w:val="069AFABB"/>
    <w:rsid w:val="069D8960"/>
    <w:rsid w:val="06A20B63"/>
    <w:rsid w:val="06AA7BDC"/>
    <w:rsid w:val="06B4880B"/>
    <w:rsid w:val="06BAD2A2"/>
    <w:rsid w:val="06D1E5D4"/>
    <w:rsid w:val="06D46BD6"/>
    <w:rsid w:val="06DB0DD8"/>
    <w:rsid w:val="06E9D609"/>
    <w:rsid w:val="06EA9583"/>
    <w:rsid w:val="06EE0FC5"/>
    <w:rsid w:val="06EFC1CA"/>
    <w:rsid w:val="07025E17"/>
    <w:rsid w:val="070B7A87"/>
    <w:rsid w:val="070C92E0"/>
    <w:rsid w:val="070FA6DB"/>
    <w:rsid w:val="071103C3"/>
    <w:rsid w:val="071AE64D"/>
    <w:rsid w:val="071DD938"/>
    <w:rsid w:val="0724E10D"/>
    <w:rsid w:val="07271AA7"/>
    <w:rsid w:val="072B4551"/>
    <w:rsid w:val="072C478E"/>
    <w:rsid w:val="0736D98E"/>
    <w:rsid w:val="073864DA"/>
    <w:rsid w:val="073D05FD"/>
    <w:rsid w:val="074001AC"/>
    <w:rsid w:val="07403031"/>
    <w:rsid w:val="07405416"/>
    <w:rsid w:val="07413BD8"/>
    <w:rsid w:val="0749A02F"/>
    <w:rsid w:val="074E0725"/>
    <w:rsid w:val="074E9406"/>
    <w:rsid w:val="074FB33A"/>
    <w:rsid w:val="0761B6AB"/>
    <w:rsid w:val="076386EF"/>
    <w:rsid w:val="076615D8"/>
    <w:rsid w:val="076BE72F"/>
    <w:rsid w:val="07727B62"/>
    <w:rsid w:val="0773FFB8"/>
    <w:rsid w:val="077722BD"/>
    <w:rsid w:val="077E7019"/>
    <w:rsid w:val="078251B0"/>
    <w:rsid w:val="07956D37"/>
    <w:rsid w:val="07A81600"/>
    <w:rsid w:val="07A9941D"/>
    <w:rsid w:val="07B62750"/>
    <w:rsid w:val="07BC32CA"/>
    <w:rsid w:val="07C3EF56"/>
    <w:rsid w:val="07C719DF"/>
    <w:rsid w:val="07C86D6C"/>
    <w:rsid w:val="07C91AA3"/>
    <w:rsid w:val="07CA7EB7"/>
    <w:rsid w:val="07CD4D4E"/>
    <w:rsid w:val="07D2DD73"/>
    <w:rsid w:val="07D4587C"/>
    <w:rsid w:val="07D7D37F"/>
    <w:rsid w:val="07D971B4"/>
    <w:rsid w:val="07DD4CA5"/>
    <w:rsid w:val="07DF44B3"/>
    <w:rsid w:val="07DF6E64"/>
    <w:rsid w:val="07EAFE8F"/>
    <w:rsid w:val="07F5ADC8"/>
    <w:rsid w:val="07FDF2EF"/>
    <w:rsid w:val="0800F7C1"/>
    <w:rsid w:val="0802095C"/>
    <w:rsid w:val="08022C45"/>
    <w:rsid w:val="0804CE5C"/>
    <w:rsid w:val="080ACC88"/>
    <w:rsid w:val="080E82BA"/>
    <w:rsid w:val="08102161"/>
    <w:rsid w:val="0811798E"/>
    <w:rsid w:val="0821FFD8"/>
    <w:rsid w:val="08236D14"/>
    <w:rsid w:val="0823F154"/>
    <w:rsid w:val="082692B7"/>
    <w:rsid w:val="0829D8D4"/>
    <w:rsid w:val="082D47A9"/>
    <w:rsid w:val="082D561B"/>
    <w:rsid w:val="082E1352"/>
    <w:rsid w:val="0834E34D"/>
    <w:rsid w:val="083AE319"/>
    <w:rsid w:val="083C451A"/>
    <w:rsid w:val="084918F4"/>
    <w:rsid w:val="084A702D"/>
    <w:rsid w:val="084C3212"/>
    <w:rsid w:val="084CBF7E"/>
    <w:rsid w:val="084FB772"/>
    <w:rsid w:val="0850C23C"/>
    <w:rsid w:val="08516AD6"/>
    <w:rsid w:val="08541F42"/>
    <w:rsid w:val="0857957E"/>
    <w:rsid w:val="085A6947"/>
    <w:rsid w:val="08678CD4"/>
    <w:rsid w:val="0868477C"/>
    <w:rsid w:val="08716448"/>
    <w:rsid w:val="0875E747"/>
    <w:rsid w:val="0879A1C2"/>
    <w:rsid w:val="08811CE6"/>
    <w:rsid w:val="0881B11D"/>
    <w:rsid w:val="08835959"/>
    <w:rsid w:val="089123B5"/>
    <w:rsid w:val="0898FDE5"/>
    <w:rsid w:val="089B7C68"/>
    <w:rsid w:val="089B9151"/>
    <w:rsid w:val="089F8482"/>
    <w:rsid w:val="08A27477"/>
    <w:rsid w:val="08A38590"/>
    <w:rsid w:val="08A44FA8"/>
    <w:rsid w:val="08B8EF52"/>
    <w:rsid w:val="08BF3ABC"/>
    <w:rsid w:val="08C6A4A5"/>
    <w:rsid w:val="08C78F75"/>
    <w:rsid w:val="08D2B5C2"/>
    <w:rsid w:val="08D48A18"/>
    <w:rsid w:val="08D6F5FC"/>
    <w:rsid w:val="08DE2AD8"/>
    <w:rsid w:val="08E1DAB2"/>
    <w:rsid w:val="08E32E39"/>
    <w:rsid w:val="08F474F6"/>
    <w:rsid w:val="08F7F769"/>
    <w:rsid w:val="08FB2BA1"/>
    <w:rsid w:val="08FF2892"/>
    <w:rsid w:val="08FF3549"/>
    <w:rsid w:val="09002EC3"/>
    <w:rsid w:val="0905A113"/>
    <w:rsid w:val="09084EAE"/>
    <w:rsid w:val="090ACF0B"/>
    <w:rsid w:val="090BB013"/>
    <w:rsid w:val="090D4ABA"/>
    <w:rsid w:val="0912C506"/>
    <w:rsid w:val="09138C7F"/>
    <w:rsid w:val="091588B3"/>
    <w:rsid w:val="0915BC30"/>
    <w:rsid w:val="0919C858"/>
    <w:rsid w:val="091AD6F6"/>
    <w:rsid w:val="09267716"/>
    <w:rsid w:val="09274495"/>
    <w:rsid w:val="092853DD"/>
    <w:rsid w:val="092C0075"/>
    <w:rsid w:val="092E9AB1"/>
    <w:rsid w:val="092EBBB9"/>
    <w:rsid w:val="093D658B"/>
    <w:rsid w:val="0945EC65"/>
    <w:rsid w:val="0949613F"/>
    <w:rsid w:val="094E9D83"/>
    <w:rsid w:val="095A01AD"/>
    <w:rsid w:val="095A5190"/>
    <w:rsid w:val="095C8CB7"/>
    <w:rsid w:val="095DC242"/>
    <w:rsid w:val="096382E2"/>
    <w:rsid w:val="09686B90"/>
    <w:rsid w:val="096B9606"/>
    <w:rsid w:val="096FDBE4"/>
    <w:rsid w:val="09750CCA"/>
    <w:rsid w:val="097CD9E6"/>
    <w:rsid w:val="0981068D"/>
    <w:rsid w:val="098419E2"/>
    <w:rsid w:val="098AE9BE"/>
    <w:rsid w:val="0990CE26"/>
    <w:rsid w:val="09965107"/>
    <w:rsid w:val="09968A0E"/>
    <w:rsid w:val="099785DE"/>
    <w:rsid w:val="099803BC"/>
    <w:rsid w:val="099C538D"/>
    <w:rsid w:val="099E1F8F"/>
    <w:rsid w:val="09A5060B"/>
    <w:rsid w:val="09AC87B2"/>
    <w:rsid w:val="09AF0BFE"/>
    <w:rsid w:val="09AFB7E0"/>
    <w:rsid w:val="09B10856"/>
    <w:rsid w:val="09B1D180"/>
    <w:rsid w:val="09B3B3A9"/>
    <w:rsid w:val="09B451C0"/>
    <w:rsid w:val="09B98F00"/>
    <w:rsid w:val="09BAC5B6"/>
    <w:rsid w:val="09BBA1A4"/>
    <w:rsid w:val="09BBF135"/>
    <w:rsid w:val="09BECDD1"/>
    <w:rsid w:val="09C0693B"/>
    <w:rsid w:val="09C6D681"/>
    <w:rsid w:val="09C70D9B"/>
    <w:rsid w:val="09C76653"/>
    <w:rsid w:val="09C7780F"/>
    <w:rsid w:val="09CB5016"/>
    <w:rsid w:val="09CDB061"/>
    <w:rsid w:val="09D3E26C"/>
    <w:rsid w:val="09D6BF72"/>
    <w:rsid w:val="09D94B2E"/>
    <w:rsid w:val="09E26C29"/>
    <w:rsid w:val="09EE9C12"/>
    <w:rsid w:val="09F0F06E"/>
    <w:rsid w:val="09F2DC1D"/>
    <w:rsid w:val="09F505B4"/>
    <w:rsid w:val="09F71D78"/>
    <w:rsid w:val="09F867CF"/>
    <w:rsid w:val="0A16CFF8"/>
    <w:rsid w:val="0A1806F6"/>
    <w:rsid w:val="0A26317D"/>
    <w:rsid w:val="0A2638BD"/>
    <w:rsid w:val="0A31216B"/>
    <w:rsid w:val="0A33B63D"/>
    <w:rsid w:val="0A3B2AE2"/>
    <w:rsid w:val="0A3C23D0"/>
    <w:rsid w:val="0A448F57"/>
    <w:rsid w:val="0A4AF6DB"/>
    <w:rsid w:val="0A4C4B98"/>
    <w:rsid w:val="0A4EE1BC"/>
    <w:rsid w:val="0A5B84A0"/>
    <w:rsid w:val="0A5C4B86"/>
    <w:rsid w:val="0A5CE33E"/>
    <w:rsid w:val="0A5EB1B2"/>
    <w:rsid w:val="0A5F90F6"/>
    <w:rsid w:val="0A6C5EF8"/>
    <w:rsid w:val="0A75897D"/>
    <w:rsid w:val="0A762A16"/>
    <w:rsid w:val="0A769EC6"/>
    <w:rsid w:val="0A7F539F"/>
    <w:rsid w:val="0A89C1E0"/>
    <w:rsid w:val="0A8AB8CA"/>
    <w:rsid w:val="0A8DCD9E"/>
    <w:rsid w:val="0A8EB3EC"/>
    <w:rsid w:val="0A977870"/>
    <w:rsid w:val="0A97980E"/>
    <w:rsid w:val="0A991806"/>
    <w:rsid w:val="0A99F457"/>
    <w:rsid w:val="0A9AF1F6"/>
    <w:rsid w:val="0A9C805F"/>
    <w:rsid w:val="0A9FAE0D"/>
    <w:rsid w:val="0AA1DA32"/>
    <w:rsid w:val="0AA871DE"/>
    <w:rsid w:val="0AABE8CC"/>
    <w:rsid w:val="0AB45902"/>
    <w:rsid w:val="0AB66562"/>
    <w:rsid w:val="0AB9D768"/>
    <w:rsid w:val="0ABCE9F8"/>
    <w:rsid w:val="0ABE5A51"/>
    <w:rsid w:val="0ABFFA11"/>
    <w:rsid w:val="0ACD199F"/>
    <w:rsid w:val="0AD9714C"/>
    <w:rsid w:val="0ADA5AC9"/>
    <w:rsid w:val="0ADEFCB3"/>
    <w:rsid w:val="0AF831D5"/>
    <w:rsid w:val="0AF8AA5D"/>
    <w:rsid w:val="0AFA5527"/>
    <w:rsid w:val="0B07D66D"/>
    <w:rsid w:val="0B0C8AD8"/>
    <w:rsid w:val="0B138076"/>
    <w:rsid w:val="0B149D3D"/>
    <w:rsid w:val="0B17649F"/>
    <w:rsid w:val="0B18B3B8"/>
    <w:rsid w:val="0B1B272E"/>
    <w:rsid w:val="0B1E595E"/>
    <w:rsid w:val="0B2363ED"/>
    <w:rsid w:val="0B25010F"/>
    <w:rsid w:val="0B2696F1"/>
    <w:rsid w:val="0B287AE6"/>
    <w:rsid w:val="0B29B036"/>
    <w:rsid w:val="0B2DD974"/>
    <w:rsid w:val="0B2E86C8"/>
    <w:rsid w:val="0B313063"/>
    <w:rsid w:val="0B36B749"/>
    <w:rsid w:val="0B3CB4CB"/>
    <w:rsid w:val="0B3F7C8E"/>
    <w:rsid w:val="0B45A47F"/>
    <w:rsid w:val="0B4B52A4"/>
    <w:rsid w:val="0B4B8871"/>
    <w:rsid w:val="0B5BA3C2"/>
    <w:rsid w:val="0B5D06FA"/>
    <w:rsid w:val="0B5E1A5D"/>
    <w:rsid w:val="0B62C7EB"/>
    <w:rsid w:val="0B66E51F"/>
    <w:rsid w:val="0B6A3386"/>
    <w:rsid w:val="0B6A78B7"/>
    <w:rsid w:val="0B6C93B9"/>
    <w:rsid w:val="0B7295D8"/>
    <w:rsid w:val="0B7843F1"/>
    <w:rsid w:val="0B82BCAB"/>
    <w:rsid w:val="0B8FB4A5"/>
    <w:rsid w:val="0B902B8D"/>
    <w:rsid w:val="0B9799EA"/>
    <w:rsid w:val="0B9D2148"/>
    <w:rsid w:val="0B9F1F6F"/>
    <w:rsid w:val="0B9F2660"/>
    <w:rsid w:val="0BACD69B"/>
    <w:rsid w:val="0BAD7F4B"/>
    <w:rsid w:val="0BB9F150"/>
    <w:rsid w:val="0BBB643A"/>
    <w:rsid w:val="0BC01413"/>
    <w:rsid w:val="0BC348F7"/>
    <w:rsid w:val="0BC56725"/>
    <w:rsid w:val="0BC587B0"/>
    <w:rsid w:val="0BC5884A"/>
    <w:rsid w:val="0BC80F42"/>
    <w:rsid w:val="0BD3018E"/>
    <w:rsid w:val="0BD89F59"/>
    <w:rsid w:val="0BE0096B"/>
    <w:rsid w:val="0BE2178B"/>
    <w:rsid w:val="0BE68ACB"/>
    <w:rsid w:val="0BF27A20"/>
    <w:rsid w:val="0BFC3A06"/>
    <w:rsid w:val="0C03C9D5"/>
    <w:rsid w:val="0C0A9DA5"/>
    <w:rsid w:val="0C0C4F63"/>
    <w:rsid w:val="0C0E1EB8"/>
    <w:rsid w:val="0C0E6E59"/>
    <w:rsid w:val="0C11F5AE"/>
    <w:rsid w:val="0C1582CC"/>
    <w:rsid w:val="0C18D172"/>
    <w:rsid w:val="0C1AE276"/>
    <w:rsid w:val="0C1D9865"/>
    <w:rsid w:val="0C2076C1"/>
    <w:rsid w:val="0C24DF71"/>
    <w:rsid w:val="0C27DC2C"/>
    <w:rsid w:val="0C2F3ED8"/>
    <w:rsid w:val="0C319C74"/>
    <w:rsid w:val="0C3216B0"/>
    <w:rsid w:val="0C36CE27"/>
    <w:rsid w:val="0C3C8A3D"/>
    <w:rsid w:val="0C3EE5FD"/>
    <w:rsid w:val="0C505E47"/>
    <w:rsid w:val="0C523BB3"/>
    <w:rsid w:val="0C5D4961"/>
    <w:rsid w:val="0C5DEB5D"/>
    <w:rsid w:val="0C655E2F"/>
    <w:rsid w:val="0C65629D"/>
    <w:rsid w:val="0C6ED5D6"/>
    <w:rsid w:val="0C73B629"/>
    <w:rsid w:val="0C76261C"/>
    <w:rsid w:val="0C79680D"/>
    <w:rsid w:val="0C7BDFEF"/>
    <w:rsid w:val="0C7CA25F"/>
    <w:rsid w:val="0C7EC6B2"/>
    <w:rsid w:val="0C83DFC1"/>
    <w:rsid w:val="0C891916"/>
    <w:rsid w:val="0C89C7CA"/>
    <w:rsid w:val="0C8B5AB4"/>
    <w:rsid w:val="0C8BCCF9"/>
    <w:rsid w:val="0C8CD591"/>
    <w:rsid w:val="0C908859"/>
    <w:rsid w:val="0C914A86"/>
    <w:rsid w:val="0C935E81"/>
    <w:rsid w:val="0C996225"/>
    <w:rsid w:val="0C9A6372"/>
    <w:rsid w:val="0C9BD4AA"/>
    <w:rsid w:val="0CA4E60D"/>
    <w:rsid w:val="0CAD484B"/>
    <w:rsid w:val="0CBD7B7D"/>
    <w:rsid w:val="0CBED9AD"/>
    <w:rsid w:val="0CCA33F1"/>
    <w:rsid w:val="0CCA7A7D"/>
    <w:rsid w:val="0CE1110C"/>
    <w:rsid w:val="0CE20726"/>
    <w:rsid w:val="0CE562B1"/>
    <w:rsid w:val="0CEB3BE3"/>
    <w:rsid w:val="0CF366CB"/>
    <w:rsid w:val="0CF4BA0B"/>
    <w:rsid w:val="0CF6D2AC"/>
    <w:rsid w:val="0CF8F42E"/>
    <w:rsid w:val="0CFDBEA3"/>
    <w:rsid w:val="0D052965"/>
    <w:rsid w:val="0D07B18C"/>
    <w:rsid w:val="0D0DB418"/>
    <w:rsid w:val="0D0FABD0"/>
    <w:rsid w:val="0D1651C8"/>
    <w:rsid w:val="0D16F515"/>
    <w:rsid w:val="0D1E6773"/>
    <w:rsid w:val="0D25C418"/>
    <w:rsid w:val="0D2BF5A3"/>
    <w:rsid w:val="0D302373"/>
    <w:rsid w:val="0D364FCB"/>
    <w:rsid w:val="0D394E66"/>
    <w:rsid w:val="0D3C0FDF"/>
    <w:rsid w:val="0D48F004"/>
    <w:rsid w:val="0D4B9AF6"/>
    <w:rsid w:val="0D4C1A74"/>
    <w:rsid w:val="0D554665"/>
    <w:rsid w:val="0D5938C9"/>
    <w:rsid w:val="0D61CDB2"/>
    <w:rsid w:val="0D627489"/>
    <w:rsid w:val="0D66A3BD"/>
    <w:rsid w:val="0D6F911D"/>
    <w:rsid w:val="0D71DD73"/>
    <w:rsid w:val="0D72EC1F"/>
    <w:rsid w:val="0D735C7E"/>
    <w:rsid w:val="0D769F2E"/>
    <w:rsid w:val="0D7BFDCF"/>
    <w:rsid w:val="0D833BFA"/>
    <w:rsid w:val="0D851093"/>
    <w:rsid w:val="0D8C24A1"/>
    <w:rsid w:val="0D98440A"/>
    <w:rsid w:val="0D9A46AB"/>
    <w:rsid w:val="0D9A9487"/>
    <w:rsid w:val="0D9FEF3D"/>
    <w:rsid w:val="0DA51582"/>
    <w:rsid w:val="0DACFC29"/>
    <w:rsid w:val="0DAFDB26"/>
    <w:rsid w:val="0DB71AE3"/>
    <w:rsid w:val="0DB7354F"/>
    <w:rsid w:val="0DB8C7CA"/>
    <w:rsid w:val="0DB94C5D"/>
    <w:rsid w:val="0DC3EB45"/>
    <w:rsid w:val="0DD13A5B"/>
    <w:rsid w:val="0DDA5B55"/>
    <w:rsid w:val="0DE39F5C"/>
    <w:rsid w:val="0DE5980F"/>
    <w:rsid w:val="0DE6F7A8"/>
    <w:rsid w:val="0DEB8EE1"/>
    <w:rsid w:val="0DEEFA7F"/>
    <w:rsid w:val="0DF169DF"/>
    <w:rsid w:val="0DF440E7"/>
    <w:rsid w:val="0DFA8C70"/>
    <w:rsid w:val="0DFAB1DB"/>
    <w:rsid w:val="0DFB60F2"/>
    <w:rsid w:val="0DFBC58B"/>
    <w:rsid w:val="0E055F31"/>
    <w:rsid w:val="0E07D213"/>
    <w:rsid w:val="0E08B805"/>
    <w:rsid w:val="0E094F9C"/>
    <w:rsid w:val="0E0F9644"/>
    <w:rsid w:val="0E1587A1"/>
    <w:rsid w:val="0E163169"/>
    <w:rsid w:val="0E194837"/>
    <w:rsid w:val="0E24379A"/>
    <w:rsid w:val="0E24DAFD"/>
    <w:rsid w:val="0E28BE3D"/>
    <w:rsid w:val="0E37570C"/>
    <w:rsid w:val="0E380F8B"/>
    <w:rsid w:val="0E3E0B03"/>
    <w:rsid w:val="0E3FA6B8"/>
    <w:rsid w:val="0E4616E6"/>
    <w:rsid w:val="0E483B59"/>
    <w:rsid w:val="0E48FD0B"/>
    <w:rsid w:val="0E49A48A"/>
    <w:rsid w:val="0E515DA6"/>
    <w:rsid w:val="0E51C41B"/>
    <w:rsid w:val="0E535183"/>
    <w:rsid w:val="0E551B3B"/>
    <w:rsid w:val="0E58950C"/>
    <w:rsid w:val="0E5BCDD5"/>
    <w:rsid w:val="0E5C0CE6"/>
    <w:rsid w:val="0E5E5EEC"/>
    <w:rsid w:val="0E5EB205"/>
    <w:rsid w:val="0E6225AF"/>
    <w:rsid w:val="0E632DD1"/>
    <w:rsid w:val="0E64E217"/>
    <w:rsid w:val="0E6928C0"/>
    <w:rsid w:val="0E6F3641"/>
    <w:rsid w:val="0E756DB0"/>
    <w:rsid w:val="0E7AAB64"/>
    <w:rsid w:val="0E8BD35C"/>
    <w:rsid w:val="0E91DF75"/>
    <w:rsid w:val="0E953897"/>
    <w:rsid w:val="0EA84745"/>
    <w:rsid w:val="0EAC0FBE"/>
    <w:rsid w:val="0EAF2D96"/>
    <w:rsid w:val="0EAF3B62"/>
    <w:rsid w:val="0EB0A544"/>
    <w:rsid w:val="0EB592CD"/>
    <w:rsid w:val="0EB6864A"/>
    <w:rsid w:val="0EB99DC9"/>
    <w:rsid w:val="0EB9C63F"/>
    <w:rsid w:val="0EBB3F45"/>
    <w:rsid w:val="0EC1D7D6"/>
    <w:rsid w:val="0EC47517"/>
    <w:rsid w:val="0ECC057F"/>
    <w:rsid w:val="0ED2B832"/>
    <w:rsid w:val="0ED3409F"/>
    <w:rsid w:val="0ED95C6B"/>
    <w:rsid w:val="0EDA409D"/>
    <w:rsid w:val="0EDB355F"/>
    <w:rsid w:val="0EDCEC42"/>
    <w:rsid w:val="0EDE1FCC"/>
    <w:rsid w:val="0EDFF024"/>
    <w:rsid w:val="0EE18F68"/>
    <w:rsid w:val="0EE4C53D"/>
    <w:rsid w:val="0EE988B5"/>
    <w:rsid w:val="0EF4923D"/>
    <w:rsid w:val="0EF9B826"/>
    <w:rsid w:val="0EFB7BCB"/>
    <w:rsid w:val="0EFF87B6"/>
    <w:rsid w:val="0EFFEDB9"/>
    <w:rsid w:val="0F00338D"/>
    <w:rsid w:val="0F006254"/>
    <w:rsid w:val="0F02EE07"/>
    <w:rsid w:val="0F02F11F"/>
    <w:rsid w:val="0F071B31"/>
    <w:rsid w:val="0F078727"/>
    <w:rsid w:val="0F09ACCA"/>
    <w:rsid w:val="0F0BAFF6"/>
    <w:rsid w:val="0F0E1ECD"/>
    <w:rsid w:val="0F155EEB"/>
    <w:rsid w:val="0F1CC960"/>
    <w:rsid w:val="0F21F4B5"/>
    <w:rsid w:val="0F2F58F2"/>
    <w:rsid w:val="0F2F926C"/>
    <w:rsid w:val="0F3072F3"/>
    <w:rsid w:val="0F344EDF"/>
    <w:rsid w:val="0F36C432"/>
    <w:rsid w:val="0F3B3A2E"/>
    <w:rsid w:val="0F3CC013"/>
    <w:rsid w:val="0F3E71D8"/>
    <w:rsid w:val="0F3FA65D"/>
    <w:rsid w:val="0F41B8F2"/>
    <w:rsid w:val="0F4D46C2"/>
    <w:rsid w:val="0F5E89FE"/>
    <w:rsid w:val="0F613EC4"/>
    <w:rsid w:val="0F62B3F6"/>
    <w:rsid w:val="0F646336"/>
    <w:rsid w:val="0F66046A"/>
    <w:rsid w:val="0F670C51"/>
    <w:rsid w:val="0F83662E"/>
    <w:rsid w:val="0F931D55"/>
    <w:rsid w:val="0FA0FD49"/>
    <w:rsid w:val="0FA32249"/>
    <w:rsid w:val="0FA464E3"/>
    <w:rsid w:val="0FA8F118"/>
    <w:rsid w:val="0FA9ECFE"/>
    <w:rsid w:val="0FB3226C"/>
    <w:rsid w:val="0FBAE224"/>
    <w:rsid w:val="0FC8D7D8"/>
    <w:rsid w:val="0FC9C842"/>
    <w:rsid w:val="0FCAF689"/>
    <w:rsid w:val="0FCC35DF"/>
    <w:rsid w:val="0FCC4904"/>
    <w:rsid w:val="0FCDFBB3"/>
    <w:rsid w:val="0FCFDBAF"/>
    <w:rsid w:val="0FD124D5"/>
    <w:rsid w:val="0FD181D0"/>
    <w:rsid w:val="0FD3F0F4"/>
    <w:rsid w:val="0FD49425"/>
    <w:rsid w:val="0FDB669A"/>
    <w:rsid w:val="0FE0051F"/>
    <w:rsid w:val="0FE11D08"/>
    <w:rsid w:val="0FE8C610"/>
    <w:rsid w:val="0FEF267B"/>
    <w:rsid w:val="0FF4B909"/>
    <w:rsid w:val="0FF64CBC"/>
    <w:rsid w:val="0FFA0E47"/>
    <w:rsid w:val="0FFD491D"/>
    <w:rsid w:val="0FFEC01C"/>
    <w:rsid w:val="1002262C"/>
    <w:rsid w:val="100365C9"/>
    <w:rsid w:val="1004EAFE"/>
    <w:rsid w:val="1006C124"/>
    <w:rsid w:val="100C0F91"/>
    <w:rsid w:val="100CB431"/>
    <w:rsid w:val="100E0900"/>
    <w:rsid w:val="100FC40F"/>
    <w:rsid w:val="1013C388"/>
    <w:rsid w:val="101C1FCD"/>
    <w:rsid w:val="101E2D5C"/>
    <w:rsid w:val="10284D14"/>
    <w:rsid w:val="1029D123"/>
    <w:rsid w:val="103397E0"/>
    <w:rsid w:val="1033A51B"/>
    <w:rsid w:val="1033ADFD"/>
    <w:rsid w:val="10347ED2"/>
    <w:rsid w:val="103A8C08"/>
    <w:rsid w:val="103AE253"/>
    <w:rsid w:val="104364D0"/>
    <w:rsid w:val="1043BF54"/>
    <w:rsid w:val="1045CA87"/>
    <w:rsid w:val="1045D9EA"/>
    <w:rsid w:val="1047A7C7"/>
    <w:rsid w:val="104DC739"/>
    <w:rsid w:val="104F0168"/>
    <w:rsid w:val="105E007F"/>
    <w:rsid w:val="105F9B64"/>
    <w:rsid w:val="105FE635"/>
    <w:rsid w:val="1069D748"/>
    <w:rsid w:val="106D1C5A"/>
    <w:rsid w:val="107B4644"/>
    <w:rsid w:val="107E1BB3"/>
    <w:rsid w:val="107FA726"/>
    <w:rsid w:val="1084F2A5"/>
    <w:rsid w:val="10873515"/>
    <w:rsid w:val="10947186"/>
    <w:rsid w:val="1094DEB1"/>
    <w:rsid w:val="10978966"/>
    <w:rsid w:val="1097EC4C"/>
    <w:rsid w:val="10991316"/>
    <w:rsid w:val="109D758C"/>
    <w:rsid w:val="10A4FA5B"/>
    <w:rsid w:val="10A50DD3"/>
    <w:rsid w:val="10A6DB52"/>
    <w:rsid w:val="10ABC3B4"/>
    <w:rsid w:val="10AC25E6"/>
    <w:rsid w:val="10ADC7A0"/>
    <w:rsid w:val="10AED722"/>
    <w:rsid w:val="10BFA3B9"/>
    <w:rsid w:val="10C1854C"/>
    <w:rsid w:val="10C34B07"/>
    <w:rsid w:val="10C6FE1D"/>
    <w:rsid w:val="10C93179"/>
    <w:rsid w:val="10D4F38D"/>
    <w:rsid w:val="10D79443"/>
    <w:rsid w:val="10DC4B32"/>
    <w:rsid w:val="10E75A25"/>
    <w:rsid w:val="10F56CB8"/>
    <w:rsid w:val="10FA3BDC"/>
    <w:rsid w:val="10FBEC2A"/>
    <w:rsid w:val="110017BF"/>
    <w:rsid w:val="1104063B"/>
    <w:rsid w:val="1104EEBC"/>
    <w:rsid w:val="11056BE4"/>
    <w:rsid w:val="110D45CC"/>
    <w:rsid w:val="1113F86D"/>
    <w:rsid w:val="11197B47"/>
    <w:rsid w:val="111E72EF"/>
    <w:rsid w:val="11203FB6"/>
    <w:rsid w:val="11204B7C"/>
    <w:rsid w:val="112C6EF9"/>
    <w:rsid w:val="112F97B4"/>
    <w:rsid w:val="1131473B"/>
    <w:rsid w:val="11338CC3"/>
    <w:rsid w:val="11346296"/>
    <w:rsid w:val="1135D6FC"/>
    <w:rsid w:val="11390D40"/>
    <w:rsid w:val="11398448"/>
    <w:rsid w:val="113B1A9D"/>
    <w:rsid w:val="113B7BBF"/>
    <w:rsid w:val="1140DDE0"/>
    <w:rsid w:val="1142A62D"/>
    <w:rsid w:val="11483011"/>
    <w:rsid w:val="1148DD6A"/>
    <w:rsid w:val="114F2452"/>
    <w:rsid w:val="114FB4EF"/>
    <w:rsid w:val="114FB58F"/>
    <w:rsid w:val="11535A2A"/>
    <w:rsid w:val="11560AB2"/>
    <w:rsid w:val="115C204E"/>
    <w:rsid w:val="115D2479"/>
    <w:rsid w:val="117C30E8"/>
    <w:rsid w:val="117D3127"/>
    <w:rsid w:val="117E1767"/>
    <w:rsid w:val="1180A766"/>
    <w:rsid w:val="1180FF3B"/>
    <w:rsid w:val="118583C5"/>
    <w:rsid w:val="118820B5"/>
    <w:rsid w:val="1193477B"/>
    <w:rsid w:val="11943E97"/>
    <w:rsid w:val="11967C35"/>
    <w:rsid w:val="11AECBE1"/>
    <w:rsid w:val="11AF0355"/>
    <w:rsid w:val="11B17EED"/>
    <w:rsid w:val="11B2471E"/>
    <w:rsid w:val="11B7650D"/>
    <w:rsid w:val="11BBB33D"/>
    <w:rsid w:val="11BBE5BE"/>
    <w:rsid w:val="11C65E24"/>
    <w:rsid w:val="11C70B02"/>
    <w:rsid w:val="11CD40D3"/>
    <w:rsid w:val="11CF640C"/>
    <w:rsid w:val="11D8F371"/>
    <w:rsid w:val="11DC4351"/>
    <w:rsid w:val="11DCEBE0"/>
    <w:rsid w:val="11E272F9"/>
    <w:rsid w:val="11E28CD7"/>
    <w:rsid w:val="11E530BA"/>
    <w:rsid w:val="11E84A8C"/>
    <w:rsid w:val="11E8C198"/>
    <w:rsid w:val="11E9C272"/>
    <w:rsid w:val="11EFC628"/>
    <w:rsid w:val="11F21B8F"/>
    <w:rsid w:val="11F49024"/>
    <w:rsid w:val="11F7FDF6"/>
    <w:rsid w:val="11F8DC15"/>
    <w:rsid w:val="11FC8E16"/>
    <w:rsid w:val="11FE51DD"/>
    <w:rsid w:val="1209DF71"/>
    <w:rsid w:val="1216677C"/>
    <w:rsid w:val="1217F7C6"/>
    <w:rsid w:val="121CA8C0"/>
    <w:rsid w:val="121E6F59"/>
    <w:rsid w:val="12206719"/>
    <w:rsid w:val="1220713F"/>
    <w:rsid w:val="1222791D"/>
    <w:rsid w:val="12232EBF"/>
    <w:rsid w:val="12273CE2"/>
    <w:rsid w:val="1231D14D"/>
    <w:rsid w:val="1233D56F"/>
    <w:rsid w:val="1233EEA5"/>
    <w:rsid w:val="1237FF9B"/>
    <w:rsid w:val="12381175"/>
    <w:rsid w:val="12402D81"/>
    <w:rsid w:val="12409DC8"/>
    <w:rsid w:val="12478414"/>
    <w:rsid w:val="124F07E7"/>
    <w:rsid w:val="1252A1AC"/>
    <w:rsid w:val="12596345"/>
    <w:rsid w:val="12658628"/>
    <w:rsid w:val="126636AB"/>
    <w:rsid w:val="127307FE"/>
    <w:rsid w:val="1274E10A"/>
    <w:rsid w:val="1275B867"/>
    <w:rsid w:val="127715C9"/>
    <w:rsid w:val="127D7F1F"/>
    <w:rsid w:val="1284D5A0"/>
    <w:rsid w:val="1285D460"/>
    <w:rsid w:val="1289969B"/>
    <w:rsid w:val="129517BC"/>
    <w:rsid w:val="1297359B"/>
    <w:rsid w:val="129AC5B4"/>
    <w:rsid w:val="129D97CB"/>
    <w:rsid w:val="129E10D6"/>
    <w:rsid w:val="12A489A8"/>
    <w:rsid w:val="12A682F0"/>
    <w:rsid w:val="12B570C1"/>
    <w:rsid w:val="12C04531"/>
    <w:rsid w:val="12C9A1AE"/>
    <w:rsid w:val="12CAD394"/>
    <w:rsid w:val="12CCAE7F"/>
    <w:rsid w:val="12CD5C32"/>
    <w:rsid w:val="12DB55A8"/>
    <w:rsid w:val="12E4926A"/>
    <w:rsid w:val="12E800E9"/>
    <w:rsid w:val="12F109D0"/>
    <w:rsid w:val="12F123EE"/>
    <w:rsid w:val="12F4A777"/>
    <w:rsid w:val="12F5D91A"/>
    <w:rsid w:val="12F8D032"/>
    <w:rsid w:val="12F8DAD4"/>
    <w:rsid w:val="13025552"/>
    <w:rsid w:val="13048C6C"/>
    <w:rsid w:val="130A8105"/>
    <w:rsid w:val="130F57C2"/>
    <w:rsid w:val="130FF3CE"/>
    <w:rsid w:val="13124A2A"/>
    <w:rsid w:val="1318EED5"/>
    <w:rsid w:val="131D4126"/>
    <w:rsid w:val="131E5409"/>
    <w:rsid w:val="1320F4ED"/>
    <w:rsid w:val="13245282"/>
    <w:rsid w:val="132AC108"/>
    <w:rsid w:val="132B4934"/>
    <w:rsid w:val="132E0ADA"/>
    <w:rsid w:val="13359F12"/>
    <w:rsid w:val="1340F0F1"/>
    <w:rsid w:val="1347D2C1"/>
    <w:rsid w:val="13495B1E"/>
    <w:rsid w:val="134CD722"/>
    <w:rsid w:val="134D8237"/>
    <w:rsid w:val="1353A35C"/>
    <w:rsid w:val="135963A9"/>
    <w:rsid w:val="13596D08"/>
    <w:rsid w:val="1361544F"/>
    <w:rsid w:val="136295AD"/>
    <w:rsid w:val="13698888"/>
    <w:rsid w:val="136AA90F"/>
    <w:rsid w:val="136C80D6"/>
    <w:rsid w:val="13757321"/>
    <w:rsid w:val="137A47F7"/>
    <w:rsid w:val="13909C00"/>
    <w:rsid w:val="13A3E2C5"/>
    <w:rsid w:val="13A53679"/>
    <w:rsid w:val="13A73948"/>
    <w:rsid w:val="13A86360"/>
    <w:rsid w:val="13A96BBD"/>
    <w:rsid w:val="13AAD9C9"/>
    <w:rsid w:val="13ADB7E2"/>
    <w:rsid w:val="13AE143D"/>
    <w:rsid w:val="13B0CF15"/>
    <w:rsid w:val="13B5D5AB"/>
    <w:rsid w:val="13B745A1"/>
    <w:rsid w:val="13BADBB0"/>
    <w:rsid w:val="13BC14FE"/>
    <w:rsid w:val="13BC1542"/>
    <w:rsid w:val="13C33252"/>
    <w:rsid w:val="13CB99CD"/>
    <w:rsid w:val="13CDAB94"/>
    <w:rsid w:val="13DADC8A"/>
    <w:rsid w:val="13E30349"/>
    <w:rsid w:val="13E5A0BE"/>
    <w:rsid w:val="13EE8613"/>
    <w:rsid w:val="13F89AEF"/>
    <w:rsid w:val="13FF0A27"/>
    <w:rsid w:val="14041207"/>
    <w:rsid w:val="14060764"/>
    <w:rsid w:val="1406078B"/>
    <w:rsid w:val="14090758"/>
    <w:rsid w:val="14110FD1"/>
    <w:rsid w:val="1419ABD1"/>
    <w:rsid w:val="1419FF05"/>
    <w:rsid w:val="141F8E92"/>
    <w:rsid w:val="142072EB"/>
    <w:rsid w:val="1422CAE1"/>
    <w:rsid w:val="1425FFB4"/>
    <w:rsid w:val="142A7DD9"/>
    <w:rsid w:val="14305978"/>
    <w:rsid w:val="1431F63B"/>
    <w:rsid w:val="143D258D"/>
    <w:rsid w:val="143E3855"/>
    <w:rsid w:val="1440BFAC"/>
    <w:rsid w:val="144392EC"/>
    <w:rsid w:val="1448824F"/>
    <w:rsid w:val="144B801A"/>
    <w:rsid w:val="145167F1"/>
    <w:rsid w:val="14527A7E"/>
    <w:rsid w:val="1452E369"/>
    <w:rsid w:val="1452FF65"/>
    <w:rsid w:val="145CD254"/>
    <w:rsid w:val="1464306C"/>
    <w:rsid w:val="14652B35"/>
    <w:rsid w:val="14669DD0"/>
    <w:rsid w:val="14798FEE"/>
    <w:rsid w:val="147B8BA9"/>
    <w:rsid w:val="147B96B1"/>
    <w:rsid w:val="147CCD7A"/>
    <w:rsid w:val="1480A1D9"/>
    <w:rsid w:val="14814C71"/>
    <w:rsid w:val="1484EC7B"/>
    <w:rsid w:val="14889220"/>
    <w:rsid w:val="148DCB20"/>
    <w:rsid w:val="1497616A"/>
    <w:rsid w:val="149A1516"/>
    <w:rsid w:val="149B8233"/>
    <w:rsid w:val="149C6BDB"/>
    <w:rsid w:val="149D4764"/>
    <w:rsid w:val="14A14CA8"/>
    <w:rsid w:val="14A26502"/>
    <w:rsid w:val="14B9C5CE"/>
    <w:rsid w:val="14BA01D0"/>
    <w:rsid w:val="14BADEE6"/>
    <w:rsid w:val="14C27DF0"/>
    <w:rsid w:val="14C2EDD9"/>
    <w:rsid w:val="14C9C58B"/>
    <w:rsid w:val="14D40D20"/>
    <w:rsid w:val="14DCAE0E"/>
    <w:rsid w:val="14DD1416"/>
    <w:rsid w:val="14E502E8"/>
    <w:rsid w:val="14E9B144"/>
    <w:rsid w:val="14EB4953"/>
    <w:rsid w:val="14EDC62F"/>
    <w:rsid w:val="14F27B8F"/>
    <w:rsid w:val="14F9C008"/>
    <w:rsid w:val="150709D8"/>
    <w:rsid w:val="1507588B"/>
    <w:rsid w:val="150C7539"/>
    <w:rsid w:val="150CB0A0"/>
    <w:rsid w:val="1511A516"/>
    <w:rsid w:val="151A3A90"/>
    <w:rsid w:val="151BC3C5"/>
    <w:rsid w:val="151E3B5F"/>
    <w:rsid w:val="152091ED"/>
    <w:rsid w:val="1528700A"/>
    <w:rsid w:val="152AE0B5"/>
    <w:rsid w:val="152EA336"/>
    <w:rsid w:val="1533C000"/>
    <w:rsid w:val="1534339A"/>
    <w:rsid w:val="15368756"/>
    <w:rsid w:val="153E1949"/>
    <w:rsid w:val="15432296"/>
    <w:rsid w:val="1546CB7D"/>
    <w:rsid w:val="15478B59"/>
    <w:rsid w:val="15496C4B"/>
    <w:rsid w:val="154F015B"/>
    <w:rsid w:val="1554E99B"/>
    <w:rsid w:val="155A400A"/>
    <w:rsid w:val="155CB1FD"/>
    <w:rsid w:val="15678E8C"/>
    <w:rsid w:val="156D86BE"/>
    <w:rsid w:val="156E9ABD"/>
    <w:rsid w:val="156F7857"/>
    <w:rsid w:val="1572FEBD"/>
    <w:rsid w:val="1574AB92"/>
    <w:rsid w:val="1574E7D2"/>
    <w:rsid w:val="1577FE72"/>
    <w:rsid w:val="1579DDF0"/>
    <w:rsid w:val="157B7DA0"/>
    <w:rsid w:val="15850910"/>
    <w:rsid w:val="15880B38"/>
    <w:rsid w:val="15895146"/>
    <w:rsid w:val="158971F8"/>
    <w:rsid w:val="15963ADB"/>
    <w:rsid w:val="159B7DCD"/>
    <w:rsid w:val="15A1E011"/>
    <w:rsid w:val="15A93D7E"/>
    <w:rsid w:val="15AC0945"/>
    <w:rsid w:val="15AE14D8"/>
    <w:rsid w:val="15AED431"/>
    <w:rsid w:val="15B302F1"/>
    <w:rsid w:val="15B31D9D"/>
    <w:rsid w:val="15BC67B5"/>
    <w:rsid w:val="15BD336C"/>
    <w:rsid w:val="15C110B4"/>
    <w:rsid w:val="15C11E29"/>
    <w:rsid w:val="15C445F6"/>
    <w:rsid w:val="15C62355"/>
    <w:rsid w:val="15C8324A"/>
    <w:rsid w:val="15CC07B1"/>
    <w:rsid w:val="15D4F27C"/>
    <w:rsid w:val="15DADA96"/>
    <w:rsid w:val="15E82E5E"/>
    <w:rsid w:val="15E913AB"/>
    <w:rsid w:val="15F02ED9"/>
    <w:rsid w:val="15F10C98"/>
    <w:rsid w:val="15F12528"/>
    <w:rsid w:val="15F19A20"/>
    <w:rsid w:val="15F27D11"/>
    <w:rsid w:val="15F633DD"/>
    <w:rsid w:val="1600A9F3"/>
    <w:rsid w:val="16021670"/>
    <w:rsid w:val="16021D3C"/>
    <w:rsid w:val="160542A6"/>
    <w:rsid w:val="160831E9"/>
    <w:rsid w:val="160DD3E6"/>
    <w:rsid w:val="160F7769"/>
    <w:rsid w:val="1619C46C"/>
    <w:rsid w:val="1619C96E"/>
    <w:rsid w:val="161AEC4D"/>
    <w:rsid w:val="161C2CD7"/>
    <w:rsid w:val="161F450B"/>
    <w:rsid w:val="16330B21"/>
    <w:rsid w:val="1636BA64"/>
    <w:rsid w:val="163AE894"/>
    <w:rsid w:val="163DC605"/>
    <w:rsid w:val="1641674A"/>
    <w:rsid w:val="16467A4A"/>
    <w:rsid w:val="16483F0C"/>
    <w:rsid w:val="1648A6A5"/>
    <w:rsid w:val="164E67F9"/>
    <w:rsid w:val="16509D63"/>
    <w:rsid w:val="1652F066"/>
    <w:rsid w:val="16582750"/>
    <w:rsid w:val="166C195F"/>
    <w:rsid w:val="166C8BAE"/>
    <w:rsid w:val="166E069A"/>
    <w:rsid w:val="166F37C8"/>
    <w:rsid w:val="16712BD8"/>
    <w:rsid w:val="1677DE21"/>
    <w:rsid w:val="167A70A6"/>
    <w:rsid w:val="167B202E"/>
    <w:rsid w:val="16850E10"/>
    <w:rsid w:val="168C427F"/>
    <w:rsid w:val="1692E66C"/>
    <w:rsid w:val="1693D657"/>
    <w:rsid w:val="169FCB8F"/>
    <w:rsid w:val="16A01A99"/>
    <w:rsid w:val="16AC7124"/>
    <w:rsid w:val="16AE9814"/>
    <w:rsid w:val="16AF1996"/>
    <w:rsid w:val="16B35853"/>
    <w:rsid w:val="16B9500F"/>
    <w:rsid w:val="16BCDBB7"/>
    <w:rsid w:val="16BE3074"/>
    <w:rsid w:val="16C3FC44"/>
    <w:rsid w:val="16C821B2"/>
    <w:rsid w:val="16CC1644"/>
    <w:rsid w:val="16D13DB7"/>
    <w:rsid w:val="16D69B6F"/>
    <w:rsid w:val="16E1D168"/>
    <w:rsid w:val="16E41E5C"/>
    <w:rsid w:val="16E5675C"/>
    <w:rsid w:val="16E8AF41"/>
    <w:rsid w:val="16E97875"/>
    <w:rsid w:val="16EF0D09"/>
    <w:rsid w:val="16F6BB9E"/>
    <w:rsid w:val="16FBCAC3"/>
    <w:rsid w:val="16FD62B7"/>
    <w:rsid w:val="1702E6D1"/>
    <w:rsid w:val="1707AA36"/>
    <w:rsid w:val="172480D3"/>
    <w:rsid w:val="1729D487"/>
    <w:rsid w:val="172E2F6D"/>
    <w:rsid w:val="1736B9BB"/>
    <w:rsid w:val="173FAE0C"/>
    <w:rsid w:val="174336CB"/>
    <w:rsid w:val="174A2057"/>
    <w:rsid w:val="174BB16A"/>
    <w:rsid w:val="174DD2B6"/>
    <w:rsid w:val="174F09D8"/>
    <w:rsid w:val="174FC68F"/>
    <w:rsid w:val="1758CD50"/>
    <w:rsid w:val="176328AA"/>
    <w:rsid w:val="1765314C"/>
    <w:rsid w:val="176BDD54"/>
    <w:rsid w:val="17767E5E"/>
    <w:rsid w:val="17784565"/>
    <w:rsid w:val="177869D6"/>
    <w:rsid w:val="1785DA43"/>
    <w:rsid w:val="17893F74"/>
    <w:rsid w:val="178C63D0"/>
    <w:rsid w:val="17A4375A"/>
    <w:rsid w:val="17ADFF12"/>
    <w:rsid w:val="17B05EFA"/>
    <w:rsid w:val="17BA9A91"/>
    <w:rsid w:val="17C25136"/>
    <w:rsid w:val="17C76194"/>
    <w:rsid w:val="17C9FCE6"/>
    <w:rsid w:val="17D0C3A6"/>
    <w:rsid w:val="17D463F1"/>
    <w:rsid w:val="17D6FD97"/>
    <w:rsid w:val="17DBD00A"/>
    <w:rsid w:val="17E3AED5"/>
    <w:rsid w:val="17EE524B"/>
    <w:rsid w:val="17F207A1"/>
    <w:rsid w:val="17F626D3"/>
    <w:rsid w:val="17F71C75"/>
    <w:rsid w:val="17FA906F"/>
    <w:rsid w:val="17FDCE07"/>
    <w:rsid w:val="18010812"/>
    <w:rsid w:val="180EAB88"/>
    <w:rsid w:val="18145B1F"/>
    <w:rsid w:val="181531FC"/>
    <w:rsid w:val="18155504"/>
    <w:rsid w:val="1816104D"/>
    <w:rsid w:val="181B95FF"/>
    <w:rsid w:val="181BA7B2"/>
    <w:rsid w:val="181F4A27"/>
    <w:rsid w:val="182E2682"/>
    <w:rsid w:val="1830D364"/>
    <w:rsid w:val="183EDF1C"/>
    <w:rsid w:val="18418517"/>
    <w:rsid w:val="184A96CF"/>
    <w:rsid w:val="184AD512"/>
    <w:rsid w:val="184C03FB"/>
    <w:rsid w:val="1853C081"/>
    <w:rsid w:val="185408C7"/>
    <w:rsid w:val="18590C1D"/>
    <w:rsid w:val="18873FF3"/>
    <w:rsid w:val="188B8ECE"/>
    <w:rsid w:val="188DE652"/>
    <w:rsid w:val="188EDD0E"/>
    <w:rsid w:val="1891D688"/>
    <w:rsid w:val="1897B735"/>
    <w:rsid w:val="189C0A3F"/>
    <w:rsid w:val="189D2F96"/>
    <w:rsid w:val="18A238B5"/>
    <w:rsid w:val="18A31AFF"/>
    <w:rsid w:val="18A815B0"/>
    <w:rsid w:val="18AA5162"/>
    <w:rsid w:val="18B3A5DF"/>
    <w:rsid w:val="18B8B08F"/>
    <w:rsid w:val="18C5F81C"/>
    <w:rsid w:val="18C9DC5C"/>
    <w:rsid w:val="18CAD845"/>
    <w:rsid w:val="18D162E4"/>
    <w:rsid w:val="18D78B1C"/>
    <w:rsid w:val="18D98F72"/>
    <w:rsid w:val="18DC1256"/>
    <w:rsid w:val="18E3C997"/>
    <w:rsid w:val="18E4B1C4"/>
    <w:rsid w:val="18E95DC7"/>
    <w:rsid w:val="18E961A5"/>
    <w:rsid w:val="18EB00AB"/>
    <w:rsid w:val="18EEE7C6"/>
    <w:rsid w:val="18F2E431"/>
    <w:rsid w:val="1900622E"/>
    <w:rsid w:val="190BC5F5"/>
    <w:rsid w:val="190C9CBE"/>
    <w:rsid w:val="1917B0FA"/>
    <w:rsid w:val="191F0E18"/>
    <w:rsid w:val="192574DE"/>
    <w:rsid w:val="192AAEC8"/>
    <w:rsid w:val="1933DBC9"/>
    <w:rsid w:val="1934D0C1"/>
    <w:rsid w:val="1934EBB5"/>
    <w:rsid w:val="193D5130"/>
    <w:rsid w:val="19463115"/>
    <w:rsid w:val="194910CF"/>
    <w:rsid w:val="194CE554"/>
    <w:rsid w:val="1950D750"/>
    <w:rsid w:val="1950E42D"/>
    <w:rsid w:val="1950EC3B"/>
    <w:rsid w:val="1955CA1D"/>
    <w:rsid w:val="1963547F"/>
    <w:rsid w:val="1964DB10"/>
    <w:rsid w:val="19666128"/>
    <w:rsid w:val="19679405"/>
    <w:rsid w:val="196A22C4"/>
    <w:rsid w:val="196D7180"/>
    <w:rsid w:val="1971FB06"/>
    <w:rsid w:val="19723D89"/>
    <w:rsid w:val="1978D474"/>
    <w:rsid w:val="197A4E08"/>
    <w:rsid w:val="19801BD3"/>
    <w:rsid w:val="1982A049"/>
    <w:rsid w:val="19839494"/>
    <w:rsid w:val="1985351F"/>
    <w:rsid w:val="1987FF8E"/>
    <w:rsid w:val="1993FA4B"/>
    <w:rsid w:val="1993FCE4"/>
    <w:rsid w:val="19947DD4"/>
    <w:rsid w:val="199676B7"/>
    <w:rsid w:val="19975576"/>
    <w:rsid w:val="1998A6CC"/>
    <w:rsid w:val="1999B69B"/>
    <w:rsid w:val="199C59AE"/>
    <w:rsid w:val="19A36408"/>
    <w:rsid w:val="19A877AF"/>
    <w:rsid w:val="19AEA487"/>
    <w:rsid w:val="19AF5A3B"/>
    <w:rsid w:val="19AF9B42"/>
    <w:rsid w:val="19B56EA0"/>
    <w:rsid w:val="19B628EC"/>
    <w:rsid w:val="19B7E22B"/>
    <w:rsid w:val="19B94E3A"/>
    <w:rsid w:val="19BCA6FA"/>
    <w:rsid w:val="19C55E1A"/>
    <w:rsid w:val="19C7A050"/>
    <w:rsid w:val="19CDBE7C"/>
    <w:rsid w:val="19D20D6C"/>
    <w:rsid w:val="19DCC233"/>
    <w:rsid w:val="19DD7430"/>
    <w:rsid w:val="19EF9786"/>
    <w:rsid w:val="19F02CB1"/>
    <w:rsid w:val="19F31614"/>
    <w:rsid w:val="19F4739F"/>
    <w:rsid w:val="19FB4665"/>
    <w:rsid w:val="19FDF926"/>
    <w:rsid w:val="19FF9842"/>
    <w:rsid w:val="1A00F728"/>
    <w:rsid w:val="1A0160D1"/>
    <w:rsid w:val="1A028A47"/>
    <w:rsid w:val="1A0AE9C6"/>
    <w:rsid w:val="1A12D537"/>
    <w:rsid w:val="1A1477FC"/>
    <w:rsid w:val="1A157010"/>
    <w:rsid w:val="1A17CEEA"/>
    <w:rsid w:val="1A20104C"/>
    <w:rsid w:val="1A214C8F"/>
    <w:rsid w:val="1A21FF13"/>
    <w:rsid w:val="1A22F5AD"/>
    <w:rsid w:val="1A384BB1"/>
    <w:rsid w:val="1A38E605"/>
    <w:rsid w:val="1A3E648E"/>
    <w:rsid w:val="1A40ADEE"/>
    <w:rsid w:val="1A4C93CF"/>
    <w:rsid w:val="1A50F25E"/>
    <w:rsid w:val="1A5B97DB"/>
    <w:rsid w:val="1A5EF93E"/>
    <w:rsid w:val="1A7703C3"/>
    <w:rsid w:val="1A795DED"/>
    <w:rsid w:val="1A7DFF57"/>
    <w:rsid w:val="1A84CDD9"/>
    <w:rsid w:val="1A8A8C84"/>
    <w:rsid w:val="1A8CFF2F"/>
    <w:rsid w:val="1A8D18C8"/>
    <w:rsid w:val="1A964A25"/>
    <w:rsid w:val="1A9DA0EB"/>
    <w:rsid w:val="1A9F9E48"/>
    <w:rsid w:val="1AA36EF0"/>
    <w:rsid w:val="1AAA7F67"/>
    <w:rsid w:val="1AACB9A9"/>
    <w:rsid w:val="1AB044AE"/>
    <w:rsid w:val="1AB297CE"/>
    <w:rsid w:val="1AB326DC"/>
    <w:rsid w:val="1AB4C45E"/>
    <w:rsid w:val="1AB9A4F6"/>
    <w:rsid w:val="1ABA6621"/>
    <w:rsid w:val="1AC7E876"/>
    <w:rsid w:val="1ACF3099"/>
    <w:rsid w:val="1ACF6BE4"/>
    <w:rsid w:val="1AD2E151"/>
    <w:rsid w:val="1ADA8055"/>
    <w:rsid w:val="1ADC2E33"/>
    <w:rsid w:val="1AE75198"/>
    <w:rsid w:val="1AEA32DB"/>
    <w:rsid w:val="1AEC150B"/>
    <w:rsid w:val="1AF28F30"/>
    <w:rsid w:val="1AF60CE2"/>
    <w:rsid w:val="1AF927A8"/>
    <w:rsid w:val="1AFD45B2"/>
    <w:rsid w:val="1B0CFDD9"/>
    <w:rsid w:val="1B0DA255"/>
    <w:rsid w:val="1B136AC0"/>
    <w:rsid w:val="1B1473A6"/>
    <w:rsid w:val="1B1EC726"/>
    <w:rsid w:val="1B27545C"/>
    <w:rsid w:val="1B29F9DF"/>
    <w:rsid w:val="1B2E4375"/>
    <w:rsid w:val="1B33AE9F"/>
    <w:rsid w:val="1B391459"/>
    <w:rsid w:val="1B419F36"/>
    <w:rsid w:val="1B43A352"/>
    <w:rsid w:val="1B440375"/>
    <w:rsid w:val="1B4DEE30"/>
    <w:rsid w:val="1B4F1900"/>
    <w:rsid w:val="1B50B25A"/>
    <w:rsid w:val="1B519AF7"/>
    <w:rsid w:val="1B55DAEC"/>
    <w:rsid w:val="1B58AA0A"/>
    <w:rsid w:val="1B593E24"/>
    <w:rsid w:val="1B59A8FF"/>
    <w:rsid w:val="1B5E3746"/>
    <w:rsid w:val="1B60BF09"/>
    <w:rsid w:val="1B640845"/>
    <w:rsid w:val="1B66E878"/>
    <w:rsid w:val="1B6A5FF8"/>
    <w:rsid w:val="1B6B7485"/>
    <w:rsid w:val="1B6EF602"/>
    <w:rsid w:val="1B79C2A4"/>
    <w:rsid w:val="1B7DEAFC"/>
    <w:rsid w:val="1B94C92E"/>
    <w:rsid w:val="1B97672D"/>
    <w:rsid w:val="1BA59076"/>
    <w:rsid w:val="1BA59CAE"/>
    <w:rsid w:val="1BA8736B"/>
    <w:rsid w:val="1BA89A81"/>
    <w:rsid w:val="1BAAAC46"/>
    <w:rsid w:val="1BAF9440"/>
    <w:rsid w:val="1BAFCE89"/>
    <w:rsid w:val="1BB2EB6E"/>
    <w:rsid w:val="1BB53900"/>
    <w:rsid w:val="1BB7EB6C"/>
    <w:rsid w:val="1BC2DFB2"/>
    <w:rsid w:val="1BCCDCD0"/>
    <w:rsid w:val="1BD20BDD"/>
    <w:rsid w:val="1BD46550"/>
    <w:rsid w:val="1BDF071D"/>
    <w:rsid w:val="1BDF20C1"/>
    <w:rsid w:val="1BEBEAED"/>
    <w:rsid w:val="1BF744F1"/>
    <w:rsid w:val="1BF76560"/>
    <w:rsid w:val="1BF895F5"/>
    <w:rsid w:val="1BFD441B"/>
    <w:rsid w:val="1C036F64"/>
    <w:rsid w:val="1C061005"/>
    <w:rsid w:val="1C070CF3"/>
    <w:rsid w:val="1C09CF0A"/>
    <w:rsid w:val="1C0ACD95"/>
    <w:rsid w:val="1C1836A1"/>
    <w:rsid w:val="1C1AA7F4"/>
    <w:rsid w:val="1C208952"/>
    <w:rsid w:val="1C32F9FC"/>
    <w:rsid w:val="1C3B0C44"/>
    <w:rsid w:val="1C467656"/>
    <w:rsid w:val="1C46E44B"/>
    <w:rsid w:val="1C494EAC"/>
    <w:rsid w:val="1C4B5B05"/>
    <w:rsid w:val="1C55A14C"/>
    <w:rsid w:val="1C5695E2"/>
    <w:rsid w:val="1C60F5B0"/>
    <w:rsid w:val="1C63C369"/>
    <w:rsid w:val="1C684DFC"/>
    <w:rsid w:val="1C6B9EE6"/>
    <w:rsid w:val="1C6D17DD"/>
    <w:rsid w:val="1C86FCEB"/>
    <w:rsid w:val="1C8C5A08"/>
    <w:rsid w:val="1C8CDF9A"/>
    <w:rsid w:val="1C92FBDD"/>
    <w:rsid w:val="1C98A34A"/>
    <w:rsid w:val="1C98FA7F"/>
    <w:rsid w:val="1C9ACA67"/>
    <w:rsid w:val="1C9EFCA2"/>
    <w:rsid w:val="1C9F86A5"/>
    <w:rsid w:val="1CA298AF"/>
    <w:rsid w:val="1CA2BCB1"/>
    <w:rsid w:val="1CA80CCA"/>
    <w:rsid w:val="1CAC4C5C"/>
    <w:rsid w:val="1CB7F75F"/>
    <w:rsid w:val="1CBE5594"/>
    <w:rsid w:val="1CBE6730"/>
    <w:rsid w:val="1CC12892"/>
    <w:rsid w:val="1CCD1B12"/>
    <w:rsid w:val="1CCDD10A"/>
    <w:rsid w:val="1CD8D91D"/>
    <w:rsid w:val="1CDD0150"/>
    <w:rsid w:val="1CE1CAF0"/>
    <w:rsid w:val="1CE688AB"/>
    <w:rsid w:val="1CE8F677"/>
    <w:rsid w:val="1CF0E90F"/>
    <w:rsid w:val="1CF230B8"/>
    <w:rsid w:val="1CFB84DC"/>
    <w:rsid w:val="1CFD9C33"/>
    <w:rsid w:val="1D01F00E"/>
    <w:rsid w:val="1D08A59D"/>
    <w:rsid w:val="1D0A3F39"/>
    <w:rsid w:val="1D0E4153"/>
    <w:rsid w:val="1D0F469A"/>
    <w:rsid w:val="1D13F0A8"/>
    <w:rsid w:val="1D151F00"/>
    <w:rsid w:val="1D173432"/>
    <w:rsid w:val="1D1AF7B5"/>
    <w:rsid w:val="1D21E553"/>
    <w:rsid w:val="1D227572"/>
    <w:rsid w:val="1D29AC92"/>
    <w:rsid w:val="1D38BFDA"/>
    <w:rsid w:val="1D3A3E3D"/>
    <w:rsid w:val="1D3A7A0C"/>
    <w:rsid w:val="1D3B5F0E"/>
    <w:rsid w:val="1D48C18B"/>
    <w:rsid w:val="1D4AA7C6"/>
    <w:rsid w:val="1D51281B"/>
    <w:rsid w:val="1D560A74"/>
    <w:rsid w:val="1D5AB6D2"/>
    <w:rsid w:val="1D5C5C41"/>
    <w:rsid w:val="1D5D5417"/>
    <w:rsid w:val="1D5E5DC6"/>
    <w:rsid w:val="1D639B9E"/>
    <w:rsid w:val="1D6B18F0"/>
    <w:rsid w:val="1D6E292E"/>
    <w:rsid w:val="1D7B3B53"/>
    <w:rsid w:val="1D80C828"/>
    <w:rsid w:val="1D8FDA70"/>
    <w:rsid w:val="1D96D6A0"/>
    <w:rsid w:val="1DA1C9E8"/>
    <w:rsid w:val="1DA979D8"/>
    <w:rsid w:val="1DAE739C"/>
    <w:rsid w:val="1DB05A38"/>
    <w:rsid w:val="1DB5AC7B"/>
    <w:rsid w:val="1DB7BBDA"/>
    <w:rsid w:val="1DBA05C7"/>
    <w:rsid w:val="1DC15B83"/>
    <w:rsid w:val="1DC26564"/>
    <w:rsid w:val="1DC635A9"/>
    <w:rsid w:val="1DCA410E"/>
    <w:rsid w:val="1DD2F845"/>
    <w:rsid w:val="1DD55570"/>
    <w:rsid w:val="1DE3A48E"/>
    <w:rsid w:val="1DE66E6A"/>
    <w:rsid w:val="1DE87F0A"/>
    <w:rsid w:val="1DE883D8"/>
    <w:rsid w:val="1DE9D6B0"/>
    <w:rsid w:val="1DEAC796"/>
    <w:rsid w:val="1DECA381"/>
    <w:rsid w:val="1DF1681E"/>
    <w:rsid w:val="1DF49FC8"/>
    <w:rsid w:val="1DFA69D0"/>
    <w:rsid w:val="1DFBE0E6"/>
    <w:rsid w:val="1DFCD48F"/>
    <w:rsid w:val="1E1182E3"/>
    <w:rsid w:val="1E148BCD"/>
    <w:rsid w:val="1E14BFC9"/>
    <w:rsid w:val="1E192AC1"/>
    <w:rsid w:val="1E1F2E75"/>
    <w:rsid w:val="1E22A6AA"/>
    <w:rsid w:val="1E268069"/>
    <w:rsid w:val="1E2F6310"/>
    <w:rsid w:val="1E310A12"/>
    <w:rsid w:val="1E312B29"/>
    <w:rsid w:val="1E33509B"/>
    <w:rsid w:val="1E34F08E"/>
    <w:rsid w:val="1E37D598"/>
    <w:rsid w:val="1E38FAD5"/>
    <w:rsid w:val="1E3DDD80"/>
    <w:rsid w:val="1E4D68BF"/>
    <w:rsid w:val="1E56ED0D"/>
    <w:rsid w:val="1E625823"/>
    <w:rsid w:val="1E64C09D"/>
    <w:rsid w:val="1E67C18B"/>
    <w:rsid w:val="1E6A8506"/>
    <w:rsid w:val="1E6DA029"/>
    <w:rsid w:val="1E70C5A3"/>
    <w:rsid w:val="1E76D946"/>
    <w:rsid w:val="1E77762F"/>
    <w:rsid w:val="1E7B0E0A"/>
    <w:rsid w:val="1E7C4F18"/>
    <w:rsid w:val="1E8079D4"/>
    <w:rsid w:val="1E88F331"/>
    <w:rsid w:val="1E8C0304"/>
    <w:rsid w:val="1E8C0F85"/>
    <w:rsid w:val="1E8F4D6B"/>
    <w:rsid w:val="1E91B69F"/>
    <w:rsid w:val="1E92C1AC"/>
    <w:rsid w:val="1E92C5AC"/>
    <w:rsid w:val="1E956AFB"/>
    <w:rsid w:val="1E961101"/>
    <w:rsid w:val="1E963786"/>
    <w:rsid w:val="1E979F10"/>
    <w:rsid w:val="1EA16646"/>
    <w:rsid w:val="1EA45FBC"/>
    <w:rsid w:val="1EA6F6A3"/>
    <w:rsid w:val="1EAADE93"/>
    <w:rsid w:val="1EB0E4E2"/>
    <w:rsid w:val="1EB95AB2"/>
    <w:rsid w:val="1EBA72EB"/>
    <w:rsid w:val="1EBD1EE4"/>
    <w:rsid w:val="1EC0301D"/>
    <w:rsid w:val="1EC1671E"/>
    <w:rsid w:val="1ECFB8A8"/>
    <w:rsid w:val="1ED06894"/>
    <w:rsid w:val="1ED4FCCB"/>
    <w:rsid w:val="1ED8E063"/>
    <w:rsid w:val="1EDA9ADD"/>
    <w:rsid w:val="1EDC25F1"/>
    <w:rsid w:val="1EE06436"/>
    <w:rsid w:val="1EF372E2"/>
    <w:rsid w:val="1EF85FF1"/>
    <w:rsid w:val="1EF9BE08"/>
    <w:rsid w:val="1EF9C3FD"/>
    <w:rsid w:val="1F083470"/>
    <w:rsid w:val="1F14463C"/>
    <w:rsid w:val="1F14BDFB"/>
    <w:rsid w:val="1F160117"/>
    <w:rsid w:val="1F18ABF9"/>
    <w:rsid w:val="1F1D4B4D"/>
    <w:rsid w:val="1F20B1EC"/>
    <w:rsid w:val="1F21E519"/>
    <w:rsid w:val="1F2F9DDA"/>
    <w:rsid w:val="1F306D97"/>
    <w:rsid w:val="1F33A451"/>
    <w:rsid w:val="1F37263E"/>
    <w:rsid w:val="1F399C62"/>
    <w:rsid w:val="1F3A8A8C"/>
    <w:rsid w:val="1F3BA825"/>
    <w:rsid w:val="1F581D11"/>
    <w:rsid w:val="1F5B8AE4"/>
    <w:rsid w:val="1F643509"/>
    <w:rsid w:val="1F648113"/>
    <w:rsid w:val="1F6899AA"/>
    <w:rsid w:val="1F6B9FED"/>
    <w:rsid w:val="1F6EA322"/>
    <w:rsid w:val="1F74513A"/>
    <w:rsid w:val="1F74AF19"/>
    <w:rsid w:val="1F751521"/>
    <w:rsid w:val="1F7F517B"/>
    <w:rsid w:val="1F7F87ED"/>
    <w:rsid w:val="1F807A94"/>
    <w:rsid w:val="1F85EFA9"/>
    <w:rsid w:val="1F88326F"/>
    <w:rsid w:val="1F88599A"/>
    <w:rsid w:val="1F8BAC9E"/>
    <w:rsid w:val="1F956A97"/>
    <w:rsid w:val="1F9FBBC6"/>
    <w:rsid w:val="1FA4F9A4"/>
    <w:rsid w:val="1FA61F38"/>
    <w:rsid w:val="1FAE7F2E"/>
    <w:rsid w:val="1FB02179"/>
    <w:rsid w:val="1FB0DFBF"/>
    <w:rsid w:val="1FB11660"/>
    <w:rsid w:val="1FB7FBD9"/>
    <w:rsid w:val="1FBA3B13"/>
    <w:rsid w:val="1FBD57EE"/>
    <w:rsid w:val="1FCE9BC9"/>
    <w:rsid w:val="1FD7C38D"/>
    <w:rsid w:val="1FDA38A9"/>
    <w:rsid w:val="1FDB9BC0"/>
    <w:rsid w:val="1FDBFF33"/>
    <w:rsid w:val="1FE53506"/>
    <w:rsid w:val="1FE6EA31"/>
    <w:rsid w:val="1FEA52AE"/>
    <w:rsid w:val="1FEB3EC2"/>
    <w:rsid w:val="1FEB9C53"/>
    <w:rsid w:val="1FEC23DB"/>
    <w:rsid w:val="1FF09241"/>
    <w:rsid w:val="1FF50557"/>
    <w:rsid w:val="1FF76033"/>
    <w:rsid w:val="1FFB045B"/>
    <w:rsid w:val="1FFBEA44"/>
    <w:rsid w:val="1FFD7F37"/>
    <w:rsid w:val="1FFF4AAC"/>
    <w:rsid w:val="20067B93"/>
    <w:rsid w:val="20113E03"/>
    <w:rsid w:val="2016B4D3"/>
    <w:rsid w:val="201715D1"/>
    <w:rsid w:val="201CBFB2"/>
    <w:rsid w:val="201E3A58"/>
    <w:rsid w:val="201FBC08"/>
    <w:rsid w:val="201FFEC8"/>
    <w:rsid w:val="20209619"/>
    <w:rsid w:val="2022A185"/>
    <w:rsid w:val="20304BCF"/>
    <w:rsid w:val="20376ACC"/>
    <w:rsid w:val="203C67FC"/>
    <w:rsid w:val="203D8245"/>
    <w:rsid w:val="20454841"/>
    <w:rsid w:val="204A087E"/>
    <w:rsid w:val="204DCBF4"/>
    <w:rsid w:val="205CFDA1"/>
    <w:rsid w:val="205F28AC"/>
    <w:rsid w:val="2065E4E6"/>
    <w:rsid w:val="2067B3BB"/>
    <w:rsid w:val="206B04ED"/>
    <w:rsid w:val="206F1654"/>
    <w:rsid w:val="2073C336"/>
    <w:rsid w:val="207E303E"/>
    <w:rsid w:val="207E3A42"/>
    <w:rsid w:val="208098BB"/>
    <w:rsid w:val="20832F58"/>
    <w:rsid w:val="20879568"/>
    <w:rsid w:val="208AFEA2"/>
    <w:rsid w:val="208BF4F9"/>
    <w:rsid w:val="208D6913"/>
    <w:rsid w:val="208EB392"/>
    <w:rsid w:val="20915CBF"/>
    <w:rsid w:val="209C594B"/>
    <w:rsid w:val="209EDC31"/>
    <w:rsid w:val="20B040A5"/>
    <w:rsid w:val="20B5DF0E"/>
    <w:rsid w:val="20B6B364"/>
    <w:rsid w:val="20C04096"/>
    <w:rsid w:val="20D28640"/>
    <w:rsid w:val="20D2BB70"/>
    <w:rsid w:val="20D5264E"/>
    <w:rsid w:val="20D5EA1A"/>
    <w:rsid w:val="20DEA226"/>
    <w:rsid w:val="20E062C7"/>
    <w:rsid w:val="20E1C5CF"/>
    <w:rsid w:val="20E41476"/>
    <w:rsid w:val="20E5D605"/>
    <w:rsid w:val="20EAC4D5"/>
    <w:rsid w:val="20EDE68A"/>
    <w:rsid w:val="20FB800C"/>
    <w:rsid w:val="20FE902C"/>
    <w:rsid w:val="2103B68C"/>
    <w:rsid w:val="21040167"/>
    <w:rsid w:val="2106E3AF"/>
    <w:rsid w:val="210752D0"/>
    <w:rsid w:val="210B2582"/>
    <w:rsid w:val="210B2BDB"/>
    <w:rsid w:val="210D1EEC"/>
    <w:rsid w:val="210FB863"/>
    <w:rsid w:val="21107553"/>
    <w:rsid w:val="2113AD35"/>
    <w:rsid w:val="2114A7EF"/>
    <w:rsid w:val="212299BF"/>
    <w:rsid w:val="21333E21"/>
    <w:rsid w:val="21351F01"/>
    <w:rsid w:val="2139331D"/>
    <w:rsid w:val="213ADC5D"/>
    <w:rsid w:val="213B627F"/>
    <w:rsid w:val="213C845C"/>
    <w:rsid w:val="213D3436"/>
    <w:rsid w:val="214203A3"/>
    <w:rsid w:val="21429DBE"/>
    <w:rsid w:val="21447195"/>
    <w:rsid w:val="2148BCE9"/>
    <w:rsid w:val="214A277B"/>
    <w:rsid w:val="215232D7"/>
    <w:rsid w:val="2155C5EE"/>
    <w:rsid w:val="21592913"/>
    <w:rsid w:val="215C0797"/>
    <w:rsid w:val="2162D730"/>
    <w:rsid w:val="21636D78"/>
    <w:rsid w:val="2165DA87"/>
    <w:rsid w:val="216A32CD"/>
    <w:rsid w:val="216BD087"/>
    <w:rsid w:val="2171F6DF"/>
    <w:rsid w:val="21740D8F"/>
    <w:rsid w:val="2174A45D"/>
    <w:rsid w:val="2175EB35"/>
    <w:rsid w:val="217BD622"/>
    <w:rsid w:val="21831DEB"/>
    <w:rsid w:val="21837787"/>
    <w:rsid w:val="218E3CBB"/>
    <w:rsid w:val="2196F657"/>
    <w:rsid w:val="219AE7AC"/>
    <w:rsid w:val="219C0D5B"/>
    <w:rsid w:val="219D43E1"/>
    <w:rsid w:val="21A1A9FE"/>
    <w:rsid w:val="21A51558"/>
    <w:rsid w:val="21A68495"/>
    <w:rsid w:val="21AA1BDC"/>
    <w:rsid w:val="21AE10EE"/>
    <w:rsid w:val="21B12054"/>
    <w:rsid w:val="21B60B30"/>
    <w:rsid w:val="21CAD607"/>
    <w:rsid w:val="21CCE5C1"/>
    <w:rsid w:val="21D510C2"/>
    <w:rsid w:val="21D9CA93"/>
    <w:rsid w:val="21E050FB"/>
    <w:rsid w:val="21E10F8E"/>
    <w:rsid w:val="21E27B76"/>
    <w:rsid w:val="21E42E74"/>
    <w:rsid w:val="21E685D6"/>
    <w:rsid w:val="21E85971"/>
    <w:rsid w:val="22028377"/>
    <w:rsid w:val="22058272"/>
    <w:rsid w:val="220F16FB"/>
    <w:rsid w:val="220F7C19"/>
    <w:rsid w:val="222AC029"/>
    <w:rsid w:val="2230E683"/>
    <w:rsid w:val="22322D22"/>
    <w:rsid w:val="223295B1"/>
    <w:rsid w:val="2234E3F3"/>
    <w:rsid w:val="22404A34"/>
    <w:rsid w:val="224358AC"/>
    <w:rsid w:val="22437D6D"/>
    <w:rsid w:val="224FC8A1"/>
    <w:rsid w:val="22504BF7"/>
    <w:rsid w:val="22507057"/>
    <w:rsid w:val="22522E34"/>
    <w:rsid w:val="225726C6"/>
    <w:rsid w:val="226878AF"/>
    <w:rsid w:val="226AD15F"/>
    <w:rsid w:val="22708E8D"/>
    <w:rsid w:val="2272C5A1"/>
    <w:rsid w:val="2274C7DA"/>
    <w:rsid w:val="2274F5F9"/>
    <w:rsid w:val="2275284F"/>
    <w:rsid w:val="227AC228"/>
    <w:rsid w:val="227FBE31"/>
    <w:rsid w:val="2284027B"/>
    <w:rsid w:val="22860012"/>
    <w:rsid w:val="229459B4"/>
    <w:rsid w:val="22945B03"/>
    <w:rsid w:val="2294B338"/>
    <w:rsid w:val="229B529D"/>
    <w:rsid w:val="229E911E"/>
    <w:rsid w:val="229FF594"/>
    <w:rsid w:val="22A02C9A"/>
    <w:rsid w:val="22A22A50"/>
    <w:rsid w:val="22A618A2"/>
    <w:rsid w:val="22A774F2"/>
    <w:rsid w:val="22A93E08"/>
    <w:rsid w:val="22AD357D"/>
    <w:rsid w:val="22B32A6B"/>
    <w:rsid w:val="22B8B989"/>
    <w:rsid w:val="22C2DCD7"/>
    <w:rsid w:val="22C36279"/>
    <w:rsid w:val="22CAA80F"/>
    <w:rsid w:val="22CE0B4D"/>
    <w:rsid w:val="22D668FC"/>
    <w:rsid w:val="22E02705"/>
    <w:rsid w:val="22E0392A"/>
    <w:rsid w:val="22E21B29"/>
    <w:rsid w:val="22E90F0D"/>
    <w:rsid w:val="22EFE0A9"/>
    <w:rsid w:val="22F26F62"/>
    <w:rsid w:val="22F5E225"/>
    <w:rsid w:val="22F86B0F"/>
    <w:rsid w:val="22FA1492"/>
    <w:rsid w:val="22FA416A"/>
    <w:rsid w:val="22FC4603"/>
    <w:rsid w:val="2300AA4F"/>
    <w:rsid w:val="23064446"/>
    <w:rsid w:val="2306B7F5"/>
    <w:rsid w:val="230EAF1A"/>
    <w:rsid w:val="2312C7DC"/>
    <w:rsid w:val="231599D0"/>
    <w:rsid w:val="231F07FA"/>
    <w:rsid w:val="2323B3B6"/>
    <w:rsid w:val="2324AF58"/>
    <w:rsid w:val="23291E2B"/>
    <w:rsid w:val="232EAE71"/>
    <w:rsid w:val="2339B65D"/>
    <w:rsid w:val="233BD321"/>
    <w:rsid w:val="233CF174"/>
    <w:rsid w:val="233DBEBA"/>
    <w:rsid w:val="233DCF09"/>
    <w:rsid w:val="233EA4E4"/>
    <w:rsid w:val="233F0306"/>
    <w:rsid w:val="2344BFE5"/>
    <w:rsid w:val="234F862D"/>
    <w:rsid w:val="235FB652"/>
    <w:rsid w:val="2366744E"/>
    <w:rsid w:val="236B9F80"/>
    <w:rsid w:val="236BC88A"/>
    <w:rsid w:val="236EAFED"/>
    <w:rsid w:val="23723327"/>
    <w:rsid w:val="23733B8C"/>
    <w:rsid w:val="237C555A"/>
    <w:rsid w:val="237D702C"/>
    <w:rsid w:val="2382A8E8"/>
    <w:rsid w:val="2386CE28"/>
    <w:rsid w:val="238B6E74"/>
    <w:rsid w:val="238D2E82"/>
    <w:rsid w:val="238E4430"/>
    <w:rsid w:val="2391A5D6"/>
    <w:rsid w:val="23927013"/>
    <w:rsid w:val="2393BFAA"/>
    <w:rsid w:val="2395635D"/>
    <w:rsid w:val="2396CB6D"/>
    <w:rsid w:val="23980E74"/>
    <w:rsid w:val="239E163F"/>
    <w:rsid w:val="23A4FDAE"/>
    <w:rsid w:val="23A582B3"/>
    <w:rsid w:val="23A9EA1C"/>
    <w:rsid w:val="23ABA974"/>
    <w:rsid w:val="23B00F98"/>
    <w:rsid w:val="23B8F810"/>
    <w:rsid w:val="23BB050C"/>
    <w:rsid w:val="23C2DC9A"/>
    <w:rsid w:val="23C51D33"/>
    <w:rsid w:val="23CD20FC"/>
    <w:rsid w:val="23D25389"/>
    <w:rsid w:val="23ED2110"/>
    <w:rsid w:val="23F1E5EA"/>
    <w:rsid w:val="23F211C2"/>
    <w:rsid w:val="23F5BC6B"/>
    <w:rsid w:val="23F77C98"/>
    <w:rsid w:val="23F84D6D"/>
    <w:rsid w:val="23F90149"/>
    <w:rsid w:val="24015AC9"/>
    <w:rsid w:val="2403DF8D"/>
    <w:rsid w:val="240A45DA"/>
    <w:rsid w:val="240A5FDA"/>
    <w:rsid w:val="240AD21D"/>
    <w:rsid w:val="240E1E8E"/>
    <w:rsid w:val="2412377D"/>
    <w:rsid w:val="241944E1"/>
    <w:rsid w:val="241BB83D"/>
    <w:rsid w:val="241F6FFF"/>
    <w:rsid w:val="242177B2"/>
    <w:rsid w:val="24226408"/>
    <w:rsid w:val="2426F354"/>
    <w:rsid w:val="2427DA54"/>
    <w:rsid w:val="243012E6"/>
    <w:rsid w:val="243C2F83"/>
    <w:rsid w:val="243DDF55"/>
    <w:rsid w:val="243FA765"/>
    <w:rsid w:val="243FC56E"/>
    <w:rsid w:val="24434804"/>
    <w:rsid w:val="2445B98E"/>
    <w:rsid w:val="244BC9E4"/>
    <w:rsid w:val="244D591D"/>
    <w:rsid w:val="24554E4B"/>
    <w:rsid w:val="2457F7EA"/>
    <w:rsid w:val="24591C6F"/>
    <w:rsid w:val="245B40C7"/>
    <w:rsid w:val="245F49AA"/>
    <w:rsid w:val="2462CD69"/>
    <w:rsid w:val="2463E350"/>
    <w:rsid w:val="24702212"/>
    <w:rsid w:val="247E0B3C"/>
    <w:rsid w:val="248298C4"/>
    <w:rsid w:val="24861EF2"/>
    <w:rsid w:val="2497D8B3"/>
    <w:rsid w:val="24A1BCFB"/>
    <w:rsid w:val="24A74216"/>
    <w:rsid w:val="24AD10E4"/>
    <w:rsid w:val="24AF5C84"/>
    <w:rsid w:val="24B4F0D8"/>
    <w:rsid w:val="24B61C9A"/>
    <w:rsid w:val="24B81BCD"/>
    <w:rsid w:val="24BA97D2"/>
    <w:rsid w:val="24BEF723"/>
    <w:rsid w:val="24C167ED"/>
    <w:rsid w:val="24CBB505"/>
    <w:rsid w:val="24D63E55"/>
    <w:rsid w:val="24E072E0"/>
    <w:rsid w:val="24E33D97"/>
    <w:rsid w:val="24EA506B"/>
    <w:rsid w:val="24EFE659"/>
    <w:rsid w:val="24FD5037"/>
    <w:rsid w:val="25083705"/>
    <w:rsid w:val="250FED5B"/>
    <w:rsid w:val="25112FE0"/>
    <w:rsid w:val="25167E94"/>
    <w:rsid w:val="2525ED6B"/>
    <w:rsid w:val="2526A490"/>
    <w:rsid w:val="252CCB57"/>
    <w:rsid w:val="2531DF4F"/>
    <w:rsid w:val="253652BC"/>
    <w:rsid w:val="25368FE7"/>
    <w:rsid w:val="25373B5E"/>
    <w:rsid w:val="2538C520"/>
    <w:rsid w:val="253CB730"/>
    <w:rsid w:val="2542A698"/>
    <w:rsid w:val="25483E03"/>
    <w:rsid w:val="254E3BB0"/>
    <w:rsid w:val="25626933"/>
    <w:rsid w:val="2564BCF5"/>
    <w:rsid w:val="2566EACF"/>
    <w:rsid w:val="256C9A45"/>
    <w:rsid w:val="25718DE8"/>
    <w:rsid w:val="25750884"/>
    <w:rsid w:val="25755F36"/>
    <w:rsid w:val="257E3F1A"/>
    <w:rsid w:val="257EC8BF"/>
    <w:rsid w:val="25832770"/>
    <w:rsid w:val="2585A896"/>
    <w:rsid w:val="25894318"/>
    <w:rsid w:val="2593EBD8"/>
    <w:rsid w:val="2598E23D"/>
    <w:rsid w:val="259BC87C"/>
    <w:rsid w:val="259DA9A9"/>
    <w:rsid w:val="25A0A77A"/>
    <w:rsid w:val="25A6774B"/>
    <w:rsid w:val="25A67AA6"/>
    <w:rsid w:val="25A7434B"/>
    <w:rsid w:val="25A91D0D"/>
    <w:rsid w:val="25AB9519"/>
    <w:rsid w:val="25AB9842"/>
    <w:rsid w:val="25AC5BD0"/>
    <w:rsid w:val="25B4CA9D"/>
    <w:rsid w:val="25B53B58"/>
    <w:rsid w:val="25B749F2"/>
    <w:rsid w:val="25BBD846"/>
    <w:rsid w:val="25BD8C10"/>
    <w:rsid w:val="25C21063"/>
    <w:rsid w:val="25C2CC42"/>
    <w:rsid w:val="25D24D0D"/>
    <w:rsid w:val="25DFA356"/>
    <w:rsid w:val="25E84103"/>
    <w:rsid w:val="25EF4C2E"/>
    <w:rsid w:val="25F01C52"/>
    <w:rsid w:val="25F1E2AE"/>
    <w:rsid w:val="25F77B69"/>
    <w:rsid w:val="25F796C7"/>
    <w:rsid w:val="25FA73A6"/>
    <w:rsid w:val="26105F43"/>
    <w:rsid w:val="26186FB9"/>
    <w:rsid w:val="261923BA"/>
    <w:rsid w:val="261D4C1B"/>
    <w:rsid w:val="261E15C8"/>
    <w:rsid w:val="2622942E"/>
    <w:rsid w:val="2622F7D4"/>
    <w:rsid w:val="2627EB19"/>
    <w:rsid w:val="262D49B3"/>
    <w:rsid w:val="262E9125"/>
    <w:rsid w:val="26314AA8"/>
    <w:rsid w:val="26320BCB"/>
    <w:rsid w:val="263ECF33"/>
    <w:rsid w:val="2641E440"/>
    <w:rsid w:val="26454D37"/>
    <w:rsid w:val="26488844"/>
    <w:rsid w:val="264DD915"/>
    <w:rsid w:val="26609E07"/>
    <w:rsid w:val="26612FE6"/>
    <w:rsid w:val="266449B7"/>
    <w:rsid w:val="2665349C"/>
    <w:rsid w:val="266EB915"/>
    <w:rsid w:val="26706201"/>
    <w:rsid w:val="26735E8F"/>
    <w:rsid w:val="26787F42"/>
    <w:rsid w:val="267A98BA"/>
    <w:rsid w:val="26806C33"/>
    <w:rsid w:val="2688A76C"/>
    <w:rsid w:val="268B3763"/>
    <w:rsid w:val="26A174AB"/>
    <w:rsid w:val="26A72358"/>
    <w:rsid w:val="26AD82A4"/>
    <w:rsid w:val="26B4304D"/>
    <w:rsid w:val="26BA9DCB"/>
    <w:rsid w:val="26C31B4F"/>
    <w:rsid w:val="26D32FD2"/>
    <w:rsid w:val="26D41BA3"/>
    <w:rsid w:val="26D4B777"/>
    <w:rsid w:val="26D57BDD"/>
    <w:rsid w:val="26D66F45"/>
    <w:rsid w:val="26D7A986"/>
    <w:rsid w:val="26D920BA"/>
    <w:rsid w:val="26E09EDD"/>
    <w:rsid w:val="26E3830B"/>
    <w:rsid w:val="26E4792E"/>
    <w:rsid w:val="26E69253"/>
    <w:rsid w:val="26EF7B6A"/>
    <w:rsid w:val="26F2470E"/>
    <w:rsid w:val="26F5F7A2"/>
    <w:rsid w:val="26FADB23"/>
    <w:rsid w:val="27073F65"/>
    <w:rsid w:val="2709A793"/>
    <w:rsid w:val="270C97A1"/>
    <w:rsid w:val="2712DBFF"/>
    <w:rsid w:val="27184C9A"/>
    <w:rsid w:val="271B00B3"/>
    <w:rsid w:val="271EAFCC"/>
    <w:rsid w:val="271F65DE"/>
    <w:rsid w:val="27223685"/>
    <w:rsid w:val="27279C75"/>
    <w:rsid w:val="272AA95D"/>
    <w:rsid w:val="272D3B0A"/>
    <w:rsid w:val="272E6A7B"/>
    <w:rsid w:val="2740664C"/>
    <w:rsid w:val="2741E245"/>
    <w:rsid w:val="2744FE65"/>
    <w:rsid w:val="274BF474"/>
    <w:rsid w:val="2759561E"/>
    <w:rsid w:val="2765112A"/>
    <w:rsid w:val="2766AC1B"/>
    <w:rsid w:val="2770F682"/>
    <w:rsid w:val="277153C0"/>
    <w:rsid w:val="2787EF14"/>
    <w:rsid w:val="278B04D7"/>
    <w:rsid w:val="279157E0"/>
    <w:rsid w:val="279C4883"/>
    <w:rsid w:val="27A28DD7"/>
    <w:rsid w:val="27A2CB08"/>
    <w:rsid w:val="27A5EE81"/>
    <w:rsid w:val="27A69F4B"/>
    <w:rsid w:val="27A9EDD8"/>
    <w:rsid w:val="27ADB78D"/>
    <w:rsid w:val="27AE0A2A"/>
    <w:rsid w:val="27B46A34"/>
    <w:rsid w:val="27BF025D"/>
    <w:rsid w:val="27BFA939"/>
    <w:rsid w:val="27C1B580"/>
    <w:rsid w:val="27C1DEA8"/>
    <w:rsid w:val="27C47D17"/>
    <w:rsid w:val="27CCAAD6"/>
    <w:rsid w:val="27D05316"/>
    <w:rsid w:val="27D74936"/>
    <w:rsid w:val="27DAEE55"/>
    <w:rsid w:val="27DF95B0"/>
    <w:rsid w:val="27E57709"/>
    <w:rsid w:val="27E58151"/>
    <w:rsid w:val="27E794A0"/>
    <w:rsid w:val="27EACDF8"/>
    <w:rsid w:val="27EDE7E3"/>
    <w:rsid w:val="27F3385B"/>
    <w:rsid w:val="27F3D189"/>
    <w:rsid w:val="27FAAE2B"/>
    <w:rsid w:val="27FE0018"/>
    <w:rsid w:val="27FF4BA6"/>
    <w:rsid w:val="280446FA"/>
    <w:rsid w:val="28044E26"/>
    <w:rsid w:val="28068250"/>
    <w:rsid w:val="280D0CFE"/>
    <w:rsid w:val="280E7F2D"/>
    <w:rsid w:val="282197AE"/>
    <w:rsid w:val="2822A2EF"/>
    <w:rsid w:val="282572F6"/>
    <w:rsid w:val="28271E39"/>
    <w:rsid w:val="282E4AFB"/>
    <w:rsid w:val="2830A356"/>
    <w:rsid w:val="2833AEFC"/>
    <w:rsid w:val="2834D42D"/>
    <w:rsid w:val="2838329C"/>
    <w:rsid w:val="283DD361"/>
    <w:rsid w:val="283E386F"/>
    <w:rsid w:val="283F5A55"/>
    <w:rsid w:val="283FD23D"/>
    <w:rsid w:val="2843099F"/>
    <w:rsid w:val="28459CD8"/>
    <w:rsid w:val="2845FCF5"/>
    <w:rsid w:val="284EBF10"/>
    <w:rsid w:val="2858BEBB"/>
    <w:rsid w:val="285AD879"/>
    <w:rsid w:val="285C2F1E"/>
    <w:rsid w:val="285C3287"/>
    <w:rsid w:val="285D2EA9"/>
    <w:rsid w:val="2863EED7"/>
    <w:rsid w:val="286B42E2"/>
    <w:rsid w:val="286D7AEB"/>
    <w:rsid w:val="286F7E93"/>
    <w:rsid w:val="2874461C"/>
    <w:rsid w:val="287B9AF7"/>
    <w:rsid w:val="287C0D40"/>
    <w:rsid w:val="28810DEB"/>
    <w:rsid w:val="2881CDD5"/>
    <w:rsid w:val="288558F3"/>
    <w:rsid w:val="288761DE"/>
    <w:rsid w:val="288BE935"/>
    <w:rsid w:val="288EC154"/>
    <w:rsid w:val="2890D483"/>
    <w:rsid w:val="2892D5E6"/>
    <w:rsid w:val="28949C4D"/>
    <w:rsid w:val="2899B051"/>
    <w:rsid w:val="289B457D"/>
    <w:rsid w:val="28A42FAC"/>
    <w:rsid w:val="28A50A2A"/>
    <w:rsid w:val="28A73736"/>
    <w:rsid w:val="28AA8714"/>
    <w:rsid w:val="28B3306E"/>
    <w:rsid w:val="28B6B391"/>
    <w:rsid w:val="28B90C6D"/>
    <w:rsid w:val="28BBA5AD"/>
    <w:rsid w:val="28BC0B91"/>
    <w:rsid w:val="28C74297"/>
    <w:rsid w:val="28D4B31C"/>
    <w:rsid w:val="28E2F677"/>
    <w:rsid w:val="28EA593F"/>
    <w:rsid w:val="28EC714C"/>
    <w:rsid w:val="28ECE88F"/>
    <w:rsid w:val="28ED57C9"/>
    <w:rsid w:val="28EE6904"/>
    <w:rsid w:val="28F111C4"/>
    <w:rsid w:val="28F1C5F0"/>
    <w:rsid w:val="28FD7E1A"/>
    <w:rsid w:val="28FF2E0A"/>
    <w:rsid w:val="2906E0E7"/>
    <w:rsid w:val="290A1980"/>
    <w:rsid w:val="2913E781"/>
    <w:rsid w:val="291D7596"/>
    <w:rsid w:val="291FA262"/>
    <w:rsid w:val="291FAD2D"/>
    <w:rsid w:val="29205366"/>
    <w:rsid w:val="2922F476"/>
    <w:rsid w:val="2929E91D"/>
    <w:rsid w:val="292C5342"/>
    <w:rsid w:val="292FE846"/>
    <w:rsid w:val="29318BC8"/>
    <w:rsid w:val="2932D613"/>
    <w:rsid w:val="29439522"/>
    <w:rsid w:val="2944ACAF"/>
    <w:rsid w:val="29461752"/>
    <w:rsid w:val="294CA161"/>
    <w:rsid w:val="294F22FF"/>
    <w:rsid w:val="29544A5E"/>
    <w:rsid w:val="2957DE21"/>
    <w:rsid w:val="2958A6CC"/>
    <w:rsid w:val="29617E79"/>
    <w:rsid w:val="296C967B"/>
    <w:rsid w:val="296D57DE"/>
    <w:rsid w:val="2971CBE8"/>
    <w:rsid w:val="297284DB"/>
    <w:rsid w:val="2978454B"/>
    <w:rsid w:val="297E3728"/>
    <w:rsid w:val="297FB03F"/>
    <w:rsid w:val="2990AD30"/>
    <w:rsid w:val="2991F742"/>
    <w:rsid w:val="29958486"/>
    <w:rsid w:val="29976971"/>
    <w:rsid w:val="29994819"/>
    <w:rsid w:val="299B5138"/>
    <w:rsid w:val="299E2B55"/>
    <w:rsid w:val="29A3E4BC"/>
    <w:rsid w:val="29A47AC9"/>
    <w:rsid w:val="29A66267"/>
    <w:rsid w:val="29A67455"/>
    <w:rsid w:val="29A7C44D"/>
    <w:rsid w:val="29A9F8CE"/>
    <w:rsid w:val="29ABC727"/>
    <w:rsid w:val="29AE24C7"/>
    <w:rsid w:val="29B11FEF"/>
    <w:rsid w:val="29B1BDA5"/>
    <w:rsid w:val="29B46A24"/>
    <w:rsid w:val="29BD7E27"/>
    <w:rsid w:val="29BFC2BD"/>
    <w:rsid w:val="29C37991"/>
    <w:rsid w:val="29C79223"/>
    <w:rsid w:val="29C86856"/>
    <w:rsid w:val="29C9EBA6"/>
    <w:rsid w:val="29CF2B24"/>
    <w:rsid w:val="29DD97B5"/>
    <w:rsid w:val="29E30D49"/>
    <w:rsid w:val="29EE2597"/>
    <w:rsid w:val="29F82E51"/>
    <w:rsid w:val="2A014BA5"/>
    <w:rsid w:val="2A02456F"/>
    <w:rsid w:val="2A040948"/>
    <w:rsid w:val="2A05EE11"/>
    <w:rsid w:val="2A05F55F"/>
    <w:rsid w:val="2A0886FE"/>
    <w:rsid w:val="2A088D25"/>
    <w:rsid w:val="2A09EE6F"/>
    <w:rsid w:val="2A0B4D18"/>
    <w:rsid w:val="2A0EC5B3"/>
    <w:rsid w:val="2A0F2637"/>
    <w:rsid w:val="2A10E3D8"/>
    <w:rsid w:val="2A130112"/>
    <w:rsid w:val="2A1B4A4F"/>
    <w:rsid w:val="2A1CB1A1"/>
    <w:rsid w:val="2A1EFAD2"/>
    <w:rsid w:val="2A208D0C"/>
    <w:rsid w:val="2A22903A"/>
    <w:rsid w:val="2A22B19F"/>
    <w:rsid w:val="2A2B16FA"/>
    <w:rsid w:val="2A31822E"/>
    <w:rsid w:val="2A34193C"/>
    <w:rsid w:val="2A347C51"/>
    <w:rsid w:val="2A3E9308"/>
    <w:rsid w:val="2A429049"/>
    <w:rsid w:val="2A43FFE5"/>
    <w:rsid w:val="2A48CB43"/>
    <w:rsid w:val="2A5045C6"/>
    <w:rsid w:val="2A525523"/>
    <w:rsid w:val="2A5EF8A4"/>
    <w:rsid w:val="2A625075"/>
    <w:rsid w:val="2A699C0A"/>
    <w:rsid w:val="2A71B87C"/>
    <w:rsid w:val="2A72D019"/>
    <w:rsid w:val="2A75B724"/>
    <w:rsid w:val="2A7B7D9C"/>
    <w:rsid w:val="2A7C2BCC"/>
    <w:rsid w:val="2A8279E6"/>
    <w:rsid w:val="2A933AA5"/>
    <w:rsid w:val="2A93C8E0"/>
    <w:rsid w:val="2A946BF5"/>
    <w:rsid w:val="2A9C2732"/>
    <w:rsid w:val="2AA1D12A"/>
    <w:rsid w:val="2AA2E0E9"/>
    <w:rsid w:val="2AA97409"/>
    <w:rsid w:val="2AACC223"/>
    <w:rsid w:val="2AAE647B"/>
    <w:rsid w:val="2AAFBF30"/>
    <w:rsid w:val="2AB2F995"/>
    <w:rsid w:val="2AB6FC91"/>
    <w:rsid w:val="2ABC7CE2"/>
    <w:rsid w:val="2ABD9359"/>
    <w:rsid w:val="2AC02794"/>
    <w:rsid w:val="2AC29D2E"/>
    <w:rsid w:val="2AC523C3"/>
    <w:rsid w:val="2ACF4C70"/>
    <w:rsid w:val="2AD0C4A2"/>
    <w:rsid w:val="2AD29294"/>
    <w:rsid w:val="2AD61FF5"/>
    <w:rsid w:val="2AD71934"/>
    <w:rsid w:val="2AD969E2"/>
    <w:rsid w:val="2ADE090A"/>
    <w:rsid w:val="2AE98C5E"/>
    <w:rsid w:val="2AEBA546"/>
    <w:rsid w:val="2AEDB07D"/>
    <w:rsid w:val="2AF0DAD9"/>
    <w:rsid w:val="2AF4F68A"/>
    <w:rsid w:val="2AF5F9EC"/>
    <w:rsid w:val="2AF771DE"/>
    <w:rsid w:val="2AF92D97"/>
    <w:rsid w:val="2AFBB49B"/>
    <w:rsid w:val="2B044DAD"/>
    <w:rsid w:val="2B146F50"/>
    <w:rsid w:val="2B1A30EF"/>
    <w:rsid w:val="2B1FABDD"/>
    <w:rsid w:val="2B2053A8"/>
    <w:rsid w:val="2B2FA3FD"/>
    <w:rsid w:val="2B369B2E"/>
    <w:rsid w:val="2B3A7BD8"/>
    <w:rsid w:val="2B3F31F5"/>
    <w:rsid w:val="2B448869"/>
    <w:rsid w:val="2B44E2D4"/>
    <w:rsid w:val="2B45D8A1"/>
    <w:rsid w:val="2B46E56B"/>
    <w:rsid w:val="2B47FFDF"/>
    <w:rsid w:val="2B483E51"/>
    <w:rsid w:val="2B4BE525"/>
    <w:rsid w:val="2B5002BB"/>
    <w:rsid w:val="2B549442"/>
    <w:rsid w:val="2B54E1A7"/>
    <w:rsid w:val="2B57C888"/>
    <w:rsid w:val="2B5D47B4"/>
    <w:rsid w:val="2B63B0D7"/>
    <w:rsid w:val="2B69D6A8"/>
    <w:rsid w:val="2B7645EB"/>
    <w:rsid w:val="2B7B72E9"/>
    <w:rsid w:val="2B885B9E"/>
    <w:rsid w:val="2B8B043C"/>
    <w:rsid w:val="2B909F47"/>
    <w:rsid w:val="2B91A271"/>
    <w:rsid w:val="2B9DA575"/>
    <w:rsid w:val="2B9F1E74"/>
    <w:rsid w:val="2BB440D8"/>
    <w:rsid w:val="2BB4C8CC"/>
    <w:rsid w:val="2BB6B071"/>
    <w:rsid w:val="2BC08CAF"/>
    <w:rsid w:val="2BCB0001"/>
    <w:rsid w:val="2BCDC9AA"/>
    <w:rsid w:val="2BCDF1B8"/>
    <w:rsid w:val="2BD023E4"/>
    <w:rsid w:val="2BD805F9"/>
    <w:rsid w:val="2BD8ADC6"/>
    <w:rsid w:val="2BDA7DC4"/>
    <w:rsid w:val="2BDFC799"/>
    <w:rsid w:val="2BE2447C"/>
    <w:rsid w:val="2BE2BEA2"/>
    <w:rsid w:val="2BE675A8"/>
    <w:rsid w:val="2BE6A7E2"/>
    <w:rsid w:val="2BE98917"/>
    <w:rsid w:val="2BF484E1"/>
    <w:rsid w:val="2BFD3C4B"/>
    <w:rsid w:val="2C026E26"/>
    <w:rsid w:val="2C084397"/>
    <w:rsid w:val="2C08738F"/>
    <w:rsid w:val="2C0C0E15"/>
    <w:rsid w:val="2C0E1663"/>
    <w:rsid w:val="2C16C4BF"/>
    <w:rsid w:val="2C17F656"/>
    <w:rsid w:val="2C2197FE"/>
    <w:rsid w:val="2C22A3BE"/>
    <w:rsid w:val="2C2740FC"/>
    <w:rsid w:val="2C28D7E7"/>
    <w:rsid w:val="2C2E672C"/>
    <w:rsid w:val="2C303C74"/>
    <w:rsid w:val="2C3A2DAC"/>
    <w:rsid w:val="2C43A9D5"/>
    <w:rsid w:val="2C48AE0C"/>
    <w:rsid w:val="2C514BCC"/>
    <w:rsid w:val="2C53F9D0"/>
    <w:rsid w:val="2C56A55A"/>
    <w:rsid w:val="2C5CEE1E"/>
    <w:rsid w:val="2C60564F"/>
    <w:rsid w:val="2C68366B"/>
    <w:rsid w:val="2C70334F"/>
    <w:rsid w:val="2C78F7C8"/>
    <w:rsid w:val="2C7A8671"/>
    <w:rsid w:val="2C7FE84C"/>
    <w:rsid w:val="2C82F88C"/>
    <w:rsid w:val="2C8828AF"/>
    <w:rsid w:val="2C8A5ED2"/>
    <w:rsid w:val="2C8BDD23"/>
    <w:rsid w:val="2C8CEC19"/>
    <w:rsid w:val="2C8E9794"/>
    <w:rsid w:val="2C91CF44"/>
    <w:rsid w:val="2C92F855"/>
    <w:rsid w:val="2C931C87"/>
    <w:rsid w:val="2C9FFA2A"/>
    <w:rsid w:val="2CA1D20C"/>
    <w:rsid w:val="2CA3863A"/>
    <w:rsid w:val="2CA785AF"/>
    <w:rsid w:val="2CAB79EB"/>
    <w:rsid w:val="2CB291EF"/>
    <w:rsid w:val="2CB3C9BB"/>
    <w:rsid w:val="2CB99F23"/>
    <w:rsid w:val="2CBBB091"/>
    <w:rsid w:val="2CBF097B"/>
    <w:rsid w:val="2CC14CA2"/>
    <w:rsid w:val="2CC5F160"/>
    <w:rsid w:val="2CCD886B"/>
    <w:rsid w:val="2CD3FFE4"/>
    <w:rsid w:val="2CD67B84"/>
    <w:rsid w:val="2CDF0571"/>
    <w:rsid w:val="2CE2B658"/>
    <w:rsid w:val="2CEDD4A2"/>
    <w:rsid w:val="2CF1384F"/>
    <w:rsid w:val="2CFA84C2"/>
    <w:rsid w:val="2CFCBCB6"/>
    <w:rsid w:val="2CFF02AE"/>
    <w:rsid w:val="2CFF9B7D"/>
    <w:rsid w:val="2D00AC91"/>
    <w:rsid w:val="2D0204C2"/>
    <w:rsid w:val="2D06F998"/>
    <w:rsid w:val="2D0CB193"/>
    <w:rsid w:val="2D0DFE7D"/>
    <w:rsid w:val="2D115997"/>
    <w:rsid w:val="2D13269A"/>
    <w:rsid w:val="2D17069E"/>
    <w:rsid w:val="2D193D28"/>
    <w:rsid w:val="2D1AE1A0"/>
    <w:rsid w:val="2D225AA7"/>
    <w:rsid w:val="2D2292F7"/>
    <w:rsid w:val="2D2728EE"/>
    <w:rsid w:val="2D287792"/>
    <w:rsid w:val="2D2FEC68"/>
    <w:rsid w:val="2D35E339"/>
    <w:rsid w:val="2D437D1F"/>
    <w:rsid w:val="2D48113E"/>
    <w:rsid w:val="2D48DF7A"/>
    <w:rsid w:val="2D4E43D8"/>
    <w:rsid w:val="2D56ADEA"/>
    <w:rsid w:val="2D58312A"/>
    <w:rsid w:val="2D6BE1EC"/>
    <w:rsid w:val="2D744E9C"/>
    <w:rsid w:val="2D7756FF"/>
    <w:rsid w:val="2D7D0A03"/>
    <w:rsid w:val="2D849B31"/>
    <w:rsid w:val="2D84DA16"/>
    <w:rsid w:val="2D84FEAD"/>
    <w:rsid w:val="2D895547"/>
    <w:rsid w:val="2D8A2B76"/>
    <w:rsid w:val="2D8DED41"/>
    <w:rsid w:val="2D8FDABD"/>
    <w:rsid w:val="2D95508B"/>
    <w:rsid w:val="2D987D04"/>
    <w:rsid w:val="2D996E83"/>
    <w:rsid w:val="2D9E8D93"/>
    <w:rsid w:val="2DA7AC66"/>
    <w:rsid w:val="2DABAE44"/>
    <w:rsid w:val="2DAD522A"/>
    <w:rsid w:val="2DADEA24"/>
    <w:rsid w:val="2DB2F238"/>
    <w:rsid w:val="2DB40C65"/>
    <w:rsid w:val="2DB5A595"/>
    <w:rsid w:val="2DB5C15C"/>
    <w:rsid w:val="2DB82A22"/>
    <w:rsid w:val="2DC1DB12"/>
    <w:rsid w:val="2DC7E16C"/>
    <w:rsid w:val="2DD21224"/>
    <w:rsid w:val="2DD6668C"/>
    <w:rsid w:val="2DE4B3B1"/>
    <w:rsid w:val="2DE627EA"/>
    <w:rsid w:val="2DE69B8C"/>
    <w:rsid w:val="2DE75888"/>
    <w:rsid w:val="2DE774D1"/>
    <w:rsid w:val="2DF18846"/>
    <w:rsid w:val="2DFF3954"/>
    <w:rsid w:val="2E02596A"/>
    <w:rsid w:val="2E030139"/>
    <w:rsid w:val="2E0DB156"/>
    <w:rsid w:val="2E0EA9AC"/>
    <w:rsid w:val="2E13944E"/>
    <w:rsid w:val="2E188E0D"/>
    <w:rsid w:val="2E188F36"/>
    <w:rsid w:val="2E1A579B"/>
    <w:rsid w:val="2E1ED885"/>
    <w:rsid w:val="2E212EDD"/>
    <w:rsid w:val="2E24151B"/>
    <w:rsid w:val="2E25F71D"/>
    <w:rsid w:val="2E26247F"/>
    <w:rsid w:val="2E2A1339"/>
    <w:rsid w:val="2E2ADD32"/>
    <w:rsid w:val="2E2DC040"/>
    <w:rsid w:val="2E342C5F"/>
    <w:rsid w:val="2E3B0081"/>
    <w:rsid w:val="2E3F784E"/>
    <w:rsid w:val="2E43DCB0"/>
    <w:rsid w:val="2E451473"/>
    <w:rsid w:val="2E463750"/>
    <w:rsid w:val="2E475358"/>
    <w:rsid w:val="2E486D22"/>
    <w:rsid w:val="2E488114"/>
    <w:rsid w:val="2E48FB68"/>
    <w:rsid w:val="2E492939"/>
    <w:rsid w:val="2E4A7036"/>
    <w:rsid w:val="2E4B8111"/>
    <w:rsid w:val="2E4D8849"/>
    <w:rsid w:val="2E567B4D"/>
    <w:rsid w:val="2E58AFB5"/>
    <w:rsid w:val="2E5F2BCE"/>
    <w:rsid w:val="2E60B556"/>
    <w:rsid w:val="2E655C98"/>
    <w:rsid w:val="2E6A10DE"/>
    <w:rsid w:val="2E6ABA46"/>
    <w:rsid w:val="2E710B56"/>
    <w:rsid w:val="2E722E06"/>
    <w:rsid w:val="2E81D2EC"/>
    <w:rsid w:val="2E8975B8"/>
    <w:rsid w:val="2E8B33B8"/>
    <w:rsid w:val="2E8C0534"/>
    <w:rsid w:val="2E912599"/>
    <w:rsid w:val="2E943F3E"/>
    <w:rsid w:val="2E9BBAA1"/>
    <w:rsid w:val="2E9F5ECF"/>
    <w:rsid w:val="2EA53287"/>
    <w:rsid w:val="2EAA5DD4"/>
    <w:rsid w:val="2EB19BBB"/>
    <w:rsid w:val="2EB58306"/>
    <w:rsid w:val="2EBC3909"/>
    <w:rsid w:val="2EBDFFCC"/>
    <w:rsid w:val="2EC1E31C"/>
    <w:rsid w:val="2ED77658"/>
    <w:rsid w:val="2ED8C22C"/>
    <w:rsid w:val="2EDA70EC"/>
    <w:rsid w:val="2EDB4E51"/>
    <w:rsid w:val="2EDC438F"/>
    <w:rsid w:val="2EDC6DA2"/>
    <w:rsid w:val="2EDDC44E"/>
    <w:rsid w:val="2EE75FF0"/>
    <w:rsid w:val="2EEA620D"/>
    <w:rsid w:val="2EED152B"/>
    <w:rsid w:val="2EED2B60"/>
    <w:rsid w:val="2EEEA95B"/>
    <w:rsid w:val="2EEFF4C0"/>
    <w:rsid w:val="2EF5BC2F"/>
    <w:rsid w:val="2EF78BEE"/>
    <w:rsid w:val="2EFC814D"/>
    <w:rsid w:val="2F01664B"/>
    <w:rsid w:val="2F039A6F"/>
    <w:rsid w:val="2F03CBAE"/>
    <w:rsid w:val="2F06CD7B"/>
    <w:rsid w:val="2F10D8F4"/>
    <w:rsid w:val="2F11DC63"/>
    <w:rsid w:val="2F131CF6"/>
    <w:rsid w:val="2F13CB32"/>
    <w:rsid w:val="2F15F7BE"/>
    <w:rsid w:val="2F179685"/>
    <w:rsid w:val="2F1958AF"/>
    <w:rsid w:val="2F1C1D72"/>
    <w:rsid w:val="2F2AC7F1"/>
    <w:rsid w:val="2F2BBE5D"/>
    <w:rsid w:val="2F2BD32D"/>
    <w:rsid w:val="2F2C58B2"/>
    <w:rsid w:val="2F2FD77C"/>
    <w:rsid w:val="2F320ACD"/>
    <w:rsid w:val="2F3214EA"/>
    <w:rsid w:val="2F332EBB"/>
    <w:rsid w:val="2F342CD5"/>
    <w:rsid w:val="2F37794F"/>
    <w:rsid w:val="2F3C67C1"/>
    <w:rsid w:val="2F41BD47"/>
    <w:rsid w:val="2F42381A"/>
    <w:rsid w:val="2F482A39"/>
    <w:rsid w:val="2F49F98B"/>
    <w:rsid w:val="2F54AE12"/>
    <w:rsid w:val="2F56EF2B"/>
    <w:rsid w:val="2F60EAF2"/>
    <w:rsid w:val="2F6A7765"/>
    <w:rsid w:val="2F7056DC"/>
    <w:rsid w:val="2F70EC85"/>
    <w:rsid w:val="2F740DB5"/>
    <w:rsid w:val="2F79C7A8"/>
    <w:rsid w:val="2F7B6F22"/>
    <w:rsid w:val="2F7C274C"/>
    <w:rsid w:val="2F832F3A"/>
    <w:rsid w:val="2F8C5B24"/>
    <w:rsid w:val="2F901CEF"/>
    <w:rsid w:val="2F9189C9"/>
    <w:rsid w:val="2F949246"/>
    <w:rsid w:val="2F9FF9E7"/>
    <w:rsid w:val="2FA14AEA"/>
    <w:rsid w:val="2FA2B049"/>
    <w:rsid w:val="2FA38FC1"/>
    <w:rsid w:val="2FA432E3"/>
    <w:rsid w:val="2FA8A4DE"/>
    <w:rsid w:val="2FA8A69A"/>
    <w:rsid w:val="2FAA4D35"/>
    <w:rsid w:val="2FB22460"/>
    <w:rsid w:val="2FB4E4C2"/>
    <w:rsid w:val="2FB892D9"/>
    <w:rsid w:val="2FBC2CDC"/>
    <w:rsid w:val="2FC28008"/>
    <w:rsid w:val="2FC31923"/>
    <w:rsid w:val="2FC80C0D"/>
    <w:rsid w:val="2FCAE1D4"/>
    <w:rsid w:val="2FD32524"/>
    <w:rsid w:val="2FD559C0"/>
    <w:rsid w:val="2FDADC4E"/>
    <w:rsid w:val="2FDD9ECC"/>
    <w:rsid w:val="2FE98706"/>
    <w:rsid w:val="2FEBFD74"/>
    <w:rsid w:val="2FEC5E42"/>
    <w:rsid w:val="2FF4ACA3"/>
    <w:rsid w:val="2FF4BAD9"/>
    <w:rsid w:val="2FF79289"/>
    <w:rsid w:val="2FF9E05A"/>
    <w:rsid w:val="3007E356"/>
    <w:rsid w:val="300AD5F2"/>
    <w:rsid w:val="300D4801"/>
    <w:rsid w:val="300D951B"/>
    <w:rsid w:val="3011759F"/>
    <w:rsid w:val="3014CFA1"/>
    <w:rsid w:val="30168ACA"/>
    <w:rsid w:val="301D70FD"/>
    <w:rsid w:val="3020AA78"/>
    <w:rsid w:val="3028BD47"/>
    <w:rsid w:val="3030ED81"/>
    <w:rsid w:val="3031DAC4"/>
    <w:rsid w:val="3039A634"/>
    <w:rsid w:val="303E7737"/>
    <w:rsid w:val="3041A137"/>
    <w:rsid w:val="304431D4"/>
    <w:rsid w:val="3046B1B9"/>
    <w:rsid w:val="304ECC56"/>
    <w:rsid w:val="3053FCDD"/>
    <w:rsid w:val="3054843E"/>
    <w:rsid w:val="305A01BF"/>
    <w:rsid w:val="305CFF7C"/>
    <w:rsid w:val="3065D58D"/>
    <w:rsid w:val="306880A7"/>
    <w:rsid w:val="306BF954"/>
    <w:rsid w:val="306E20FA"/>
    <w:rsid w:val="307AB330"/>
    <w:rsid w:val="307D645F"/>
    <w:rsid w:val="307ECB6C"/>
    <w:rsid w:val="30810EC4"/>
    <w:rsid w:val="3081EF78"/>
    <w:rsid w:val="3082FB0A"/>
    <w:rsid w:val="3086C285"/>
    <w:rsid w:val="308D2627"/>
    <w:rsid w:val="3091E1B7"/>
    <w:rsid w:val="30942F06"/>
    <w:rsid w:val="3094B749"/>
    <w:rsid w:val="309783D3"/>
    <w:rsid w:val="309A2703"/>
    <w:rsid w:val="309CE17F"/>
    <w:rsid w:val="309DDE19"/>
    <w:rsid w:val="309EBF90"/>
    <w:rsid w:val="30A38DEB"/>
    <w:rsid w:val="30AA05BA"/>
    <w:rsid w:val="30ABDF7D"/>
    <w:rsid w:val="30AEEC54"/>
    <w:rsid w:val="30B6A139"/>
    <w:rsid w:val="30B86E03"/>
    <w:rsid w:val="30BFEE69"/>
    <w:rsid w:val="30C1C3C1"/>
    <w:rsid w:val="30C73434"/>
    <w:rsid w:val="30C7F247"/>
    <w:rsid w:val="30D346C9"/>
    <w:rsid w:val="30EC0A90"/>
    <w:rsid w:val="30F005A7"/>
    <w:rsid w:val="30F73AAD"/>
    <w:rsid w:val="30F9ADDE"/>
    <w:rsid w:val="31030717"/>
    <w:rsid w:val="310D3251"/>
    <w:rsid w:val="3120D619"/>
    <w:rsid w:val="3122576E"/>
    <w:rsid w:val="312CFE9A"/>
    <w:rsid w:val="3132BD73"/>
    <w:rsid w:val="314767F0"/>
    <w:rsid w:val="3147698D"/>
    <w:rsid w:val="3156082F"/>
    <w:rsid w:val="31572728"/>
    <w:rsid w:val="31598748"/>
    <w:rsid w:val="3160AB1A"/>
    <w:rsid w:val="31628B4A"/>
    <w:rsid w:val="3162A18B"/>
    <w:rsid w:val="31652F49"/>
    <w:rsid w:val="31653BC8"/>
    <w:rsid w:val="31669374"/>
    <w:rsid w:val="31676AEC"/>
    <w:rsid w:val="316ADA57"/>
    <w:rsid w:val="316DC989"/>
    <w:rsid w:val="316E21A0"/>
    <w:rsid w:val="316FDF2D"/>
    <w:rsid w:val="31726B88"/>
    <w:rsid w:val="3174CE9D"/>
    <w:rsid w:val="317588AF"/>
    <w:rsid w:val="3179BEED"/>
    <w:rsid w:val="317C2739"/>
    <w:rsid w:val="317D091C"/>
    <w:rsid w:val="317D9BEC"/>
    <w:rsid w:val="317DCEB5"/>
    <w:rsid w:val="317FC352"/>
    <w:rsid w:val="3180DDB9"/>
    <w:rsid w:val="318452FC"/>
    <w:rsid w:val="3185466C"/>
    <w:rsid w:val="3186CFD9"/>
    <w:rsid w:val="3189D8DA"/>
    <w:rsid w:val="318B1595"/>
    <w:rsid w:val="318DE28F"/>
    <w:rsid w:val="318E6094"/>
    <w:rsid w:val="318E6777"/>
    <w:rsid w:val="318F1834"/>
    <w:rsid w:val="319244B9"/>
    <w:rsid w:val="3194307D"/>
    <w:rsid w:val="3197363C"/>
    <w:rsid w:val="31A418EE"/>
    <w:rsid w:val="31A73F7B"/>
    <w:rsid w:val="31B22F22"/>
    <w:rsid w:val="31C7716A"/>
    <w:rsid w:val="31CBB391"/>
    <w:rsid w:val="31CE1568"/>
    <w:rsid w:val="31D12A03"/>
    <w:rsid w:val="31D181BC"/>
    <w:rsid w:val="31D4E81E"/>
    <w:rsid w:val="31D54C65"/>
    <w:rsid w:val="31DBDE30"/>
    <w:rsid w:val="31E2B20A"/>
    <w:rsid w:val="31ED4E1B"/>
    <w:rsid w:val="31F767F1"/>
    <w:rsid w:val="31FBCACA"/>
    <w:rsid w:val="3200F80A"/>
    <w:rsid w:val="32027AAF"/>
    <w:rsid w:val="320A221A"/>
    <w:rsid w:val="3210839B"/>
    <w:rsid w:val="3214E30B"/>
    <w:rsid w:val="321D6915"/>
    <w:rsid w:val="32237292"/>
    <w:rsid w:val="3228A133"/>
    <w:rsid w:val="3229EFDD"/>
    <w:rsid w:val="322C184D"/>
    <w:rsid w:val="322CE53E"/>
    <w:rsid w:val="3233C6F9"/>
    <w:rsid w:val="3237ED57"/>
    <w:rsid w:val="323BE1D4"/>
    <w:rsid w:val="323C5CE0"/>
    <w:rsid w:val="323C6235"/>
    <w:rsid w:val="323FC4BE"/>
    <w:rsid w:val="3242C4CF"/>
    <w:rsid w:val="32480C31"/>
    <w:rsid w:val="324C2200"/>
    <w:rsid w:val="324D2546"/>
    <w:rsid w:val="3250ACBE"/>
    <w:rsid w:val="3254C8BC"/>
    <w:rsid w:val="325FAD3A"/>
    <w:rsid w:val="3268B9B9"/>
    <w:rsid w:val="32724938"/>
    <w:rsid w:val="32761D87"/>
    <w:rsid w:val="3277B2AA"/>
    <w:rsid w:val="3278F317"/>
    <w:rsid w:val="32799EEA"/>
    <w:rsid w:val="32833011"/>
    <w:rsid w:val="3284D7A2"/>
    <w:rsid w:val="3284EBB3"/>
    <w:rsid w:val="3291DA5C"/>
    <w:rsid w:val="32A38EE5"/>
    <w:rsid w:val="32A4C1C7"/>
    <w:rsid w:val="32A4E43D"/>
    <w:rsid w:val="32A5263E"/>
    <w:rsid w:val="32AB6A49"/>
    <w:rsid w:val="32AC5EF3"/>
    <w:rsid w:val="32AE0ADF"/>
    <w:rsid w:val="32B002EC"/>
    <w:rsid w:val="32BB043C"/>
    <w:rsid w:val="32C92D98"/>
    <w:rsid w:val="32CFD451"/>
    <w:rsid w:val="32D0C3BA"/>
    <w:rsid w:val="32D5DBCA"/>
    <w:rsid w:val="32DBA149"/>
    <w:rsid w:val="32DD1885"/>
    <w:rsid w:val="32DE3A86"/>
    <w:rsid w:val="32E47890"/>
    <w:rsid w:val="32E5A073"/>
    <w:rsid w:val="32E5E844"/>
    <w:rsid w:val="32EB66AC"/>
    <w:rsid w:val="32F08878"/>
    <w:rsid w:val="32F69B51"/>
    <w:rsid w:val="32FC77A7"/>
    <w:rsid w:val="32FF0A96"/>
    <w:rsid w:val="33016A6A"/>
    <w:rsid w:val="33018BAF"/>
    <w:rsid w:val="330F3FD6"/>
    <w:rsid w:val="3310A8B3"/>
    <w:rsid w:val="3311E1B1"/>
    <w:rsid w:val="331305CD"/>
    <w:rsid w:val="331761E7"/>
    <w:rsid w:val="3317DB1F"/>
    <w:rsid w:val="3321CEFA"/>
    <w:rsid w:val="33240477"/>
    <w:rsid w:val="332A4C3A"/>
    <w:rsid w:val="332DF677"/>
    <w:rsid w:val="3331C6FE"/>
    <w:rsid w:val="33328BB0"/>
    <w:rsid w:val="3334E176"/>
    <w:rsid w:val="3336FE2D"/>
    <w:rsid w:val="3338937E"/>
    <w:rsid w:val="333CB411"/>
    <w:rsid w:val="3344EA33"/>
    <w:rsid w:val="33458CC0"/>
    <w:rsid w:val="33493F71"/>
    <w:rsid w:val="334971C8"/>
    <w:rsid w:val="334ED7C8"/>
    <w:rsid w:val="335220DF"/>
    <w:rsid w:val="3355C0A8"/>
    <w:rsid w:val="335BE71A"/>
    <w:rsid w:val="335EB34D"/>
    <w:rsid w:val="3361DD8F"/>
    <w:rsid w:val="3361EC01"/>
    <w:rsid w:val="3362A270"/>
    <w:rsid w:val="3366E7F7"/>
    <w:rsid w:val="336FEB96"/>
    <w:rsid w:val="3370C592"/>
    <w:rsid w:val="3376A037"/>
    <w:rsid w:val="337A2773"/>
    <w:rsid w:val="337AC05F"/>
    <w:rsid w:val="337C5A86"/>
    <w:rsid w:val="337C67E4"/>
    <w:rsid w:val="337D5781"/>
    <w:rsid w:val="3381132F"/>
    <w:rsid w:val="33889191"/>
    <w:rsid w:val="3390F57D"/>
    <w:rsid w:val="33947E32"/>
    <w:rsid w:val="33996FE4"/>
    <w:rsid w:val="339ABD14"/>
    <w:rsid w:val="33A6CB00"/>
    <w:rsid w:val="33AE0496"/>
    <w:rsid w:val="33B8E9FB"/>
    <w:rsid w:val="33BCD650"/>
    <w:rsid w:val="33BF204B"/>
    <w:rsid w:val="33BFFBB3"/>
    <w:rsid w:val="33C10B87"/>
    <w:rsid w:val="33C6AC9B"/>
    <w:rsid w:val="33CC3645"/>
    <w:rsid w:val="33D6356A"/>
    <w:rsid w:val="33D73524"/>
    <w:rsid w:val="33D95361"/>
    <w:rsid w:val="33DDAE4C"/>
    <w:rsid w:val="33E05793"/>
    <w:rsid w:val="33E96550"/>
    <w:rsid w:val="33F0E35E"/>
    <w:rsid w:val="33F173D8"/>
    <w:rsid w:val="33F95A8C"/>
    <w:rsid w:val="33FB7345"/>
    <w:rsid w:val="33FB9904"/>
    <w:rsid w:val="34009E9B"/>
    <w:rsid w:val="3402B80B"/>
    <w:rsid w:val="3405DBF0"/>
    <w:rsid w:val="3407D419"/>
    <w:rsid w:val="3407EF5C"/>
    <w:rsid w:val="340C40CE"/>
    <w:rsid w:val="34132019"/>
    <w:rsid w:val="34152482"/>
    <w:rsid w:val="341A3C01"/>
    <w:rsid w:val="341CCAED"/>
    <w:rsid w:val="341E0470"/>
    <w:rsid w:val="3422F11D"/>
    <w:rsid w:val="342BDA91"/>
    <w:rsid w:val="3431A047"/>
    <w:rsid w:val="3435C609"/>
    <w:rsid w:val="34392E6C"/>
    <w:rsid w:val="343CCC2C"/>
    <w:rsid w:val="343D16C4"/>
    <w:rsid w:val="343DC19A"/>
    <w:rsid w:val="34414C16"/>
    <w:rsid w:val="344A3863"/>
    <w:rsid w:val="344E7290"/>
    <w:rsid w:val="3452D4D8"/>
    <w:rsid w:val="3454EA29"/>
    <w:rsid w:val="3455A624"/>
    <w:rsid w:val="34657FD3"/>
    <w:rsid w:val="346E3443"/>
    <w:rsid w:val="3470049D"/>
    <w:rsid w:val="34773E0F"/>
    <w:rsid w:val="347C2DC8"/>
    <w:rsid w:val="347E148C"/>
    <w:rsid w:val="347FB829"/>
    <w:rsid w:val="34818893"/>
    <w:rsid w:val="34823F97"/>
    <w:rsid w:val="34826D70"/>
    <w:rsid w:val="3482D454"/>
    <w:rsid w:val="3483B4F3"/>
    <w:rsid w:val="34845DA7"/>
    <w:rsid w:val="348AD9A5"/>
    <w:rsid w:val="348DFC65"/>
    <w:rsid w:val="348E5AD3"/>
    <w:rsid w:val="349D1846"/>
    <w:rsid w:val="349DFF5D"/>
    <w:rsid w:val="349E2887"/>
    <w:rsid w:val="349F7778"/>
    <w:rsid w:val="34A460F6"/>
    <w:rsid w:val="34A61050"/>
    <w:rsid w:val="34A802EE"/>
    <w:rsid w:val="34AA7605"/>
    <w:rsid w:val="34ABDE55"/>
    <w:rsid w:val="34B23EEE"/>
    <w:rsid w:val="34B29D20"/>
    <w:rsid w:val="34B45535"/>
    <w:rsid w:val="34BCB558"/>
    <w:rsid w:val="34C026A4"/>
    <w:rsid w:val="34C06776"/>
    <w:rsid w:val="34CC65F9"/>
    <w:rsid w:val="34CFAA70"/>
    <w:rsid w:val="34D1B4C6"/>
    <w:rsid w:val="34D1E964"/>
    <w:rsid w:val="34DD9DF4"/>
    <w:rsid w:val="34DDBB56"/>
    <w:rsid w:val="34E0AA68"/>
    <w:rsid w:val="34E30A22"/>
    <w:rsid w:val="34EA8A61"/>
    <w:rsid w:val="34EF08D0"/>
    <w:rsid w:val="34F2CB0A"/>
    <w:rsid w:val="34F6F1AC"/>
    <w:rsid w:val="34FF50E6"/>
    <w:rsid w:val="34FF600A"/>
    <w:rsid w:val="350C5E80"/>
    <w:rsid w:val="350ECBA2"/>
    <w:rsid w:val="35135229"/>
    <w:rsid w:val="35141A98"/>
    <w:rsid w:val="351565DB"/>
    <w:rsid w:val="35162E6B"/>
    <w:rsid w:val="351B0DB5"/>
    <w:rsid w:val="351E5DD3"/>
    <w:rsid w:val="3521171E"/>
    <w:rsid w:val="3524DD0B"/>
    <w:rsid w:val="35258F23"/>
    <w:rsid w:val="3526AC2B"/>
    <w:rsid w:val="352F9985"/>
    <w:rsid w:val="353278F6"/>
    <w:rsid w:val="3533E843"/>
    <w:rsid w:val="35343645"/>
    <w:rsid w:val="35371C01"/>
    <w:rsid w:val="3539EF85"/>
    <w:rsid w:val="353EA023"/>
    <w:rsid w:val="3541BDA7"/>
    <w:rsid w:val="354A5EC1"/>
    <w:rsid w:val="354AF44F"/>
    <w:rsid w:val="354BA17D"/>
    <w:rsid w:val="355EE451"/>
    <w:rsid w:val="3560CA64"/>
    <w:rsid w:val="3561BDDB"/>
    <w:rsid w:val="35697956"/>
    <w:rsid w:val="3570A27A"/>
    <w:rsid w:val="357791E2"/>
    <w:rsid w:val="357D64D7"/>
    <w:rsid w:val="358C352E"/>
    <w:rsid w:val="358C9507"/>
    <w:rsid w:val="3590B18E"/>
    <w:rsid w:val="3593C582"/>
    <w:rsid w:val="35941209"/>
    <w:rsid w:val="359711DE"/>
    <w:rsid w:val="359DAE85"/>
    <w:rsid w:val="35A1B69F"/>
    <w:rsid w:val="35A2855B"/>
    <w:rsid w:val="35A2977C"/>
    <w:rsid w:val="35A72D15"/>
    <w:rsid w:val="35AD838D"/>
    <w:rsid w:val="35B1AA9F"/>
    <w:rsid w:val="35B4692A"/>
    <w:rsid w:val="35B63210"/>
    <w:rsid w:val="35BBBBB2"/>
    <w:rsid w:val="35BC9572"/>
    <w:rsid w:val="35CF4128"/>
    <w:rsid w:val="35D6B1D0"/>
    <w:rsid w:val="35D9A849"/>
    <w:rsid w:val="35DCC98F"/>
    <w:rsid w:val="35E74503"/>
    <w:rsid w:val="35E786A1"/>
    <w:rsid w:val="35EB4D8E"/>
    <w:rsid w:val="35ED7081"/>
    <w:rsid w:val="35EDEB3F"/>
    <w:rsid w:val="35EFD921"/>
    <w:rsid w:val="35F209FA"/>
    <w:rsid w:val="35F4810F"/>
    <w:rsid w:val="35F5CBF0"/>
    <w:rsid w:val="35F7A546"/>
    <w:rsid w:val="35F86D7F"/>
    <w:rsid w:val="35FF4362"/>
    <w:rsid w:val="35FF89B4"/>
    <w:rsid w:val="36028766"/>
    <w:rsid w:val="360379EE"/>
    <w:rsid w:val="36038E59"/>
    <w:rsid w:val="360ACBEF"/>
    <w:rsid w:val="360CC45A"/>
    <w:rsid w:val="36131D4A"/>
    <w:rsid w:val="36149847"/>
    <w:rsid w:val="36166328"/>
    <w:rsid w:val="36195B53"/>
    <w:rsid w:val="361A994C"/>
    <w:rsid w:val="361C53AE"/>
    <w:rsid w:val="361CB14E"/>
    <w:rsid w:val="36201667"/>
    <w:rsid w:val="3621C8D3"/>
    <w:rsid w:val="3622119C"/>
    <w:rsid w:val="36371C58"/>
    <w:rsid w:val="3642D3C4"/>
    <w:rsid w:val="364A3FA4"/>
    <w:rsid w:val="364DE51A"/>
    <w:rsid w:val="364E2B54"/>
    <w:rsid w:val="3653C3BE"/>
    <w:rsid w:val="36553738"/>
    <w:rsid w:val="3657101C"/>
    <w:rsid w:val="3658C55F"/>
    <w:rsid w:val="365B2E27"/>
    <w:rsid w:val="365E344E"/>
    <w:rsid w:val="3674115B"/>
    <w:rsid w:val="3678F388"/>
    <w:rsid w:val="367A00B9"/>
    <w:rsid w:val="367A9BD3"/>
    <w:rsid w:val="367F08B1"/>
    <w:rsid w:val="368637CF"/>
    <w:rsid w:val="3699C391"/>
    <w:rsid w:val="369C42DD"/>
    <w:rsid w:val="36A4A695"/>
    <w:rsid w:val="36B16C45"/>
    <w:rsid w:val="36B3185D"/>
    <w:rsid w:val="36B48775"/>
    <w:rsid w:val="36B542AC"/>
    <w:rsid w:val="36B7BDE1"/>
    <w:rsid w:val="36BA51EA"/>
    <w:rsid w:val="36BE0C19"/>
    <w:rsid w:val="36C65E5F"/>
    <w:rsid w:val="36CD0CF4"/>
    <w:rsid w:val="36E0F6DE"/>
    <w:rsid w:val="36F573FF"/>
    <w:rsid w:val="36FA5B98"/>
    <w:rsid w:val="37005DB1"/>
    <w:rsid w:val="370729A6"/>
    <w:rsid w:val="370D160D"/>
    <w:rsid w:val="370FBAC2"/>
    <w:rsid w:val="3718F0B4"/>
    <w:rsid w:val="371FC571"/>
    <w:rsid w:val="37286CD5"/>
    <w:rsid w:val="37317731"/>
    <w:rsid w:val="3733CEB7"/>
    <w:rsid w:val="3736971E"/>
    <w:rsid w:val="3741122B"/>
    <w:rsid w:val="37479FFA"/>
    <w:rsid w:val="37531287"/>
    <w:rsid w:val="3754A372"/>
    <w:rsid w:val="375790F9"/>
    <w:rsid w:val="375D4C16"/>
    <w:rsid w:val="375F894E"/>
    <w:rsid w:val="3761E46D"/>
    <w:rsid w:val="376AF69E"/>
    <w:rsid w:val="376EF5FE"/>
    <w:rsid w:val="376FE3E2"/>
    <w:rsid w:val="3772269F"/>
    <w:rsid w:val="377BFC49"/>
    <w:rsid w:val="3781954B"/>
    <w:rsid w:val="3783CEF4"/>
    <w:rsid w:val="3787A873"/>
    <w:rsid w:val="3788FF49"/>
    <w:rsid w:val="378CC7A9"/>
    <w:rsid w:val="378E310D"/>
    <w:rsid w:val="379405A9"/>
    <w:rsid w:val="379AD311"/>
    <w:rsid w:val="379E36A1"/>
    <w:rsid w:val="379FBA4D"/>
    <w:rsid w:val="37A1999B"/>
    <w:rsid w:val="37A4F15E"/>
    <w:rsid w:val="37A750B4"/>
    <w:rsid w:val="37A9ABBA"/>
    <w:rsid w:val="37A9B139"/>
    <w:rsid w:val="37AD3150"/>
    <w:rsid w:val="37B8199B"/>
    <w:rsid w:val="37BBBB4F"/>
    <w:rsid w:val="37BCE23D"/>
    <w:rsid w:val="37BE9080"/>
    <w:rsid w:val="37C18877"/>
    <w:rsid w:val="37C64F6E"/>
    <w:rsid w:val="37CB09F7"/>
    <w:rsid w:val="37CF171C"/>
    <w:rsid w:val="37CFE438"/>
    <w:rsid w:val="37D15022"/>
    <w:rsid w:val="37D445DF"/>
    <w:rsid w:val="37DAEBCC"/>
    <w:rsid w:val="37E6346E"/>
    <w:rsid w:val="37E8BF53"/>
    <w:rsid w:val="37E9C665"/>
    <w:rsid w:val="37EADAB8"/>
    <w:rsid w:val="37F30D26"/>
    <w:rsid w:val="37FB4327"/>
    <w:rsid w:val="37FFC90D"/>
    <w:rsid w:val="3801C1F9"/>
    <w:rsid w:val="380B95AC"/>
    <w:rsid w:val="3815418B"/>
    <w:rsid w:val="3816359E"/>
    <w:rsid w:val="3822EA60"/>
    <w:rsid w:val="3823612A"/>
    <w:rsid w:val="3824ADBF"/>
    <w:rsid w:val="382578F0"/>
    <w:rsid w:val="3827EF3E"/>
    <w:rsid w:val="38334F58"/>
    <w:rsid w:val="3835BC00"/>
    <w:rsid w:val="38370C4E"/>
    <w:rsid w:val="384621A0"/>
    <w:rsid w:val="3851258D"/>
    <w:rsid w:val="38526564"/>
    <w:rsid w:val="38557A85"/>
    <w:rsid w:val="385681FD"/>
    <w:rsid w:val="38648389"/>
    <w:rsid w:val="3868EBF7"/>
    <w:rsid w:val="386C6731"/>
    <w:rsid w:val="386CFC04"/>
    <w:rsid w:val="387147DB"/>
    <w:rsid w:val="3873EDC6"/>
    <w:rsid w:val="387C0B2D"/>
    <w:rsid w:val="387CDF69"/>
    <w:rsid w:val="3880DB49"/>
    <w:rsid w:val="3882FEEB"/>
    <w:rsid w:val="38839E2D"/>
    <w:rsid w:val="3885B051"/>
    <w:rsid w:val="388696C3"/>
    <w:rsid w:val="38888447"/>
    <w:rsid w:val="388D2149"/>
    <w:rsid w:val="388E3C4A"/>
    <w:rsid w:val="389CE207"/>
    <w:rsid w:val="389E08BF"/>
    <w:rsid w:val="389F846A"/>
    <w:rsid w:val="38AF1C83"/>
    <w:rsid w:val="38AFDD85"/>
    <w:rsid w:val="38B0C885"/>
    <w:rsid w:val="38B18257"/>
    <w:rsid w:val="38B20BE7"/>
    <w:rsid w:val="38B6329A"/>
    <w:rsid w:val="38B75F68"/>
    <w:rsid w:val="38BA67A3"/>
    <w:rsid w:val="38C343FB"/>
    <w:rsid w:val="38D2AF9B"/>
    <w:rsid w:val="38D32344"/>
    <w:rsid w:val="38D68A58"/>
    <w:rsid w:val="38D817C2"/>
    <w:rsid w:val="38DB93E4"/>
    <w:rsid w:val="38DF2A06"/>
    <w:rsid w:val="38EA719B"/>
    <w:rsid w:val="38ED31C7"/>
    <w:rsid w:val="38F6D8E2"/>
    <w:rsid w:val="38F6DE4B"/>
    <w:rsid w:val="38FFC4C0"/>
    <w:rsid w:val="39030539"/>
    <w:rsid w:val="3906B762"/>
    <w:rsid w:val="39087C34"/>
    <w:rsid w:val="39148A87"/>
    <w:rsid w:val="3914B58D"/>
    <w:rsid w:val="3922A983"/>
    <w:rsid w:val="3923883B"/>
    <w:rsid w:val="39248491"/>
    <w:rsid w:val="39290FBF"/>
    <w:rsid w:val="392C170C"/>
    <w:rsid w:val="392EC77D"/>
    <w:rsid w:val="3936DD55"/>
    <w:rsid w:val="39375A83"/>
    <w:rsid w:val="3937B500"/>
    <w:rsid w:val="39382B3D"/>
    <w:rsid w:val="393C1528"/>
    <w:rsid w:val="393C8466"/>
    <w:rsid w:val="393F2BFB"/>
    <w:rsid w:val="3943A7F0"/>
    <w:rsid w:val="3946354C"/>
    <w:rsid w:val="3949A0AE"/>
    <w:rsid w:val="395878F5"/>
    <w:rsid w:val="3961D021"/>
    <w:rsid w:val="396C74C6"/>
    <w:rsid w:val="396CF714"/>
    <w:rsid w:val="397297E3"/>
    <w:rsid w:val="39749E23"/>
    <w:rsid w:val="3977C284"/>
    <w:rsid w:val="397BB762"/>
    <w:rsid w:val="397F1684"/>
    <w:rsid w:val="3983F50A"/>
    <w:rsid w:val="3987E178"/>
    <w:rsid w:val="398ADECE"/>
    <w:rsid w:val="398B455C"/>
    <w:rsid w:val="398F215A"/>
    <w:rsid w:val="398F809C"/>
    <w:rsid w:val="398FCF37"/>
    <w:rsid w:val="39915993"/>
    <w:rsid w:val="399D59B5"/>
    <w:rsid w:val="39A0A7B7"/>
    <w:rsid w:val="39A128F0"/>
    <w:rsid w:val="39A7682B"/>
    <w:rsid w:val="39AE2585"/>
    <w:rsid w:val="39B33E53"/>
    <w:rsid w:val="39B55E34"/>
    <w:rsid w:val="39B7055B"/>
    <w:rsid w:val="39B77321"/>
    <w:rsid w:val="39BA6228"/>
    <w:rsid w:val="39C75B07"/>
    <w:rsid w:val="39D51EA1"/>
    <w:rsid w:val="39D73D55"/>
    <w:rsid w:val="39DE5F98"/>
    <w:rsid w:val="39DEB9AD"/>
    <w:rsid w:val="39EA2A9E"/>
    <w:rsid w:val="39EC1522"/>
    <w:rsid w:val="39F343A9"/>
    <w:rsid w:val="39F61E4C"/>
    <w:rsid w:val="39F6883C"/>
    <w:rsid w:val="39F6C34B"/>
    <w:rsid w:val="3A02F84A"/>
    <w:rsid w:val="3A03C5D2"/>
    <w:rsid w:val="3A09EDB1"/>
    <w:rsid w:val="3A131E44"/>
    <w:rsid w:val="3A1458A5"/>
    <w:rsid w:val="3A1A626F"/>
    <w:rsid w:val="3A1D9DF0"/>
    <w:rsid w:val="3A206750"/>
    <w:rsid w:val="3A23B2E2"/>
    <w:rsid w:val="3A27D8A6"/>
    <w:rsid w:val="3A29AB3E"/>
    <w:rsid w:val="3A2D5AD7"/>
    <w:rsid w:val="3A36B0B5"/>
    <w:rsid w:val="3A38570F"/>
    <w:rsid w:val="3A41FF31"/>
    <w:rsid w:val="3A4ABB19"/>
    <w:rsid w:val="3A4B2E46"/>
    <w:rsid w:val="3A5012E1"/>
    <w:rsid w:val="3A58FBE7"/>
    <w:rsid w:val="3A5C5140"/>
    <w:rsid w:val="3A612F06"/>
    <w:rsid w:val="3A638CA1"/>
    <w:rsid w:val="3A6EF85D"/>
    <w:rsid w:val="3A7059AE"/>
    <w:rsid w:val="3A71EAEF"/>
    <w:rsid w:val="3A72071C"/>
    <w:rsid w:val="3A7DD3EB"/>
    <w:rsid w:val="3A85A020"/>
    <w:rsid w:val="3A89F701"/>
    <w:rsid w:val="3A909DCE"/>
    <w:rsid w:val="3A927753"/>
    <w:rsid w:val="3A95FCE7"/>
    <w:rsid w:val="3A9A20F5"/>
    <w:rsid w:val="3A9BD4F7"/>
    <w:rsid w:val="3A9EE76B"/>
    <w:rsid w:val="3AA4AA93"/>
    <w:rsid w:val="3AA7D24D"/>
    <w:rsid w:val="3AACFE64"/>
    <w:rsid w:val="3AB00923"/>
    <w:rsid w:val="3AB9A868"/>
    <w:rsid w:val="3AC055AC"/>
    <w:rsid w:val="3ACCF352"/>
    <w:rsid w:val="3AD0732D"/>
    <w:rsid w:val="3AD9A8EB"/>
    <w:rsid w:val="3ADC10DA"/>
    <w:rsid w:val="3ADE68D3"/>
    <w:rsid w:val="3AE01480"/>
    <w:rsid w:val="3AE6494E"/>
    <w:rsid w:val="3AE85DC0"/>
    <w:rsid w:val="3AEB5DCA"/>
    <w:rsid w:val="3AEF7754"/>
    <w:rsid w:val="3AF7FF1A"/>
    <w:rsid w:val="3AFAF5F1"/>
    <w:rsid w:val="3AFD8FCD"/>
    <w:rsid w:val="3B00C0B4"/>
    <w:rsid w:val="3B08F269"/>
    <w:rsid w:val="3B0B0DC4"/>
    <w:rsid w:val="3B0DAF18"/>
    <w:rsid w:val="3B105CBC"/>
    <w:rsid w:val="3B15BD4A"/>
    <w:rsid w:val="3B1E3B60"/>
    <w:rsid w:val="3B1FBCE7"/>
    <w:rsid w:val="3B226490"/>
    <w:rsid w:val="3B23D19B"/>
    <w:rsid w:val="3B26FEEB"/>
    <w:rsid w:val="3B3319AF"/>
    <w:rsid w:val="3B34BE20"/>
    <w:rsid w:val="3B373E9E"/>
    <w:rsid w:val="3B384B42"/>
    <w:rsid w:val="3B3B4EC7"/>
    <w:rsid w:val="3B4866B2"/>
    <w:rsid w:val="3B50585D"/>
    <w:rsid w:val="3B580B82"/>
    <w:rsid w:val="3B5C345D"/>
    <w:rsid w:val="3B5C631F"/>
    <w:rsid w:val="3B5E8E61"/>
    <w:rsid w:val="3B64A4F6"/>
    <w:rsid w:val="3B65B130"/>
    <w:rsid w:val="3B6AF9B7"/>
    <w:rsid w:val="3B6B65F7"/>
    <w:rsid w:val="3B710281"/>
    <w:rsid w:val="3B78D9C1"/>
    <w:rsid w:val="3B8366A7"/>
    <w:rsid w:val="3B91F923"/>
    <w:rsid w:val="3BAB6DE4"/>
    <w:rsid w:val="3BAE3A91"/>
    <w:rsid w:val="3BB0329F"/>
    <w:rsid w:val="3BB24B51"/>
    <w:rsid w:val="3BB7F444"/>
    <w:rsid w:val="3BBF1BB8"/>
    <w:rsid w:val="3BC0E2E4"/>
    <w:rsid w:val="3BC4B411"/>
    <w:rsid w:val="3BC53B39"/>
    <w:rsid w:val="3BC69C47"/>
    <w:rsid w:val="3BCABB5A"/>
    <w:rsid w:val="3BCBBDEC"/>
    <w:rsid w:val="3BD0389D"/>
    <w:rsid w:val="3BD51BE8"/>
    <w:rsid w:val="3BD6FF35"/>
    <w:rsid w:val="3BDA9839"/>
    <w:rsid w:val="3BE15467"/>
    <w:rsid w:val="3BEB7910"/>
    <w:rsid w:val="3BEE17E7"/>
    <w:rsid w:val="3BEE2CC8"/>
    <w:rsid w:val="3BF12816"/>
    <w:rsid w:val="3BF5194F"/>
    <w:rsid w:val="3BFD549C"/>
    <w:rsid w:val="3C025C2D"/>
    <w:rsid w:val="3C09745E"/>
    <w:rsid w:val="3C0BC7A2"/>
    <w:rsid w:val="3C0CA4BC"/>
    <w:rsid w:val="3C11A40D"/>
    <w:rsid w:val="3C166BF7"/>
    <w:rsid w:val="3C197C32"/>
    <w:rsid w:val="3C19A98E"/>
    <w:rsid w:val="3C22878F"/>
    <w:rsid w:val="3C2E5589"/>
    <w:rsid w:val="3C3B9FE7"/>
    <w:rsid w:val="3C431366"/>
    <w:rsid w:val="3C4C3199"/>
    <w:rsid w:val="3C4D2DED"/>
    <w:rsid w:val="3C5E9956"/>
    <w:rsid w:val="3C6BD4DA"/>
    <w:rsid w:val="3C797724"/>
    <w:rsid w:val="3C7AA267"/>
    <w:rsid w:val="3C7CB572"/>
    <w:rsid w:val="3C7D4548"/>
    <w:rsid w:val="3C808FDC"/>
    <w:rsid w:val="3C835DD6"/>
    <w:rsid w:val="3C83AA9B"/>
    <w:rsid w:val="3C860773"/>
    <w:rsid w:val="3C98BF85"/>
    <w:rsid w:val="3C98ED8F"/>
    <w:rsid w:val="3C99CD4E"/>
    <w:rsid w:val="3C9C7A00"/>
    <w:rsid w:val="3C9CD600"/>
    <w:rsid w:val="3CAA8A9F"/>
    <w:rsid w:val="3CB43890"/>
    <w:rsid w:val="3CB6122D"/>
    <w:rsid w:val="3CB721A8"/>
    <w:rsid w:val="3CBCB1F6"/>
    <w:rsid w:val="3CBCF29F"/>
    <w:rsid w:val="3CBF3B65"/>
    <w:rsid w:val="3CC2408C"/>
    <w:rsid w:val="3CC27B48"/>
    <w:rsid w:val="3CC4B545"/>
    <w:rsid w:val="3CCF751C"/>
    <w:rsid w:val="3CD0C94D"/>
    <w:rsid w:val="3CD3D4A0"/>
    <w:rsid w:val="3CD81051"/>
    <w:rsid w:val="3CD94518"/>
    <w:rsid w:val="3CD9CEA9"/>
    <w:rsid w:val="3CDB9677"/>
    <w:rsid w:val="3CE21F43"/>
    <w:rsid w:val="3CE4022D"/>
    <w:rsid w:val="3CE4EDE2"/>
    <w:rsid w:val="3CEC0859"/>
    <w:rsid w:val="3CEFD6B8"/>
    <w:rsid w:val="3CF4162D"/>
    <w:rsid w:val="3CF62D61"/>
    <w:rsid w:val="3CF6C9F1"/>
    <w:rsid w:val="3CF82123"/>
    <w:rsid w:val="3CF8B172"/>
    <w:rsid w:val="3CFEDC48"/>
    <w:rsid w:val="3D0380B5"/>
    <w:rsid w:val="3D09AB0F"/>
    <w:rsid w:val="3D102317"/>
    <w:rsid w:val="3D13263D"/>
    <w:rsid w:val="3D14CCD3"/>
    <w:rsid w:val="3D18740D"/>
    <w:rsid w:val="3D1B53A6"/>
    <w:rsid w:val="3D1F0253"/>
    <w:rsid w:val="3D203248"/>
    <w:rsid w:val="3D2504DE"/>
    <w:rsid w:val="3D27BD49"/>
    <w:rsid w:val="3D2C6D0A"/>
    <w:rsid w:val="3D2E14E1"/>
    <w:rsid w:val="3D2F298A"/>
    <w:rsid w:val="3D38DB07"/>
    <w:rsid w:val="3D415C3D"/>
    <w:rsid w:val="3D44EE86"/>
    <w:rsid w:val="3D464FA5"/>
    <w:rsid w:val="3D49EB1E"/>
    <w:rsid w:val="3D4D8454"/>
    <w:rsid w:val="3D504416"/>
    <w:rsid w:val="3D563374"/>
    <w:rsid w:val="3D59E9E8"/>
    <w:rsid w:val="3D5D9662"/>
    <w:rsid w:val="3D65C523"/>
    <w:rsid w:val="3D6E07D3"/>
    <w:rsid w:val="3D8040E2"/>
    <w:rsid w:val="3D86B7C8"/>
    <w:rsid w:val="3D8A4CBE"/>
    <w:rsid w:val="3D8F9E6F"/>
    <w:rsid w:val="3D91A724"/>
    <w:rsid w:val="3D95F8BB"/>
    <w:rsid w:val="3D9BD8FA"/>
    <w:rsid w:val="3D9E0917"/>
    <w:rsid w:val="3DA4D4D3"/>
    <w:rsid w:val="3DAF1DC8"/>
    <w:rsid w:val="3DB16CE9"/>
    <w:rsid w:val="3DB4D45C"/>
    <w:rsid w:val="3DB7C70B"/>
    <w:rsid w:val="3DBA2278"/>
    <w:rsid w:val="3DC00D39"/>
    <w:rsid w:val="3DC04526"/>
    <w:rsid w:val="3DC086D5"/>
    <w:rsid w:val="3DCDDF7C"/>
    <w:rsid w:val="3DCE3EFE"/>
    <w:rsid w:val="3DD24E43"/>
    <w:rsid w:val="3DD2C989"/>
    <w:rsid w:val="3DD95DC5"/>
    <w:rsid w:val="3DE332D7"/>
    <w:rsid w:val="3DE8D7A1"/>
    <w:rsid w:val="3DEC7FDA"/>
    <w:rsid w:val="3DF376E3"/>
    <w:rsid w:val="3DF39767"/>
    <w:rsid w:val="3DF6A8FF"/>
    <w:rsid w:val="3DF7C331"/>
    <w:rsid w:val="3E0562CD"/>
    <w:rsid w:val="3E094FC2"/>
    <w:rsid w:val="3E0B8498"/>
    <w:rsid w:val="3E0BE6B4"/>
    <w:rsid w:val="3E161C4E"/>
    <w:rsid w:val="3E18B8E0"/>
    <w:rsid w:val="3E1E5F39"/>
    <w:rsid w:val="3E22C941"/>
    <w:rsid w:val="3E272B7E"/>
    <w:rsid w:val="3E283C1C"/>
    <w:rsid w:val="3E2A73E9"/>
    <w:rsid w:val="3E2DA58D"/>
    <w:rsid w:val="3E2E2624"/>
    <w:rsid w:val="3E316CA4"/>
    <w:rsid w:val="3E3572F7"/>
    <w:rsid w:val="3E3BF7ED"/>
    <w:rsid w:val="3E4A0BC8"/>
    <w:rsid w:val="3E580B2D"/>
    <w:rsid w:val="3E5923B5"/>
    <w:rsid w:val="3E5D20B9"/>
    <w:rsid w:val="3E5F24DF"/>
    <w:rsid w:val="3E606DE6"/>
    <w:rsid w:val="3E618659"/>
    <w:rsid w:val="3E64CB70"/>
    <w:rsid w:val="3E6761E7"/>
    <w:rsid w:val="3E68E76C"/>
    <w:rsid w:val="3E75FB66"/>
    <w:rsid w:val="3E772888"/>
    <w:rsid w:val="3E79FE70"/>
    <w:rsid w:val="3E822ECE"/>
    <w:rsid w:val="3E85614B"/>
    <w:rsid w:val="3E89E45F"/>
    <w:rsid w:val="3E921D4D"/>
    <w:rsid w:val="3E962D04"/>
    <w:rsid w:val="3E9C0E8D"/>
    <w:rsid w:val="3EA51E83"/>
    <w:rsid w:val="3EAB209B"/>
    <w:rsid w:val="3EB02D05"/>
    <w:rsid w:val="3EB2ABD9"/>
    <w:rsid w:val="3EBF6D65"/>
    <w:rsid w:val="3EC10A95"/>
    <w:rsid w:val="3EC5C8C9"/>
    <w:rsid w:val="3EC81F3C"/>
    <w:rsid w:val="3EC9BBDD"/>
    <w:rsid w:val="3ED29A8F"/>
    <w:rsid w:val="3ED4CB28"/>
    <w:rsid w:val="3ED7AC6A"/>
    <w:rsid w:val="3EDA2376"/>
    <w:rsid w:val="3EDEAA71"/>
    <w:rsid w:val="3EE48DB3"/>
    <w:rsid w:val="3EE4DA70"/>
    <w:rsid w:val="3EE54E0F"/>
    <w:rsid w:val="3EE67FB3"/>
    <w:rsid w:val="3EE75E4F"/>
    <w:rsid w:val="3EE81FE8"/>
    <w:rsid w:val="3EF998FD"/>
    <w:rsid w:val="3EFD653E"/>
    <w:rsid w:val="3EFDB253"/>
    <w:rsid w:val="3F009EFA"/>
    <w:rsid w:val="3F0151C6"/>
    <w:rsid w:val="3F068390"/>
    <w:rsid w:val="3F0A2C43"/>
    <w:rsid w:val="3F193F57"/>
    <w:rsid w:val="3F1E4C86"/>
    <w:rsid w:val="3F1F09A0"/>
    <w:rsid w:val="3F1F8D0A"/>
    <w:rsid w:val="3F1FB980"/>
    <w:rsid w:val="3F210F93"/>
    <w:rsid w:val="3F291F8B"/>
    <w:rsid w:val="3F296720"/>
    <w:rsid w:val="3F2F6DA4"/>
    <w:rsid w:val="3F3030FC"/>
    <w:rsid w:val="3F3957C5"/>
    <w:rsid w:val="3F3EA6A2"/>
    <w:rsid w:val="3F470620"/>
    <w:rsid w:val="3F47AD07"/>
    <w:rsid w:val="3F48E8AB"/>
    <w:rsid w:val="3F4A8807"/>
    <w:rsid w:val="3F4E0254"/>
    <w:rsid w:val="3F515976"/>
    <w:rsid w:val="3F56A3D2"/>
    <w:rsid w:val="3F58EAB3"/>
    <w:rsid w:val="3F5B90CD"/>
    <w:rsid w:val="3F5EFCED"/>
    <w:rsid w:val="3F612CAF"/>
    <w:rsid w:val="3F6B7A53"/>
    <w:rsid w:val="3F739A24"/>
    <w:rsid w:val="3F78A8D9"/>
    <w:rsid w:val="3F7A5857"/>
    <w:rsid w:val="3F7AAE0F"/>
    <w:rsid w:val="3F7CEF33"/>
    <w:rsid w:val="3F8560F9"/>
    <w:rsid w:val="3F8F8130"/>
    <w:rsid w:val="3F9C4FDC"/>
    <w:rsid w:val="3FA00780"/>
    <w:rsid w:val="3FA56C8B"/>
    <w:rsid w:val="3FA7F185"/>
    <w:rsid w:val="3FA7FDDB"/>
    <w:rsid w:val="3FBA9245"/>
    <w:rsid w:val="3FBE6533"/>
    <w:rsid w:val="3FC39B3A"/>
    <w:rsid w:val="3FCA1037"/>
    <w:rsid w:val="3FD41D9B"/>
    <w:rsid w:val="3FDB6094"/>
    <w:rsid w:val="3FE28893"/>
    <w:rsid w:val="3FE51CD6"/>
    <w:rsid w:val="3FE794C1"/>
    <w:rsid w:val="3FF6080E"/>
    <w:rsid w:val="3FF7DBDD"/>
    <w:rsid w:val="3FFF6871"/>
    <w:rsid w:val="4001072B"/>
    <w:rsid w:val="4003EBD7"/>
    <w:rsid w:val="4004CB33"/>
    <w:rsid w:val="4005399D"/>
    <w:rsid w:val="400753CE"/>
    <w:rsid w:val="4007D63F"/>
    <w:rsid w:val="4009B57B"/>
    <w:rsid w:val="401270F6"/>
    <w:rsid w:val="40133F21"/>
    <w:rsid w:val="401416C8"/>
    <w:rsid w:val="40169733"/>
    <w:rsid w:val="40271A12"/>
    <w:rsid w:val="402E07F0"/>
    <w:rsid w:val="4034CCC7"/>
    <w:rsid w:val="4039988F"/>
    <w:rsid w:val="403EDBEC"/>
    <w:rsid w:val="403F43F9"/>
    <w:rsid w:val="403F8811"/>
    <w:rsid w:val="40414E49"/>
    <w:rsid w:val="4041DBB5"/>
    <w:rsid w:val="4043FE6A"/>
    <w:rsid w:val="404EC41D"/>
    <w:rsid w:val="405225B4"/>
    <w:rsid w:val="40524276"/>
    <w:rsid w:val="40533B63"/>
    <w:rsid w:val="4056B654"/>
    <w:rsid w:val="405E1F75"/>
    <w:rsid w:val="405E3B5E"/>
    <w:rsid w:val="40603F51"/>
    <w:rsid w:val="40636059"/>
    <w:rsid w:val="406B5228"/>
    <w:rsid w:val="40751F1A"/>
    <w:rsid w:val="4075A311"/>
    <w:rsid w:val="4076B8A8"/>
    <w:rsid w:val="407A0F37"/>
    <w:rsid w:val="407F5C90"/>
    <w:rsid w:val="4084012B"/>
    <w:rsid w:val="408AF848"/>
    <w:rsid w:val="408D7C31"/>
    <w:rsid w:val="408F397F"/>
    <w:rsid w:val="4090C2CB"/>
    <w:rsid w:val="4090F002"/>
    <w:rsid w:val="409520A4"/>
    <w:rsid w:val="4099209D"/>
    <w:rsid w:val="409FE839"/>
    <w:rsid w:val="40A6DCED"/>
    <w:rsid w:val="40A7BFB5"/>
    <w:rsid w:val="40A94689"/>
    <w:rsid w:val="40AAE016"/>
    <w:rsid w:val="40B2B3FE"/>
    <w:rsid w:val="40B3BA6A"/>
    <w:rsid w:val="40B79981"/>
    <w:rsid w:val="40B974DB"/>
    <w:rsid w:val="40BA0438"/>
    <w:rsid w:val="40BE2A54"/>
    <w:rsid w:val="40BEC8F4"/>
    <w:rsid w:val="40C6D8E3"/>
    <w:rsid w:val="40DA5A48"/>
    <w:rsid w:val="40DD9CD8"/>
    <w:rsid w:val="40E18EEC"/>
    <w:rsid w:val="40E4DAD7"/>
    <w:rsid w:val="40E5B268"/>
    <w:rsid w:val="40E943DD"/>
    <w:rsid w:val="40E95AD7"/>
    <w:rsid w:val="40EF258C"/>
    <w:rsid w:val="40FEF5A9"/>
    <w:rsid w:val="40FFED4D"/>
    <w:rsid w:val="410B4CC4"/>
    <w:rsid w:val="410D5790"/>
    <w:rsid w:val="41109279"/>
    <w:rsid w:val="41164B87"/>
    <w:rsid w:val="41175B18"/>
    <w:rsid w:val="4118A7B0"/>
    <w:rsid w:val="4120565B"/>
    <w:rsid w:val="4121D033"/>
    <w:rsid w:val="4127C329"/>
    <w:rsid w:val="412A04CD"/>
    <w:rsid w:val="41337D33"/>
    <w:rsid w:val="4134F501"/>
    <w:rsid w:val="41361752"/>
    <w:rsid w:val="413D2D22"/>
    <w:rsid w:val="41415C5A"/>
    <w:rsid w:val="41484940"/>
    <w:rsid w:val="414A1AF3"/>
    <w:rsid w:val="414B27E3"/>
    <w:rsid w:val="4155471E"/>
    <w:rsid w:val="4156F085"/>
    <w:rsid w:val="415FF184"/>
    <w:rsid w:val="41667FB5"/>
    <w:rsid w:val="4169F879"/>
    <w:rsid w:val="4176CDFB"/>
    <w:rsid w:val="4177A15A"/>
    <w:rsid w:val="4178C520"/>
    <w:rsid w:val="4178CB4D"/>
    <w:rsid w:val="41815A9A"/>
    <w:rsid w:val="418450E0"/>
    <w:rsid w:val="418CCC15"/>
    <w:rsid w:val="418D9335"/>
    <w:rsid w:val="418EC299"/>
    <w:rsid w:val="418FB05D"/>
    <w:rsid w:val="418FF8A3"/>
    <w:rsid w:val="41924147"/>
    <w:rsid w:val="41961D20"/>
    <w:rsid w:val="4197B462"/>
    <w:rsid w:val="419D88C1"/>
    <w:rsid w:val="41A5D5BA"/>
    <w:rsid w:val="41ACDE8B"/>
    <w:rsid w:val="41B0FE03"/>
    <w:rsid w:val="41B34737"/>
    <w:rsid w:val="41B7695C"/>
    <w:rsid w:val="41B85F84"/>
    <w:rsid w:val="41BA600C"/>
    <w:rsid w:val="41BD5953"/>
    <w:rsid w:val="41BD6D70"/>
    <w:rsid w:val="41C39F04"/>
    <w:rsid w:val="41C46490"/>
    <w:rsid w:val="41C5D01B"/>
    <w:rsid w:val="41CED9CA"/>
    <w:rsid w:val="41D66C20"/>
    <w:rsid w:val="41D9DD82"/>
    <w:rsid w:val="41DFB529"/>
    <w:rsid w:val="41EBFC51"/>
    <w:rsid w:val="41EC0C0E"/>
    <w:rsid w:val="41ED9642"/>
    <w:rsid w:val="41EF9C06"/>
    <w:rsid w:val="41F9D5B4"/>
    <w:rsid w:val="42010F0C"/>
    <w:rsid w:val="4202CC01"/>
    <w:rsid w:val="4203930C"/>
    <w:rsid w:val="420F8392"/>
    <w:rsid w:val="42162F95"/>
    <w:rsid w:val="421AA3BD"/>
    <w:rsid w:val="421BB092"/>
    <w:rsid w:val="422203BD"/>
    <w:rsid w:val="42295D4D"/>
    <w:rsid w:val="422F255F"/>
    <w:rsid w:val="42301FA2"/>
    <w:rsid w:val="423D13F6"/>
    <w:rsid w:val="42439450"/>
    <w:rsid w:val="4243E3F7"/>
    <w:rsid w:val="4249C756"/>
    <w:rsid w:val="4249D793"/>
    <w:rsid w:val="424D477A"/>
    <w:rsid w:val="424F378C"/>
    <w:rsid w:val="425701BC"/>
    <w:rsid w:val="425D8F38"/>
    <w:rsid w:val="425E58FE"/>
    <w:rsid w:val="425EB7C2"/>
    <w:rsid w:val="4269AAF0"/>
    <w:rsid w:val="426D3D75"/>
    <w:rsid w:val="426FC467"/>
    <w:rsid w:val="4289B310"/>
    <w:rsid w:val="428A7806"/>
    <w:rsid w:val="428A87E6"/>
    <w:rsid w:val="429267CD"/>
    <w:rsid w:val="42947FF5"/>
    <w:rsid w:val="429AFD81"/>
    <w:rsid w:val="42A2ECAE"/>
    <w:rsid w:val="42A6AF56"/>
    <w:rsid w:val="42A725C4"/>
    <w:rsid w:val="42A794A8"/>
    <w:rsid w:val="42AACB8B"/>
    <w:rsid w:val="42AB9DBA"/>
    <w:rsid w:val="42ACB56B"/>
    <w:rsid w:val="42B021BA"/>
    <w:rsid w:val="42B47186"/>
    <w:rsid w:val="42B7001C"/>
    <w:rsid w:val="42C751C8"/>
    <w:rsid w:val="42CA99A2"/>
    <w:rsid w:val="42D33411"/>
    <w:rsid w:val="42D84E37"/>
    <w:rsid w:val="42E529D1"/>
    <w:rsid w:val="42E63A3D"/>
    <w:rsid w:val="42E73376"/>
    <w:rsid w:val="42E784A1"/>
    <w:rsid w:val="42E7C918"/>
    <w:rsid w:val="42EB420E"/>
    <w:rsid w:val="42EBCC91"/>
    <w:rsid w:val="42F78460"/>
    <w:rsid w:val="43021E68"/>
    <w:rsid w:val="43094937"/>
    <w:rsid w:val="43113327"/>
    <w:rsid w:val="4315A1FC"/>
    <w:rsid w:val="431927EA"/>
    <w:rsid w:val="431B400A"/>
    <w:rsid w:val="431B87C3"/>
    <w:rsid w:val="43211399"/>
    <w:rsid w:val="4322D17E"/>
    <w:rsid w:val="4328EAC9"/>
    <w:rsid w:val="432D8766"/>
    <w:rsid w:val="433170C7"/>
    <w:rsid w:val="433491EF"/>
    <w:rsid w:val="433CF78A"/>
    <w:rsid w:val="4349D417"/>
    <w:rsid w:val="434A9BBF"/>
    <w:rsid w:val="434EDC25"/>
    <w:rsid w:val="4350C007"/>
    <w:rsid w:val="43537F5E"/>
    <w:rsid w:val="4355EE2F"/>
    <w:rsid w:val="435A13F4"/>
    <w:rsid w:val="435DF9AB"/>
    <w:rsid w:val="435F069C"/>
    <w:rsid w:val="43622BE3"/>
    <w:rsid w:val="43629F6E"/>
    <w:rsid w:val="436A95BA"/>
    <w:rsid w:val="436DC230"/>
    <w:rsid w:val="43730E02"/>
    <w:rsid w:val="4376301A"/>
    <w:rsid w:val="4376866D"/>
    <w:rsid w:val="437F5807"/>
    <w:rsid w:val="438520FD"/>
    <w:rsid w:val="43871A17"/>
    <w:rsid w:val="4389182D"/>
    <w:rsid w:val="4393AB68"/>
    <w:rsid w:val="439B78E1"/>
    <w:rsid w:val="439CD904"/>
    <w:rsid w:val="43A06AC4"/>
    <w:rsid w:val="43A474BF"/>
    <w:rsid w:val="43A6B75C"/>
    <w:rsid w:val="43A995CB"/>
    <w:rsid w:val="43ACDCC0"/>
    <w:rsid w:val="43AE72A6"/>
    <w:rsid w:val="43B49848"/>
    <w:rsid w:val="43B67FF1"/>
    <w:rsid w:val="43BBADE6"/>
    <w:rsid w:val="43C3F8D9"/>
    <w:rsid w:val="43C820DC"/>
    <w:rsid w:val="43DE32DF"/>
    <w:rsid w:val="43EA5913"/>
    <w:rsid w:val="43EEBEF2"/>
    <w:rsid w:val="43F83540"/>
    <w:rsid w:val="43FACED9"/>
    <w:rsid w:val="44026993"/>
    <w:rsid w:val="4405BC2C"/>
    <w:rsid w:val="440D890C"/>
    <w:rsid w:val="44144CC3"/>
    <w:rsid w:val="4418EF56"/>
    <w:rsid w:val="441BA862"/>
    <w:rsid w:val="441D67FE"/>
    <w:rsid w:val="441D85BE"/>
    <w:rsid w:val="442C4573"/>
    <w:rsid w:val="4435E706"/>
    <w:rsid w:val="44371C3D"/>
    <w:rsid w:val="4439BF15"/>
    <w:rsid w:val="443E6A90"/>
    <w:rsid w:val="443ED688"/>
    <w:rsid w:val="4446D1D0"/>
    <w:rsid w:val="4448CF6F"/>
    <w:rsid w:val="4450AC0A"/>
    <w:rsid w:val="4452F360"/>
    <w:rsid w:val="44556212"/>
    <w:rsid w:val="4458240E"/>
    <w:rsid w:val="44594A87"/>
    <w:rsid w:val="445AC5B2"/>
    <w:rsid w:val="445FCD08"/>
    <w:rsid w:val="4461F7F7"/>
    <w:rsid w:val="446E7196"/>
    <w:rsid w:val="446EEAC1"/>
    <w:rsid w:val="4475F4D7"/>
    <w:rsid w:val="44792BC8"/>
    <w:rsid w:val="447F7256"/>
    <w:rsid w:val="4480FAF5"/>
    <w:rsid w:val="448192F0"/>
    <w:rsid w:val="448319B0"/>
    <w:rsid w:val="4487B9A6"/>
    <w:rsid w:val="448A42CB"/>
    <w:rsid w:val="448BA988"/>
    <w:rsid w:val="448BF7B8"/>
    <w:rsid w:val="448CA906"/>
    <w:rsid w:val="44904026"/>
    <w:rsid w:val="44905107"/>
    <w:rsid w:val="4492ADF4"/>
    <w:rsid w:val="4494897C"/>
    <w:rsid w:val="4498BDC5"/>
    <w:rsid w:val="44999596"/>
    <w:rsid w:val="449D6E13"/>
    <w:rsid w:val="449F8FF0"/>
    <w:rsid w:val="44A2942B"/>
    <w:rsid w:val="44A54E9E"/>
    <w:rsid w:val="44A8C0C3"/>
    <w:rsid w:val="44AA3B71"/>
    <w:rsid w:val="44AB44D5"/>
    <w:rsid w:val="44B60D8D"/>
    <w:rsid w:val="44B725A4"/>
    <w:rsid w:val="44B77200"/>
    <w:rsid w:val="44B842A0"/>
    <w:rsid w:val="44B8F7D0"/>
    <w:rsid w:val="44BA6589"/>
    <w:rsid w:val="44BDFA7C"/>
    <w:rsid w:val="44D50F68"/>
    <w:rsid w:val="44D5270F"/>
    <w:rsid w:val="44D5F75C"/>
    <w:rsid w:val="44D990F8"/>
    <w:rsid w:val="44DA3A2A"/>
    <w:rsid w:val="44DA4A9A"/>
    <w:rsid w:val="44E0F9A9"/>
    <w:rsid w:val="44E7DA32"/>
    <w:rsid w:val="44E94671"/>
    <w:rsid w:val="44EA8A7C"/>
    <w:rsid w:val="44EC4BFF"/>
    <w:rsid w:val="44F32CCE"/>
    <w:rsid w:val="44FA6016"/>
    <w:rsid w:val="44FB9407"/>
    <w:rsid w:val="44FD6859"/>
    <w:rsid w:val="4512CF6C"/>
    <w:rsid w:val="45213A77"/>
    <w:rsid w:val="4523B4CA"/>
    <w:rsid w:val="452E17E4"/>
    <w:rsid w:val="4531FE87"/>
    <w:rsid w:val="453CAE10"/>
    <w:rsid w:val="45413EDB"/>
    <w:rsid w:val="4542D9D2"/>
    <w:rsid w:val="45447EA4"/>
    <w:rsid w:val="454643B5"/>
    <w:rsid w:val="4548B811"/>
    <w:rsid w:val="454BD1BE"/>
    <w:rsid w:val="454CA579"/>
    <w:rsid w:val="455EF492"/>
    <w:rsid w:val="4563EDF5"/>
    <w:rsid w:val="4565BEC5"/>
    <w:rsid w:val="4572F3B1"/>
    <w:rsid w:val="45752662"/>
    <w:rsid w:val="457999A7"/>
    <w:rsid w:val="457A85D0"/>
    <w:rsid w:val="45892C7C"/>
    <w:rsid w:val="458C862B"/>
    <w:rsid w:val="458DA8FB"/>
    <w:rsid w:val="458E97A1"/>
    <w:rsid w:val="4595C960"/>
    <w:rsid w:val="459BEBCE"/>
    <w:rsid w:val="45B7A9B8"/>
    <w:rsid w:val="45C26ED7"/>
    <w:rsid w:val="45C2EC25"/>
    <w:rsid w:val="45C43C83"/>
    <w:rsid w:val="45C56DF1"/>
    <w:rsid w:val="45C8626A"/>
    <w:rsid w:val="45CDE612"/>
    <w:rsid w:val="45CF8CC6"/>
    <w:rsid w:val="45D21363"/>
    <w:rsid w:val="45D31DAA"/>
    <w:rsid w:val="45D3F5FF"/>
    <w:rsid w:val="45D51E01"/>
    <w:rsid w:val="45DC5778"/>
    <w:rsid w:val="45DCA1E0"/>
    <w:rsid w:val="45DD22D6"/>
    <w:rsid w:val="45E05D52"/>
    <w:rsid w:val="45E208BA"/>
    <w:rsid w:val="45E29877"/>
    <w:rsid w:val="45E88F5D"/>
    <w:rsid w:val="45E9BBED"/>
    <w:rsid w:val="45EB32FE"/>
    <w:rsid w:val="45ED174F"/>
    <w:rsid w:val="45F2E182"/>
    <w:rsid w:val="45F4E404"/>
    <w:rsid w:val="45FD25CE"/>
    <w:rsid w:val="460796B9"/>
    <w:rsid w:val="460B5F14"/>
    <w:rsid w:val="460C7A37"/>
    <w:rsid w:val="460E7B31"/>
    <w:rsid w:val="4610BA29"/>
    <w:rsid w:val="4617312D"/>
    <w:rsid w:val="46212E77"/>
    <w:rsid w:val="462442C3"/>
    <w:rsid w:val="46290B99"/>
    <w:rsid w:val="462A60C9"/>
    <w:rsid w:val="462CB86F"/>
    <w:rsid w:val="4631FCB3"/>
    <w:rsid w:val="46339704"/>
    <w:rsid w:val="463539BF"/>
    <w:rsid w:val="46486CB3"/>
    <w:rsid w:val="464AA26D"/>
    <w:rsid w:val="464CC17C"/>
    <w:rsid w:val="4655B54D"/>
    <w:rsid w:val="4664B7D3"/>
    <w:rsid w:val="4670E0C9"/>
    <w:rsid w:val="46746327"/>
    <w:rsid w:val="467F4418"/>
    <w:rsid w:val="46866C9E"/>
    <w:rsid w:val="468C2ED1"/>
    <w:rsid w:val="46924FC6"/>
    <w:rsid w:val="46A433DB"/>
    <w:rsid w:val="46A7DC51"/>
    <w:rsid w:val="46AF7703"/>
    <w:rsid w:val="46B11A08"/>
    <w:rsid w:val="46B3FE3C"/>
    <w:rsid w:val="46B4AF12"/>
    <w:rsid w:val="46BAB730"/>
    <w:rsid w:val="46BCA8DD"/>
    <w:rsid w:val="46BE6950"/>
    <w:rsid w:val="46C32924"/>
    <w:rsid w:val="46C398A9"/>
    <w:rsid w:val="46C3A09E"/>
    <w:rsid w:val="46C4BAD4"/>
    <w:rsid w:val="46C7074C"/>
    <w:rsid w:val="46C71DC2"/>
    <w:rsid w:val="46CBE180"/>
    <w:rsid w:val="46D6FE65"/>
    <w:rsid w:val="46E1F9E6"/>
    <w:rsid w:val="46E2D453"/>
    <w:rsid w:val="46E3A4BD"/>
    <w:rsid w:val="46E867E1"/>
    <w:rsid w:val="46ECF2CC"/>
    <w:rsid w:val="46F96844"/>
    <w:rsid w:val="46FB11A7"/>
    <w:rsid w:val="46FE708B"/>
    <w:rsid w:val="470D525F"/>
    <w:rsid w:val="4711D61E"/>
    <w:rsid w:val="4714B4AF"/>
    <w:rsid w:val="471A110E"/>
    <w:rsid w:val="47257084"/>
    <w:rsid w:val="47280B60"/>
    <w:rsid w:val="4728B4F2"/>
    <w:rsid w:val="472CF368"/>
    <w:rsid w:val="472EB060"/>
    <w:rsid w:val="472EDAE4"/>
    <w:rsid w:val="4737ED13"/>
    <w:rsid w:val="47397937"/>
    <w:rsid w:val="473A2B7A"/>
    <w:rsid w:val="473E9800"/>
    <w:rsid w:val="47450481"/>
    <w:rsid w:val="474C3053"/>
    <w:rsid w:val="47501C67"/>
    <w:rsid w:val="47582C63"/>
    <w:rsid w:val="475854B1"/>
    <w:rsid w:val="47596C72"/>
    <w:rsid w:val="4767A6B7"/>
    <w:rsid w:val="476BED8B"/>
    <w:rsid w:val="47727134"/>
    <w:rsid w:val="47747A6C"/>
    <w:rsid w:val="4775045A"/>
    <w:rsid w:val="477A2140"/>
    <w:rsid w:val="477AE109"/>
    <w:rsid w:val="4788ACC4"/>
    <w:rsid w:val="478B3D28"/>
    <w:rsid w:val="479218CD"/>
    <w:rsid w:val="4798449A"/>
    <w:rsid w:val="479EEC10"/>
    <w:rsid w:val="47AD9802"/>
    <w:rsid w:val="47B110B9"/>
    <w:rsid w:val="47B3611A"/>
    <w:rsid w:val="47B3B052"/>
    <w:rsid w:val="47B7429D"/>
    <w:rsid w:val="47BAB0C3"/>
    <w:rsid w:val="47BC36ED"/>
    <w:rsid w:val="47C26835"/>
    <w:rsid w:val="47D256BB"/>
    <w:rsid w:val="47DC3E77"/>
    <w:rsid w:val="47E19CC2"/>
    <w:rsid w:val="47E26F10"/>
    <w:rsid w:val="47E35F24"/>
    <w:rsid w:val="47E561D3"/>
    <w:rsid w:val="47EE739D"/>
    <w:rsid w:val="47F23AE6"/>
    <w:rsid w:val="47F26D44"/>
    <w:rsid w:val="47F4B76A"/>
    <w:rsid w:val="47F5F312"/>
    <w:rsid w:val="47FB285A"/>
    <w:rsid w:val="47FBEBA5"/>
    <w:rsid w:val="47FE9808"/>
    <w:rsid w:val="48009B83"/>
    <w:rsid w:val="4804D7C8"/>
    <w:rsid w:val="48055CFD"/>
    <w:rsid w:val="480A1EC6"/>
    <w:rsid w:val="480BD602"/>
    <w:rsid w:val="480ED2AB"/>
    <w:rsid w:val="4820503B"/>
    <w:rsid w:val="482395B0"/>
    <w:rsid w:val="482B5B7F"/>
    <w:rsid w:val="482F3E7F"/>
    <w:rsid w:val="483143A5"/>
    <w:rsid w:val="483DBE66"/>
    <w:rsid w:val="4848A983"/>
    <w:rsid w:val="484A3802"/>
    <w:rsid w:val="484E3452"/>
    <w:rsid w:val="4851E23B"/>
    <w:rsid w:val="485331E8"/>
    <w:rsid w:val="485B141F"/>
    <w:rsid w:val="4867E0E8"/>
    <w:rsid w:val="4868B379"/>
    <w:rsid w:val="486CE0C4"/>
    <w:rsid w:val="4871CA70"/>
    <w:rsid w:val="487F6038"/>
    <w:rsid w:val="48817FC4"/>
    <w:rsid w:val="48823080"/>
    <w:rsid w:val="48845D02"/>
    <w:rsid w:val="4887429D"/>
    <w:rsid w:val="4887EF58"/>
    <w:rsid w:val="489001D5"/>
    <w:rsid w:val="4893B646"/>
    <w:rsid w:val="48A50139"/>
    <w:rsid w:val="48AA231E"/>
    <w:rsid w:val="48B35D9B"/>
    <w:rsid w:val="48B6B6E9"/>
    <w:rsid w:val="48BA24E3"/>
    <w:rsid w:val="48BCDEE0"/>
    <w:rsid w:val="48BDFB45"/>
    <w:rsid w:val="48BF1761"/>
    <w:rsid w:val="48C03A3A"/>
    <w:rsid w:val="48C1D1EA"/>
    <w:rsid w:val="48C54E35"/>
    <w:rsid w:val="48C5E576"/>
    <w:rsid w:val="48C605CB"/>
    <w:rsid w:val="48D3CF0B"/>
    <w:rsid w:val="48D80ECA"/>
    <w:rsid w:val="48D8E4F5"/>
    <w:rsid w:val="48D97BB1"/>
    <w:rsid w:val="48DB8A93"/>
    <w:rsid w:val="48DFA474"/>
    <w:rsid w:val="48E00ED3"/>
    <w:rsid w:val="48E2A871"/>
    <w:rsid w:val="48E53062"/>
    <w:rsid w:val="48E649A0"/>
    <w:rsid w:val="48F02CCD"/>
    <w:rsid w:val="48FC502D"/>
    <w:rsid w:val="49014E49"/>
    <w:rsid w:val="49079BBE"/>
    <w:rsid w:val="49095E85"/>
    <w:rsid w:val="4913E1BE"/>
    <w:rsid w:val="4918AC56"/>
    <w:rsid w:val="4920703E"/>
    <w:rsid w:val="49312CA8"/>
    <w:rsid w:val="494340F5"/>
    <w:rsid w:val="49450558"/>
    <w:rsid w:val="49530574"/>
    <w:rsid w:val="4956BCCB"/>
    <w:rsid w:val="495AF67F"/>
    <w:rsid w:val="49621DD8"/>
    <w:rsid w:val="4969AAC7"/>
    <w:rsid w:val="4977B48B"/>
    <w:rsid w:val="4979F8CF"/>
    <w:rsid w:val="497ABDE5"/>
    <w:rsid w:val="497C6D03"/>
    <w:rsid w:val="497E1AD1"/>
    <w:rsid w:val="497E84F7"/>
    <w:rsid w:val="497F3B46"/>
    <w:rsid w:val="4980CF87"/>
    <w:rsid w:val="4982D0C5"/>
    <w:rsid w:val="498380B3"/>
    <w:rsid w:val="4986D9C0"/>
    <w:rsid w:val="4988B5C2"/>
    <w:rsid w:val="498B77B2"/>
    <w:rsid w:val="498C95DF"/>
    <w:rsid w:val="498F1D6C"/>
    <w:rsid w:val="4999F1B8"/>
    <w:rsid w:val="49A0A253"/>
    <w:rsid w:val="49A1BC9C"/>
    <w:rsid w:val="49A2099E"/>
    <w:rsid w:val="49A2E24B"/>
    <w:rsid w:val="49AF12BA"/>
    <w:rsid w:val="49B0E7D0"/>
    <w:rsid w:val="49B36FDB"/>
    <w:rsid w:val="49B7867B"/>
    <w:rsid w:val="49B820DD"/>
    <w:rsid w:val="49BA610B"/>
    <w:rsid w:val="49BC553D"/>
    <w:rsid w:val="49C35574"/>
    <w:rsid w:val="49C3FABD"/>
    <w:rsid w:val="49C7A038"/>
    <w:rsid w:val="49D33674"/>
    <w:rsid w:val="49D39E97"/>
    <w:rsid w:val="49D72962"/>
    <w:rsid w:val="49D82B4A"/>
    <w:rsid w:val="49D8F402"/>
    <w:rsid w:val="49E026D1"/>
    <w:rsid w:val="49E1E6EA"/>
    <w:rsid w:val="49E4E802"/>
    <w:rsid w:val="49E8F9A9"/>
    <w:rsid w:val="49EAC470"/>
    <w:rsid w:val="49EE3D28"/>
    <w:rsid w:val="49F7E869"/>
    <w:rsid w:val="49FF1FF2"/>
    <w:rsid w:val="49FFA6A7"/>
    <w:rsid w:val="4A04B958"/>
    <w:rsid w:val="4A09F842"/>
    <w:rsid w:val="4A0A6ECF"/>
    <w:rsid w:val="4A148DF8"/>
    <w:rsid w:val="4A1DEFA0"/>
    <w:rsid w:val="4A1EC02A"/>
    <w:rsid w:val="4A207351"/>
    <w:rsid w:val="4A2AA6B3"/>
    <w:rsid w:val="4A2C3236"/>
    <w:rsid w:val="4A2D2C8D"/>
    <w:rsid w:val="4A356C51"/>
    <w:rsid w:val="4A39297C"/>
    <w:rsid w:val="4A3B7CC1"/>
    <w:rsid w:val="4A410393"/>
    <w:rsid w:val="4A4145D2"/>
    <w:rsid w:val="4A43BC18"/>
    <w:rsid w:val="4A447F05"/>
    <w:rsid w:val="4A48E647"/>
    <w:rsid w:val="4A4C2388"/>
    <w:rsid w:val="4A4C871C"/>
    <w:rsid w:val="4A4E3EA0"/>
    <w:rsid w:val="4A4EE0B9"/>
    <w:rsid w:val="4A4F53AC"/>
    <w:rsid w:val="4A50FD0B"/>
    <w:rsid w:val="4A56F23F"/>
    <w:rsid w:val="4A5AAD42"/>
    <w:rsid w:val="4A5CFB52"/>
    <w:rsid w:val="4A6263FE"/>
    <w:rsid w:val="4A638F18"/>
    <w:rsid w:val="4A642B7A"/>
    <w:rsid w:val="4A68B36E"/>
    <w:rsid w:val="4A729F48"/>
    <w:rsid w:val="4A790D1C"/>
    <w:rsid w:val="4A7DDC64"/>
    <w:rsid w:val="4A7F25DD"/>
    <w:rsid w:val="4A81EAF9"/>
    <w:rsid w:val="4A8D2147"/>
    <w:rsid w:val="4A98981B"/>
    <w:rsid w:val="4AA9AF2E"/>
    <w:rsid w:val="4AAA9833"/>
    <w:rsid w:val="4ABB0A9C"/>
    <w:rsid w:val="4ABE6678"/>
    <w:rsid w:val="4AC0A7DB"/>
    <w:rsid w:val="4AC0C84B"/>
    <w:rsid w:val="4AC2D391"/>
    <w:rsid w:val="4AC48A18"/>
    <w:rsid w:val="4AC68EC1"/>
    <w:rsid w:val="4AD3A165"/>
    <w:rsid w:val="4AD41CF4"/>
    <w:rsid w:val="4AD610FF"/>
    <w:rsid w:val="4AE27447"/>
    <w:rsid w:val="4AF86BE5"/>
    <w:rsid w:val="4AFBE710"/>
    <w:rsid w:val="4B004C95"/>
    <w:rsid w:val="4B0916A7"/>
    <w:rsid w:val="4B0A3F34"/>
    <w:rsid w:val="4B0A9C2E"/>
    <w:rsid w:val="4B0CF8CF"/>
    <w:rsid w:val="4B0DB25C"/>
    <w:rsid w:val="4B105024"/>
    <w:rsid w:val="4B121934"/>
    <w:rsid w:val="4B27E537"/>
    <w:rsid w:val="4B297117"/>
    <w:rsid w:val="4B2F88F1"/>
    <w:rsid w:val="4B30CD52"/>
    <w:rsid w:val="4B3CE713"/>
    <w:rsid w:val="4B3E9917"/>
    <w:rsid w:val="4B42D1C3"/>
    <w:rsid w:val="4B43351D"/>
    <w:rsid w:val="4B447B45"/>
    <w:rsid w:val="4B44C683"/>
    <w:rsid w:val="4B455132"/>
    <w:rsid w:val="4B45F84E"/>
    <w:rsid w:val="4B50C849"/>
    <w:rsid w:val="4B51A00E"/>
    <w:rsid w:val="4B58732D"/>
    <w:rsid w:val="4B591E73"/>
    <w:rsid w:val="4B5D0676"/>
    <w:rsid w:val="4B5EE91B"/>
    <w:rsid w:val="4B67B35A"/>
    <w:rsid w:val="4B7029C5"/>
    <w:rsid w:val="4B71AB05"/>
    <w:rsid w:val="4B720F83"/>
    <w:rsid w:val="4B77B01A"/>
    <w:rsid w:val="4B7B4CEF"/>
    <w:rsid w:val="4B85CFD5"/>
    <w:rsid w:val="4B89493E"/>
    <w:rsid w:val="4B896749"/>
    <w:rsid w:val="4B89AE52"/>
    <w:rsid w:val="4B8A2E8E"/>
    <w:rsid w:val="4B8A706C"/>
    <w:rsid w:val="4B8B185F"/>
    <w:rsid w:val="4B8FA395"/>
    <w:rsid w:val="4B9042FD"/>
    <w:rsid w:val="4B92EFA9"/>
    <w:rsid w:val="4B945252"/>
    <w:rsid w:val="4B9491F2"/>
    <w:rsid w:val="4B9B230A"/>
    <w:rsid w:val="4BA370A1"/>
    <w:rsid w:val="4BA63B88"/>
    <w:rsid w:val="4BADF667"/>
    <w:rsid w:val="4BC08B98"/>
    <w:rsid w:val="4BC6191A"/>
    <w:rsid w:val="4BC8E518"/>
    <w:rsid w:val="4BCA95E5"/>
    <w:rsid w:val="4BCC73AB"/>
    <w:rsid w:val="4BD09E2B"/>
    <w:rsid w:val="4BD7033F"/>
    <w:rsid w:val="4BDD1068"/>
    <w:rsid w:val="4BE3D2E9"/>
    <w:rsid w:val="4BE9DC6D"/>
    <w:rsid w:val="4BEC8C66"/>
    <w:rsid w:val="4BF0F3E5"/>
    <w:rsid w:val="4BF2825B"/>
    <w:rsid w:val="4BF2DEC9"/>
    <w:rsid w:val="4BF38C93"/>
    <w:rsid w:val="4BFE52E2"/>
    <w:rsid w:val="4C0557DA"/>
    <w:rsid w:val="4C11CDD6"/>
    <w:rsid w:val="4C11D2B8"/>
    <w:rsid w:val="4C131EC6"/>
    <w:rsid w:val="4C15DF1A"/>
    <w:rsid w:val="4C1BD0CD"/>
    <w:rsid w:val="4C1ED990"/>
    <w:rsid w:val="4C21A6BA"/>
    <w:rsid w:val="4C2907F3"/>
    <w:rsid w:val="4C2B1C76"/>
    <w:rsid w:val="4C2F5C71"/>
    <w:rsid w:val="4C32EC13"/>
    <w:rsid w:val="4C334826"/>
    <w:rsid w:val="4C3A2866"/>
    <w:rsid w:val="4C3B709C"/>
    <w:rsid w:val="4C3E6DD7"/>
    <w:rsid w:val="4C3FE0BA"/>
    <w:rsid w:val="4C415A9E"/>
    <w:rsid w:val="4C45C067"/>
    <w:rsid w:val="4C488C98"/>
    <w:rsid w:val="4C502419"/>
    <w:rsid w:val="4C527EE1"/>
    <w:rsid w:val="4C557E4B"/>
    <w:rsid w:val="4C58565D"/>
    <w:rsid w:val="4C5F1E78"/>
    <w:rsid w:val="4C60475B"/>
    <w:rsid w:val="4C61E197"/>
    <w:rsid w:val="4C62BBC4"/>
    <w:rsid w:val="4C62C3B3"/>
    <w:rsid w:val="4C657663"/>
    <w:rsid w:val="4C664DA7"/>
    <w:rsid w:val="4C72773A"/>
    <w:rsid w:val="4C75EB80"/>
    <w:rsid w:val="4C75F57B"/>
    <w:rsid w:val="4C766C86"/>
    <w:rsid w:val="4C785F40"/>
    <w:rsid w:val="4C7B5F41"/>
    <w:rsid w:val="4C83A838"/>
    <w:rsid w:val="4C9A9FF8"/>
    <w:rsid w:val="4C9B2880"/>
    <w:rsid w:val="4C9D55BE"/>
    <w:rsid w:val="4CA0009F"/>
    <w:rsid w:val="4CA406CC"/>
    <w:rsid w:val="4CA7C248"/>
    <w:rsid w:val="4CB66B14"/>
    <w:rsid w:val="4CB69E89"/>
    <w:rsid w:val="4CB7813E"/>
    <w:rsid w:val="4CB78BE2"/>
    <w:rsid w:val="4CBAB022"/>
    <w:rsid w:val="4CBC562E"/>
    <w:rsid w:val="4CBCF3D8"/>
    <w:rsid w:val="4CBDEA32"/>
    <w:rsid w:val="4CCA576B"/>
    <w:rsid w:val="4CD2B8C5"/>
    <w:rsid w:val="4CE3C0EB"/>
    <w:rsid w:val="4CEC635D"/>
    <w:rsid w:val="4CED8C41"/>
    <w:rsid w:val="4CF021E5"/>
    <w:rsid w:val="4CF9C47B"/>
    <w:rsid w:val="4CFDA26F"/>
    <w:rsid w:val="4D02C591"/>
    <w:rsid w:val="4D064C45"/>
    <w:rsid w:val="4D096908"/>
    <w:rsid w:val="4D14E687"/>
    <w:rsid w:val="4D1594BC"/>
    <w:rsid w:val="4D16D712"/>
    <w:rsid w:val="4D20BE4C"/>
    <w:rsid w:val="4D20D840"/>
    <w:rsid w:val="4D2556AF"/>
    <w:rsid w:val="4D25C97C"/>
    <w:rsid w:val="4D28952A"/>
    <w:rsid w:val="4D4037C3"/>
    <w:rsid w:val="4D41DCDA"/>
    <w:rsid w:val="4D44E3A4"/>
    <w:rsid w:val="4D4781A4"/>
    <w:rsid w:val="4D4E93C4"/>
    <w:rsid w:val="4D54C59A"/>
    <w:rsid w:val="4D59EF41"/>
    <w:rsid w:val="4D6154EC"/>
    <w:rsid w:val="4D67F941"/>
    <w:rsid w:val="4D71AA0B"/>
    <w:rsid w:val="4D733A91"/>
    <w:rsid w:val="4D7B6EAB"/>
    <w:rsid w:val="4D7CE3BE"/>
    <w:rsid w:val="4D816E44"/>
    <w:rsid w:val="4D8348B4"/>
    <w:rsid w:val="4D92CCA0"/>
    <w:rsid w:val="4D936055"/>
    <w:rsid w:val="4D96D08A"/>
    <w:rsid w:val="4D9CA833"/>
    <w:rsid w:val="4D9D9755"/>
    <w:rsid w:val="4D9F2E99"/>
    <w:rsid w:val="4DA28277"/>
    <w:rsid w:val="4DA70FCA"/>
    <w:rsid w:val="4DAC5DC0"/>
    <w:rsid w:val="4DAE43CE"/>
    <w:rsid w:val="4DBCB2F1"/>
    <w:rsid w:val="4DBD1BDA"/>
    <w:rsid w:val="4DC0659F"/>
    <w:rsid w:val="4DCFF708"/>
    <w:rsid w:val="4DD3146E"/>
    <w:rsid w:val="4DE2874C"/>
    <w:rsid w:val="4DE3D3CF"/>
    <w:rsid w:val="4DEFF91C"/>
    <w:rsid w:val="4DF43140"/>
    <w:rsid w:val="4DF6248B"/>
    <w:rsid w:val="4DFF5E27"/>
    <w:rsid w:val="4E060D98"/>
    <w:rsid w:val="4E0640EC"/>
    <w:rsid w:val="4E147563"/>
    <w:rsid w:val="4E152A45"/>
    <w:rsid w:val="4E163146"/>
    <w:rsid w:val="4E17F25A"/>
    <w:rsid w:val="4E18097E"/>
    <w:rsid w:val="4E18F4F5"/>
    <w:rsid w:val="4E1B02F1"/>
    <w:rsid w:val="4E2D0A6D"/>
    <w:rsid w:val="4E2DD05E"/>
    <w:rsid w:val="4E361D9F"/>
    <w:rsid w:val="4E3723E2"/>
    <w:rsid w:val="4E387B8F"/>
    <w:rsid w:val="4E428EF4"/>
    <w:rsid w:val="4E47ACEF"/>
    <w:rsid w:val="4E48BA01"/>
    <w:rsid w:val="4E4A6300"/>
    <w:rsid w:val="4E50D01C"/>
    <w:rsid w:val="4E516B12"/>
    <w:rsid w:val="4E52BEBA"/>
    <w:rsid w:val="4E561F65"/>
    <w:rsid w:val="4E58D85A"/>
    <w:rsid w:val="4E58FF1A"/>
    <w:rsid w:val="4E5F3EBD"/>
    <w:rsid w:val="4E6F34D1"/>
    <w:rsid w:val="4E76289B"/>
    <w:rsid w:val="4E77D111"/>
    <w:rsid w:val="4E7B591A"/>
    <w:rsid w:val="4E7DCC29"/>
    <w:rsid w:val="4E821B39"/>
    <w:rsid w:val="4E84D96F"/>
    <w:rsid w:val="4E8893B6"/>
    <w:rsid w:val="4E8D6F04"/>
    <w:rsid w:val="4E900A8F"/>
    <w:rsid w:val="4E927313"/>
    <w:rsid w:val="4EA1705D"/>
    <w:rsid w:val="4EA20607"/>
    <w:rsid w:val="4EA6FB1A"/>
    <w:rsid w:val="4EAAB19D"/>
    <w:rsid w:val="4EADDADB"/>
    <w:rsid w:val="4EB126F6"/>
    <w:rsid w:val="4EB3B50A"/>
    <w:rsid w:val="4EBC5A53"/>
    <w:rsid w:val="4EBD6948"/>
    <w:rsid w:val="4EBEF7D9"/>
    <w:rsid w:val="4EC0E4DE"/>
    <w:rsid w:val="4EC11B4E"/>
    <w:rsid w:val="4EC1B687"/>
    <w:rsid w:val="4ED12D15"/>
    <w:rsid w:val="4ED4E067"/>
    <w:rsid w:val="4ED64EEF"/>
    <w:rsid w:val="4ED74FC4"/>
    <w:rsid w:val="4EEA01E8"/>
    <w:rsid w:val="4EEC7787"/>
    <w:rsid w:val="4EF0AC9B"/>
    <w:rsid w:val="4EF4B6EA"/>
    <w:rsid w:val="4EF56C3A"/>
    <w:rsid w:val="4EF990AF"/>
    <w:rsid w:val="4EFC263E"/>
    <w:rsid w:val="4EFD0AE8"/>
    <w:rsid w:val="4EFDB770"/>
    <w:rsid w:val="4F000634"/>
    <w:rsid w:val="4F04A27C"/>
    <w:rsid w:val="4F088491"/>
    <w:rsid w:val="4F08A55A"/>
    <w:rsid w:val="4F09FEBF"/>
    <w:rsid w:val="4F125C6D"/>
    <w:rsid w:val="4F1A0B88"/>
    <w:rsid w:val="4F1D98C7"/>
    <w:rsid w:val="4F1FD801"/>
    <w:rsid w:val="4F241568"/>
    <w:rsid w:val="4F2A31D8"/>
    <w:rsid w:val="4F341A63"/>
    <w:rsid w:val="4F35A2B0"/>
    <w:rsid w:val="4F35AF82"/>
    <w:rsid w:val="4F377547"/>
    <w:rsid w:val="4F388F33"/>
    <w:rsid w:val="4F40634E"/>
    <w:rsid w:val="4F4FD0F0"/>
    <w:rsid w:val="4F57BF8B"/>
    <w:rsid w:val="4F5BAB6F"/>
    <w:rsid w:val="4F5EF04C"/>
    <w:rsid w:val="4F60CEEE"/>
    <w:rsid w:val="4F685177"/>
    <w:rsid w:val="4F6D3417"/>
    <w:rsid w:val="4F6E9B01"/>
    <w:rsid w:val="4F72149D"/>
    <w:rsid w:val="4F77CCC3"/>
    <w:rsid w:val="4F77E082"/>
    <w:rsid w:val="4F7BF419"/>
    <w:rsid w:val="4F80D0E6"/>
    <w:rsid w:val="4F840369"/>
    <w:rsid w:val="4F8B919C"/>
    <w:rsid w:val="4F8B9368"/>
    <w:rsid w:val="4F8CF04B"/>
    <w:rsid w:val="4F9610B4"/>
    <w:rsid w:val="4F963AC2"/>
    <w:rsid w:val="4F963DDA"/>
    <w:rsid w:val="4F9BF7B8"/>
    <w:rsid w:val="4FA011EA"/>
    <w:rsid w:val="4FA5DDA3"/>
    <w:rsid w:val="4FA95001"/>
    <w:rsid w:val="4FAA961C"/>
    <w:rsid w:val="4FC0C3B4"/>
    <w:rsid w:val="4FCF25BE"/>
    <w:rsid w:val="4FD05A6D"/>
    <w:rsid w:val="4FD4B385"/>
    <w:rsid w:val="4FD72173"/>
    <w:rsid w:val="4FDA0D5B"/>
    <w:rsid w:val="4FDFF28D"/>
    <w:rsid w:val="4FE1CEA1"/>
    <w:rsid w:val="4FF162DE"/>
    <w:rsid w:val="4FF18A64"/>
    <w:rsid w:val="4FFC17FA"/>
    <w:rsid w:val="4FFDF159"/>
    <w:rsid w:val="4FFF97B7"/>
    <w:rsid w:val="5009FBE7"/>
    <w:rsid w:val="50166D03"/>
    <w:rsid w:val="50183F25"/>
    <w:rsid w:val="501B1322"/>
    <w:rsid w:val="501C6B32"/>
    <w:rsid w:val="501F7596"/>
    <w:rsid w:val="5024235F"/>
    <w:rsid w:val="502AEC46"/>
    <w:rsid w:val="502F2739"/>
    <w:rsid w:val="50306E93"/>
    <w:rsid w:val="5030FFAB"/>
    <w:rsid w:val="5034BC96"/>
    <w:rsid w:val="50374DBF"/>
    <w:rsid w:val="503AB1FF"/>
    <w:rsid w:val="50401C0D"/>
    <w:rsid w:val="5046EC42"/>
    <w:rsid w:val="504837BF"/>
    <w:rsid w:val="504965C4"/>
    <w:rsid w:val="5049F223"/>
    <w:rsid w:val="50553F05"/>
    <w:rsid w:val="505906CC"/>
    <w:rsid w:val="505F07EE"/>
    <w:rsid w:val="5062D762"/>
    <w:rsid w:val="50644B65"/>
    <w:rsid w:val="506541AC"/>
    <w:rsid w:val="506BCAFE"/>
    <w:rsid w:val="506D25C4"/>
    <w:rsid w:val="506DBD0B"/>
    <w:rsid w:val="50798E16"/>
    <w:rsid w:val="50832366"/>
    <w:rsid w:val="508827F8"/>
    <w:rsid w:val="5093D931"/>
    <w:rsid w:val="509A3C48"/>
    <w:rsid w:val="509CC898"/>
    <w:rsid w:val="50A07ADC"/>
    <w:rsid w:val="50A21925"/>
    <w:rsid w:val="50A55DE1"/>
    <w:rsid w:val="50A6FC8E"/>
    <w:rsid w:val="50A9ADA2"/>
    <w:rsid w:val="50ADD6CD"/>
    <w:rsid w:val="50BAADD0"/>
    <w:rsid w:val="50BCBFE6"/>
    <w:rsid w:val="50BCD48F"/>
    <w:rsid w:val="50C03817"/>
    <w:rsid w:val="50C47180"/>
    <w:rsid w:val="50C7E4D4"/>
    <w:rsid w:val="50CD88DE"/>
    <w:rsid w:val="50D0A22D"/>
    <w:rsid w:val="50D0B970"/>
    <w:rsid w:val="50D2A288"/>
    <w:rsid w:val="50D770F4"/>
    <w:rsid w:val="50DC58BA"/>
    <w:rsid w:val="50F0A481"/>
    <w:rsid w:val="50F5C5FC"/>
    <w:rsid w:val="50F90F94"/>
    <w:rsid w:val="50FB195D"/>
    <w:rsid w:val="50FD66D0"/>
    <w:rsid w:val="50FFC58B"/>
    <w:rsid w:val="5100CAA4"/>
    <w:rsid w:val="5105D043"/>
    <w:rsid w:val="510763F4"/>
    <w:rsid w:val="5107A58D"/>
    <w:rsid w:val="5109FE85"/>
    <w:rsid w:val="510E7017"/>
    <w:rsid w:val="51148663"/>
    <w:rsid w:val="51157950"/>
    <w:rsid w:val="51158730"/>
    <w:rsid w:val="51163281"/>
    <w:rsid w:val="511CE0CC"/>
    <w:rsid w:val="512C8133"/>
    <w:rsid w:val="512ED144"/>
    <w:rsid w:val="5136E609"/>
    <w:rsid w:val="51380E37"/>
    <w:rsid w:val="51402237"/>
    <w:rsid w:val="5141E01A"/>
    <w:rsid w:val="5146CB0B"/>
    <w:rsid w:val="5148A8EA"/>
    <w:rsid w:val="5150265C"/>
    <w:rsid w:val="515029A5"/>
    <w:rsid w:val="515C8D81"/>
    <w:rsid w:val="5161B23E"/>
    <w:rsid w:val="5165B23B"/>
    <w:rsid w:val="516778C7"/>
    <w:rsid w:val="516D01AD"/>
    <w:rsid w:val="5173F3F4"/>
    <w:rsid w:val="5178ECA5"/>
    <w:rsid w:val="51797769"/>
    <w:rsid w:val="51892968"/>
    <w:rsid w:val="518B620F"/>
    <w:rsid w:val="518E1172"/>
    <w:rsid w:val="51956C0F"/>
    <w:rsid w:val="5198D1E6"/>
    <w:rsid w:val="51A1EB67"/>
    <w:rsid w:val="51A2182E"/>
    <w:rsid w:val="51AB2494"/>
    <w:rsid w:val="51AC9162"/>
    <w:rsid w:val="51B74107"/>
    <w:rsid w:val="51B9AB2A"/>
    <w:rsid w:val="51BCD2FA"/>
    <w:rsid w:val="51BDA887"/>
    <w:rsid w:val="51CEC5DF"/>
    <w:rsid w:val="51D16204"/>
    <w:rsid w:val="51D3075F"/>
    <w:rsid w:val="51D66A02"/>
    <w:rsid w:val="51D6D778"/>
    <w:rsid w:val="51D9E053"/>
    <w:rsid w:val="51DABAD4"/>
    <w:rsid w:val="51DC8133"/>
    <w:rsid w:val="51E2330F"/>
    <w:rsid w:val="51E48EB6"/>
    <w:rsid w:val="51EC1B39"/>
    <w:rsid w:val="51F25D0F"/>
    <w:rsid w:val="51F2D258"/>
    <w:rsid w:val="51FB0460"/>
    <w:rsid w:val="51FBB496"/>
    <w:rsid w:val="51FF1461"/>
    <w:rsid w:val="52073515"/>
    <w:rsid w:val="520B3EE7"/>
    <w:rsid w:val="520D1DD3"/>
    <w:rsid w:val="520FB63A"/>
    <w:rsid w:val="52146F6C"/>
    <w:rsid w:val="522429AE"/>
    <w:rsid w:val="5224F46C"/>
    <w:rsid w:val="52279B8B"/>
    <w:rsid w:val="522C140F"/>
    <w:rsid w:val="523123B6"/>
    <w:rsid w:val="5240BD40"/>
    <w:rsid w:val="5245110C"/>
    <w:rsid w:val="52488986"/>
    <w:rsid w:val="524A83A4"/>
    <w:rsid w:val="524CF373"/>
    <w:rsid w:val="524E3EAB"/>
    <w:rsid w:val="5252E1BB"/>
    <w:rsid w:val="5253AF58"/>
    <w:rsid w:val="525411EC"/>
    <w:rsid w:val="525AFA3C"/>
    <w:rsid w:val="5261F890"/>
    <w:rsid w:val="526468D3"/>
    <w:rsid w:val="52676F69"/>
    <w:rsid w:val="526A5596"/>
    <w:rsid w:val="526C163F"/>
    <w:rsid w:val="526DE7D8"/>
    <w:rsid w:val="52746645"/>
    <w:rsid w:val="52775E1A"/>
    <w:rsid w:val="5279B1F4"/>
    <w:rsid w:val="527EE1E6"/>
    <w:rsid w:val="527F2EBF"/>
    <w:rsid w:val="527F9EA2"/>
    <w:rsid w:val="5282D389"/>
    <w:rsid w:val="5293D911"/>
    <w:rsid w:val="5299A9CE"/>
    <w:rsid w:val="52A0FDE4"/>
    <w:rsid w:val="52A8E28E"/>
    <w:rsid w:val="52AAEEA5"/>
    <w:rsid w:val="52AE18EF"/>
    <w:rsid w:val="52B2F8FA"/>
    <w:rsid w:val="52BC7D90"/>
    <w:rsid w:val="52C1F5E9"/>
    <w:rsid w:val="52C2B685"/>
    <w:rsid w:val="52D0A3CC"/>
    <w:rsid w:val="52D11E81"/>
    <w:rsid w:val="52D70F7D"/>
    <w:rsid w:val="52D71B2A"/>
    <w:rsid w:val="52D86381"/>
    <w:rsid w:val="52DFABE6"/>
    <w:rsid w:val="52E74D6F"/>
    <w:rsid w:val="52EBA277"/>
    <w:rsid w:val="52EEBA55"/>
    <w:rsid w:val="52EFD688"/>
    <w:rsid w:val="52FE3CF0"/>
    <w:rsid w:val="52FE9BF9"/>
    <w:rsid w:val="53025128"/>
    <w:rsid w:val="5303CA9B"/>
    <w:rsid w:val="530CCA7E"/>
    <w:rsid w:val="531BF1F4"/>
    <w:rsid w:val="531EDCE9"/>
    <w:rsid w:val="532BA656"/>
    <w:rsid w:val="532F8CC0"/>
    <w:rsid w:val="5330E257"/>
    <w:rsid w:val="53355CA1"/>
    <w:rsid w:val="5335DB09"/>
    <w:rsid w:val="5338EDFC"/>
    <w:rsid w:val="533E8E2B"/>
    <w:rsid w:val="534A13B8"/>
    <w:rsid w:val="534A5EB6"/>
    <w:rsid w:val="5351679B"/>
    <w:rsid w:val="535BF6D6"/>
    <w:rsid w:val="53676D95"/>
    <w:rsid w:val="536960A9"/>
    <w:rsid w:val="536C1216"/>
    <w:rsid w:val="536CAF7A"/>
    <w:rsid w:val="536EF417"/>
    <w:rsid w:val="537255F7"/>
    <w:rsid w:val="5373AE58"/>
    <w:rsid w:val="53757B42"/>
    <w:rsid w:val="53795456"/>
    <w:rsid w:val="53798E83"/>
    <w:rsid w:val="53823FC9"/>
    <w:rsid w:val="538A9856"/>
    <w:rsid w:val="538D7839"/>
    <w:rsid w:val="538F724B"/>
    <w:rsid w:val="5391A407"/>
    <w:rsid w:val="53970CE9"/>
    <w:rsid w:val="5397F497"/>
    <w:rsid w:val="53992536"/>
    <w:rsid w:val="539AA464"/>
    <w:rsid w:val="539F16D6"/>
    <w:rsid w:val="53A3479C"/>
    <w:rsid w:val="53A52730"/>
    <w:rsid w:val="53AAD492"/>
    <w:rsid w:val="53B0EA53"/>
    <w:rsid w:val="53B48FE5"/>
    <w:rsid w:val="53BBD281"/>
    <w:rsid w:val="53C03E3E"/>
    <w:rsid w:val="53C0701E"/>
    <w:rsid w:val="53C0E7B6"/>
    <w:rsid w:val="53C909AD"/>
    <w:rsid w:val="53CBA104"/>
    <w:rsid w:val="53D69F36"/>
    <w:rsid w:val="53DF020F"/>
    <w:rsid w:val="53E4C9EB"/>
    <w:rsid w:val="53EB3D74"/>
    <w:rsid w:val="53EB745A"/>
    <w:rsid w:val="53F094E0"/>
    <w:rsid w:val="53FE3DDC"/>
    <w:rsid w:val="540083A3"/>
    <w:rsid w:val="5401FD01"/>
    <w:rsid w:val="54034944"/>
    <w:rsid w:val="54088700"/>
    <w:rsid w:val="540E3D0D"/>
    <w:rsid w:val="5421E50E"/>
    <w:rsid w:val="5428B7FA"/>
    <w:rsid w:val="5433747D"/>
    <w:rsid w:val="543579C8"/>
    <w:rsid w:val="543A6DF0"/>
    <w:rsid w:val="543C219B"/>
    <w:rsid w:val="54484E57"/>
    <w:rsid w:val="545669F7"/>
    <w:rsid w:val="545DBDB8"/>
    <w:rsid w:val="5464BC09"/>
    <w:rsid w:val="5465A1AB"/>
    <w:rsid w:val="54751C8C"/>
    <w:rsid w:val="54789271"/>
    <w:rsid w:val="5478CAE3"/>
    <w:rsid w:val="547AAD67"/>
    <w:rsid w:val="547B8C82"/>
    <w:rsid w:val="547BDCF3"/>
    <w:rsid w:val="547FEB4B"/>
    <w:rsid w:val="5480D898"/>
    <w:rsid w:val="5489811B"/>
    <w:rsid w:val="548BB504"/>
    <w:rsid w:val="548EF3E5"/>
    <w:rsid w:val="54905940"/>
    <w:rsid w:val="5492DC44"/>
    <w:rsid w:val="549408C0"/>
    <w:rsid w:val="5497C444"/>
    <w:rsid w:val="54A3AC64"/>
    <w:rsid w:val="54A44804"/>
    <w:rsid w:val="54A610CF"/>
    <w:rsid w:val="54AD5042"/>
    <w:rsid w:val="54AF234F"/>
    <w:rsid w:val="54B03F69"/>
    <w:rsid w:val="54B4B89E"/>
    <w:rsid w:val="54B6EC5E"/>
    <w:rsid w:val="54B899C4"/>
    <w:rsid w:val="54BA1702"/>
    <w:rsid w:val="54BC3DB6"/>
    <w:rsid w:val="54C49CC1"/>
    <w:rsid w:val="54C9E8CA"/>
    <w:rsid w:val="54CD7765"/>
    <w:rsid w:val="54DC264B"/>
    <w:rsid w:val="54E1E40A"/>
    <w:rsid w:val="54E21D2B"/>
    <w:rsid w:val="54E800D3"/>
    <w:rsid w:val="54EA88CA"/>
    <w:rsid w:val="54EC2E02"/>
    <w:rsid w:val="54F0B65A"/>
    <w:rsid w:val="54F19BE4"/>
    <w:rsid w:val="54F9DEC6"/>
    <w:rsid w:val="54FA6C5B"/>
    <w:rsid w:val="54FB9893"/>
    <w:rsid w:val="54FFA34F"/>
    <w:rsid w:val="550374DD"/>
    <w:rsid w:val="55085E38"/>
    <w:rsid w:val="5509806C"/>
    <w:rsid w:val="550DC22A"/>
    <w:rsid w:val="551AA37B"/>
    <w:rsid w:val="55219D9A"/>
    <w:rsid w:val="5528A39D"/>
    <w:rsid w:val="552969A9"/>
    <w:rsid w:val="552A9CC5"/>
    <w:rsid w:val="552C7A57"/>
    <w:rsid w:val="552D33CD"/>
    <w:rsid w:val="55311352"/>
    <w:rsid w:val="5540EF48"/>
    <w:rsid w:val="55412A62"/>
    <w:rsid w:val="55415915"/>
    <w:rsid w:val="55438C8D"/>
    <w:rsid w:val="55448820"/>
    <w:rsid w:val="55462F56"/>
    <w:rsid w:val="554C4A7D"/>
    <w:rsid w:val="5550E404"/>
    <w:rsid w:val="555B6FF5"/>
    <w:rsid w:val="555D2D94"/>
    <w:rsid w:val="556194CB"/>
    <w:rsid w:val="5564A33E"/>
    <w:rsid w:val="5564FE24"/>
    <w:rsid w:val="5565AD21"/>
    <w:rsid w:val="55792E9B"/>
    <w:rsid w:val="557EBA84"/>
    <w:rsid w:val="558105FC"/>
    <w:rsid w:val="5581A4F7"/>
    <w:rsid w:val="55905EB9"/>
    <w:rsid w:val="55946449"/>
    <w:rsid w:val="5594A81C"/>
    <w:rsid w:val="5596842B"/>
    <w:rsid w:val="55A02E47"/>
    <w:rsid w:val="55A13255"/>
    <w:rsid w:val="55A4EEB5"/>
    <w:rsid w:val="55A811CF"/>
    <w:rsid w:val="55A9139B"/>
    <w:rsid w:val="55A926CC"/>
    <w:rsid w:val="55AA7CF0"/>
    <w:rsid w:val="55B4A0FB"/>
    <w:rsid w:val="55C25FAF"/>
    <w:rsid w:val="55C7BA04"/>
    <w:rsid w:val="55CBE73A"/>
    <w:rsid w:val="55D67D58"/>
    <w:rsid w:val="55E900A7"/>
    <w:rsid w:val="55EA2B27"/>
    <w:rsid w:val="55F0310B"/>
    <w:rsid w:val="55F47352"/>
    <w:rsid w:val="55F5ADB4"/>
    <w:rsid w:val="55F60C52"/>
    <w:rsid w:val="55F93E37"/>
    <w:rsid w:val="55FA6016"/>
    <w:rsid w:val="55FBF1A6"/>
    <w:rsid w:val="55FDD8DF"/>
    <w:rsid w:val="5604FCC8"/>
    <w:rsid w:val="5607FE31"/>
    <w:rsid w:val="56094E1C"/>
    <w:rsid w:val="560A733B"/>
    <w:rsid w:val="560D5E58"/>
    <w:rsid w:val="56170300"/>
    <w:rsid w:val="5619F84C"/>
    <w:rsid w:val="561A65F8"/>
    <w:rsid w:val="561C49A4"/>
    <w:rsid w:val="561D451F"/>
    <w:rsid w:val="561EC42E"/>
    <w:rsid w:val="562F9C5D"/>
    <w:rsid w:val="5634335C"/>
    <w:rsid w:val="56394B02"/>
    <w:rsid w:val="563A1A61"/>
    <w:rsid w:val="563DA929"/>
    <w:rsid w:val="5645775C"/>
    <w:rsid w:val="56461D79"/>
    <w:rsid w:val="564A7176"/>
    <w:rsid w:val="564B72E0"/>
    <w:rsid w:val="564F6FE1"/>
    <w:rsid w:val="565320AA"/>
    <w:rsid w:val="565C67E4"/>
    <w:rsid w:val="5660B915"/>
    <w:rsid w:val="5662698D"/>
    <w:rsid w:val="5664915E"/>
    <w:rsid w:val="5666B228"/>
    <w:rsid w:val="5667F96C"/>
    <w:rsid w:val="566BECD9"/>
    <w:rsid w:val="566CBC4C"/>
    <w:rsid w:val="5677B89D"/>
    <w:rsid w:val="5678B8FD"/>
    <w:rsid w:val="567CA47D"/>
    <w:rsid w:val="5680C393"/>
    <w:rsid w:val="568142CC"/>
    <w:rsid w:val="56816AAE"/>
    <w:rsid w:val="5682F53D"/>
    <w:rsid w:val="56841D7E"/>
    <w:rsid w:val="568F5A55"/>
    <w:rsid w:val="56A052AD"/>
    <w:rsid w:val="56A9F14D"/>
    <w:rsid w:val="56B260F6"/>
    <w:rsid w:val="56B3D079"/>
    <w:rsid w:val="56B3F557"/>
    <w:rsid w:val="56B6968E"/>
    <w:rsid w:val="56B874E2"/>
    <w:rsid w:val="56C5486A"/>
    <w:rsid w:val="56D88283"/>
    <w:rsid w:val="56E374DA"/>
    <w:rsid w:val="56E45A19"/>
    <w:rsid w:val="56E4EDDC"/>
    <w:rsid w:val="56F4EC6D"/>
    <w:rsid w:val="56F759C3"/>
    <w:rsid w:val="570196D9"/>
    <w:rsid w:val="5702167B"/>
    <w:rsid w:val="570237B4"/>
    <w:rsid w:val="570CD5B6"/>
    <w:rsid w:val="572099AD"/>
    <w:rsid w:val="57221142"/>
    <w:rsid w:val="57221E1B"/>
    <w:rsid w:val="57254946"/>
    <w:rsid w:val="57278D47"/>
    <w:rsid w:val="5737F451"/>
    <w:rsid w:val="573817E5"/>
    <w:rsid w:val="573C3F08"/>
    <w:rsid w:val="57455A3D"/>
    <w:rsid w:val="57485A9C"/>
    <w:rsid w:val="574F412C"/>
    <w:rsid w:val="575020E5"/>
    <w:rsid w:val="57556F7B"/>
    <w:rsid w:val="575FE399"/>
    <w:rsid w:val="57650520"/>
    <w:rsid w:val="57655BBF"/>
    <w:rsid w:val="5767A17B"/>
    <w:rsid w:val="57879EAE"/>
    <w:rsid w:val="5788A3A7"/>
    <w:rsid w:val="578AFD8E"/>
    <w:rsid w:val="578D1F85"/>
    <w:rsid w:val="57932A32"/>
    <w:rsid w:val="57958340"/>
    <w:rsid w:val="579BDBF0"/>
    <w:rsid w:val="579D1913"/>
    <w:rsid w:val="57A3647D"/>
    <w:rsid w:val="57A4EB6D"/>
    <w:rsid w:val="57A80912"/>
    <w:rsid w:val="57AE97B2"/>
    <w:rsid w:val="57B0089C"/>
    <w:rsid w:val="57B12072"/>
    <w:rsid w:val="57C6406F"/>
    <w:rsid w:val="57C852F0"/>
    <w:rsid w:val="57D1C9BB"/>
    <w:rsid w:val="57D6E684"/>
    <w:rsid w:val="57E7653D"/>
    <w:rsid w:val="57EADAD4"/>
    <w:rsid w:val="57EB6768"/>
    <w:rsid w:val="57EEF1D9"/>
    <w:rsid w:val="57F6CC65"/>
    <w:rsid w:val="57F6D27A"/>
    <w:rsid w:val="57FBE728"/>
    <w:rsid w:val="58030166"/>
    <w:rsid w:val="58058CB1"/>
    <w:rsid w:val="580B3500"/>
    <w:rsid w:val="580C1739"/>
    <w:rsid w:val="580E8159"/>
    <w:rsid w:val="58143892"/>
    <w:rsid w:val="58145236"/>
    <w:rsid w:val="58189CAA"/>
    <w:rsid w:val="581A44D8"/>
    <w:rsid w:val="5820BAB0"/>
    <w:rsid w:val="58239BCA"/>
    <w:rsid w:val="5825E0BE"/>
    <w:rsid w:val="58292EA6"/>
    <w:rsid w:val="582FB6C1"/>
    <w:rsid w:val="5836F492"/>
    <w:rsid w:val="583E97A2"/>
    <w:rsid w:val="58423552"/>
    <w:rsid w:val="58424688"/>
    <w:rsid w:val="584B412F"/>
    <w:rsid w:val="58559A6A"/>
    <w:rsid w:val="5855C433"/>
    <w:rsid w:val="5856D4C6"/>
    <w:rsid w:val="5858EF16"/>
    <w:rsid w:val="585A8594"/>
    <w:rsid w:val="586238B0"/>
    <w:rsid w:val="58625CA4"/>
    <w:rsid w:val="5862A5D3"/>
    <w:rsid w:val="5865969F"/>
    <w:rsid w:val="5865C34F"/>
    <w:rsid w:val="58674FCC"/>
    <w:rsid w:val="5868743B"/>
    <w:rsid w:val="586C2773"/>
    <w:rsid w:val="586D97DB"/>
    <w:rsid w:val="588590A6"/>
    <w:rsid w:val="588A732B"/>
    <w:rsid w:val="5893E497"/>
    <w:rsid w:val="5893FBD6"/>
    <w:rsid w:val="5896E2D2"/>
    <w:rsid w:val="589ADFAA"/>
    <w:rsid w:val="589B4822"/>
    <w:rsid w:val="58A13FA2"/>
    <w:rsid w:val="58A58FD7"/>
    <w:rsid w:val="58A6F854"/>
    <w:rsid w:val="58A85151"/>
    <w:rsid w:val="58A8E8E4"/>
    <w:rsid w:val="58A99CB6"/>
    <w:rsid w:val="58AA9E1E"/>
    <w:rsid w:val="58AB7F89"/>
    <w:rsid w:val="58AF60AC"/>
    <w:rsid w:val="58AFB049"/>
    <w:rsid w:val="58B18EBB"/>
    <w:rsid w:val="58B226D2"/>
    <w:rsid w:val="58BD7D6B"/>
    <w:rsid w:val="58C090EE"/>
    <w:rsid w:val="58C485DC"/>
    <w:rsid w:val="58C74114"/>
    <w:rsid w:val="58C8A4E6"/>
    <w:rsid w:val="58C94E9B"/>
    <w:rsid w:val="58CA4155"/>
    <w:rsid w:val="58CA7E42"/>
    <w:rsid w:val="58D1DFDD"/>
    <w:rsid w:val="58D8134E"/>
    <w:rsid w:val="58DD08B7"/>
    <w:rsid w:val="58E6D39F"/>
    <w:rsid w:val="58EBCE86"/>
    <w:rsid w:val="58ED32AC"/>
    <w:rsid w:val="58F022C1"/>
    <w:rsid w:val="58F1D536"/>
    <w:rsid w:val="58FDCE83"/>
    <w:rsid w:val="5900BDC3"/>
    <w:rsid w:val="59031D03"/>
    <w:rsid w:val="590430D8"/>
    <w:rsid w:val="59043258"/>
    <w:rsid w:val="5904D0FB"/>
    <w:rsid w:val="590E9361"/>
    <w:rsid w:val="590F6A0C"/>
    <w:rsid w:val="59104EC3"/>
    <w:rsid w:val="59116BF7"/>
    <w:rsid w:val="59177C6F"/>
    <w:rsid w:val="591D06A0"/>
    <w:rsid w:val="591FD16B"/>
    <w:rsid w:val="59221F6C"/>
    <w:rsid w:val="59273CCB"/>
    <w:rsid w:val="59305795"/>
    <w:rsid w:val="59350F2E"/>
    <w:rsid w:val="593FF427"/>
    <w:rsid w:val="594018B2"/>
    <w:rsid w:val="5940AADD"/>
    <w:rsid w:val="5943B28D"/>
    <w:rsid w:val="5947DB48"/>
    <w:rsid w:val="59480A1C"/>
    <w:rsid w:val="5951574C"/>
    <w:rsid w:val="5952121B"/>
    <w:rsid w:val="59541426"/>
    <w:rsid w:val="59588B13"/>
    <w:rsid w:val="595E0827"/>
    <w:rsid w:val="595F09F3"/>
    <w:rsid w:val="5961EAE8"/>
    <w:rsid w:val="59633634"/>
    <w:rsid w:val="5964B4D0"/>
    <w:rsid w:val="5969E24F"/>
    <w:rsid w:val="596AF4A7"/>
    <w:rsid w:val="596FAEBF"/>
    <w:rsid w:val="5971343F"/>
    <w:rsid w:val="59738F1B"/>
    <w:rsid w:val="59749938"/>
    <w:rsid w:val="5976C404"/>
    <w:rsid w:val="597B3211"/>
    <w:rsid w:val="597EF3F0"/>
    <w:rsid w:val="597F1BFD"/>
    <w:rsid w:val="5984220C"/>
    <w:rsid w:val="59847A6D"/>
    <w:rsid w:val="598F4F7D"/>
    <w:rsid w:val="59918D42"/>
    <w:rsid w:val="599ABC53"/>
    <w:rsid w:val="599EC7E7"/>
    <w:rsid w:val="59A4806F"/>
    <w:rsid w:val="59A6DE07"/>
    <w:rsid w:val="59A87D43"/>
    <w:rsid w:val="59B37786"/>
    <w:rsid w:val="59B41550"/>
    <w:rsid w:val="59B64790"/>
    <w:rsid w:val="59B64D05"/>
    <w:rsid w:val="59C43EEC"/>
    <w:rsid w:val="59C75584"/>
    <w:rsid w:val="59C98F08"/>
    <w:rsid w:val="59CBD547"/>
    <w:rsid w:val="59CF3940"/>
    <w:rsid w:val="59D1B590"/>
    <w:rsid w:val="59D5B069"/>
    <w:rsid w:val="59D64460"/>
    <w:rsid w:val="59E100AB"/>
    <w:rsid w:val="59EC0417"/>
    <w:rsid w:val="59EDAA7E"/>
    <w:rsid w:val="59F31C0C"/>
    <w:rsid w:val="59F36196"/>
    <w:rsid w:val="59F828DD"/>
    <w:rsid w:val="59FFBED2"/>
    <w:rsid w:val="5A00A54E"/>
    <w:rsid w:val="5A012244"/>
    <w:rsid w:val="5A036BAF"/>
    <w:rsid w:val="5A045D81"/>
    <w:rsid w:val="5A07EFBC"/>
    <w:rsid w:val="5A0A41F4"/>
    <w:rsid w:val="5A0AECF0"/>
    <w:rsid w:val="5A118316"/>
    <w:rsid w:val="5A157198"/>
    <w:rsid w:val="5A159700"/>
    <w:rsid w:val="5A15B261"/>
    <w:rsid w:val="5A17D1E6"/>
    <w:rsid w:val="5A198B44"/>
    <w:rsid w:val="5A1F9411"/>
    <w:rsid w:val="5A31DA75"/>
    <w:rsid w:val="5A322626"/>
    <w:rsid w:val="5A339946"/>
    <w:rsid w:val="5A3661EF"/>
    <w:rsid w:val="5A38B40D"/>
    <w:rsid w:val="5A3F8109"/>
    <w:rsid w:val="5A440BD7"/>
    <w:rsid w:val="5A5711D9"/>
    <w:rsid w:val="5A59BD46"/>
    <w:rsid w:val="5A5A2081"/>
    <w:rsid w:val="5A5C5AB7"/>
    <w:rsid w:val="5A6AE889"/>
    <w:rsid w:val="5A6B88CD"/>
    <w:rsid w:val="5A6C984D"/>
    <w:rsid w:val="5A7F4F82"/>
    <w:rsid w:val="5A7FDD3B"/>
    <w:rsid w:val="5A80B5DF"/>
    <w:rsid w:val="5A837621"/>
    <w:rsid w:val="5A84E85D"/>
    <w:rsid w:val="5A877AD3"/>
    <w:rsid w:val="5A8A7001"/>
    <w:rsid w:val="5A8F641D"/>
    <w:rsid w:val="5A9BB4B8"/>
    <w:rsid w:val="5AA23CF4"/>
    <w:rsid w:val="5AA62CFE"/>
    <w:rsid w:val="5AA6935A"/>
    <w:rsid w:val="5AA98D10"/>
    <w:rsid w:val="5AA9966D"/>
    <w:rsid w:val="5AAB2011"/>
    <w:rsid w:val="5AAD1B2F"/>
    <w:rsid w:val="5AADE343"/>
    <w:rsid w:val="5AB0B19A"/>
    <w:rsid w:val="5AB3646B"/>
    <w:rsid w:val="5AB9C7A5"/>
    <w:rsid w:val="5AB9D6D2"/>
    <w:rsid w:val="5ABB7E53"/>
    <w:rsid w:val="5ABF4CD4"/>
    <w:rsid w:val="5AC07794"/>
    <w:rsid w:val="5AC33E76"/>
    <w:rsid w:val="5AC9B816"/>
    <w:rsid w:val="5ACC9B02"/>
    <w:rsid w:val="5AD07924"/>
    <w:rsid w:val="5AD6B3B4"/>
    <w:rsid w:val="5AD77CF6"/>
    <w:rsid w:val="5AE39790"/>
    <w:rsid w:val="5AE56F87"/>
    <w:rsid w:val="5AEF4480"/>
    <w:rsid w:val="5AEF7EB1"/>
    <w:rsid w:val="5AF050B4"/>
    <w:rsid w:val="5AFF518A"/>
    <w:rsid w:val="5B0040D1"/>
    <w:rsid w:val="5B0194BE"/>
    <w:rsid w:val="5B01D2B8"/>
    <w:rsid w:val="5B023A87"/>
    <w:rsid w:val="5B036353"/>
    <w:rsid w:val="5B1320AD"/>
    <w:rsid w:val="5B1DACCC"/>
    <w:rsid w:val="5B26D5BC"/>
    <w:rsid w:val="5B28240B"/>
    <w:rsid w:val="5B2B61DA"/>
    <w:rsid w:val="5B351826"/>
    <w:rsid w:val="5B3BBBCE"/>
    <w:rsid w:val="5B4026B4"/>
    <w:rsid w:val="5B4079FC"/>
    <w:rsid w:val="5B471353"/>
    <w:rsid w:val="5B472E2B"/>
    <w:rsid w:val="5B47EA21"/>
    <w:rsid w:val="5B540EE5"/>
    <w:rsid w:val="5B558B4B"/>
    <w:rsid w:val="5B5AEC88"/>
    <w:rsid w:val="5B60C8F6"/>
    <w:rsid w:val="5B64FBFA"/>
    <w:rsid w:val="5B656F28"/>
    <w:rsid w:val="5B67C996"/>
    <w:rsid w:val="5B69B39A"/>
    <w:rsid w:val="5B6B8DD6"/>
    <w:rsid w:val="5B6D23E2"/>
    <w:rsid w:val="5B7347D2"/>
    <w:rsid w:val="5B781765"/>
    <w:rsid w:val="5B7838EB"/>
    <w:rsid w:val="5B7A88E3"/>
    <w:rsid w:val="5B7B3547"/>
    <w:rsid w:val="5B7E79B5"/>
    <w:rsid w:val="5B7FC243"/>
    <w:rsid w:val="5B8D3C93"/>
    <w:rsid w:val="5B90C520"/>
    <w:rsid w:val="5B942D33"/>
    <w:rsid w:val="5B98F0A3"/>
    <w:rsid w:val="5B9A81AF"/>
    <w:rsid w:val="5B9ABC87"/>
    <w:rsid w:val="5B9FEB03"/>
    <w:rsid w:val="5BA728C9"/>
    <w:rsid w:val="5BAA7714"/>
    <w:rsid w:val="5BACE7DF"/>
    <w:rsid w:val="5BAFA607"/>
    <w:rsid w:val="5BBE959D"/>
    <w:rsid w:val="5BC5ED7C"/>
    <w:rsid w:val="5BD2F68D"/>
    <w:rsid w:val="5BD7FE13"/>
    <w:rsid w:val="5BD904DF"/>
    <w:rsid w:val="5BE2222A"/>
    <w:rsid w:val="5BE84542"/>
    <w:rsid w:val="5BEB4F4E"/>
    <w:rsid w:val="5BEFF6A0"/>
    <w:rsid w:val="5BF03BDA"/>
    <w:rsid w:val="5BF24B78"/>
    <w:rsid w:val="5BF27CB1"/>
    <w:rsid w:val="5BF6259D"/>
    <w:rsid w:val="5BF765A8"/>
    <w:rsid w:val="5BF8897A"/>
    <w:rsid w:val="5C02439C"/>
    <w:rsid w:val="5C088006"/>
    <w:rsid w:val="5C09F424"/>
    <w:rsid w:val="5C0F506D"/>
    <w:rsid w:val="5C11A204"/>
    <w:rsid w:val="5C149D8A"/>
    <w:rsid w:val="5C164EED"/>
    <w:rsid w:val="5C19AA2E"/>
    <w:rsid w:val="5C1F4E7F"/>
    <w:rsid w:val="5C1FCA15"/>
    <w:rsid w:val="5C216673"/>
    <w:rsid w:val="5C298641"/>
    <w:rsid w:val="5C2BD046"/>
    <w:rsid w:val="5C2EF1A0"/>
    <w:rsid w:val="5C338E45"/>
    <w:rsid w:val="5C423CD8"/>
    <w:rsid w:val="5C4902C1"/>
    <w:rsid w:val="5C4D6336"/>
    <w:rsid w:val="5C52C766"/>
    <w:rsid w:val="5C52D4F4"/>
    <w:rsid w:val="5C532A0C"/>
    <w:rsid w:val="5C5471EC"/>
    <w:rsid w:val="5C5A480A"/>
    <w:rsid w:val="5C5FF33F"/>
    <w:rsid w:val="5C613782"/>
    <w:rsid w:val="5C6541C8"/>
    <w:rsid w:val="5C673703"/>
    <w:rsid w:val="5C6FF235"/>
    <w:rsid w:val="5C781234"/>
    <w:rsid w:val="5C7E1CF0"/>
    <w:rsid w:val="5C7EE755"/>
    <w:rsid w:val="5C7FEE6E"/>
    <w:rsid w:val="5C813C06"/>
    <w:rsid w:val="5C844A8B"/>
    <w:rsid w:val="5C883520"/>
    <w:rsid w:val="5C8986B6"/>
    <w:rsid w:val="5C99AA9A"/>
    <w:rsid w:val="5C9F5882"/>
    <w:rsid w:val="5CA3C9A4"/>
    <w:rsid w:val="5CA93171"/>
    <w:rsid w:val="5CACB772"/>
    <w:rsid w:val="5CACD50F"/>
    <w:rsid w:val="5CAFAD28"/>
    <w:rsid w:val="5CB2E7AA"/>
    <w:rsid w:val="5CB67113"/>
    <w:rsid w:val="5CB8A5C2"/>
    <w:rsid w:val="5CBC6345"/>
    <w:rsid w:val="5CBCF6DB"/>
    <w:rsid w:val="5CCDB75D"/>
    <w:rsid w:val="5CD364FB"/>
    <w:rsid w:val="5CDAE4AB"/>
    <w:rsid w:val="5CE615B6"/>
    <w:rsid w:val="5CEF6ABF"/>
    <w:rsid w:val="5CF4408D"/>
    <w:rsid w:val="5CF7E5AB"/>
    <w:rsid w:val="5CFB67E2"/>
    <w:rsid w:val="5CFEADAD"/>
    <w:rsid w:val="5D001D9C"/>
    <w:rsid w:val="5D015047"/>
    <w:rsid w:val="5D01D3A4"/>
    <w:rsid w:val="5D0942F8"/>
    <w:rsid w:val="5D0D4145"/>
    <w:rsid w:val="5D0EF21D"/>
    <w:rsid w:val="5D19C7EE"/>
    <w:rsid w:val="5D2079CD"/>
    <w:rsid w:val="5D230DDB"/>
    <w:rsid w:val="5D29F6BE"/>
    <w:rsid w:val="5D2A5292"/>
    <w:rsid w:val="5D2C1956"/>
    <w:rsid w:val="5D2F1F1C"/>
    <w:rsid w:val="5D3357BD"/>
    <w:rsid w:val="5D340822"/>
    <w:rsid w:val="5D3556D9"/>
    <w:rsid w:val="5D373513"/>
    <w:rsid w:val="5D386823"/>
    <w:rsid w:val="5D3DF59B"/>
    <w:rsid w:val="5D3E2C6B"/>
    <w:rsid w:val="5D3E7340"/>
    <w:rsid w:val="5D42C110"/>
    <w:rsid w:val="5D447F92"/>
    <w:rsid w:val="5D48A181"/>
    <w:rsid w:val="5D4E2AF3"/>
    <w:rsid w:val="5D5970E7"/>
    <w:rsid w:val="5D5A4FDB"/>
    <w:rsid w:val="5D5CA5F5"/>
    <w:rsid w:val="5D5F0573"/>
    <w:rsid w:val="5D602C1E"/>
    <w:rsid w:val="5D60905C"/>
    <w:rsid w:val="5D624896"/>
    <w:rsid w:val="5D638619"/>
    <w:rsid w:val="5D64E156"/>
    <w:rsid w:val="5D64F2EC"/>
    <w:rsid w:val="5D658879"/>
    <w:rsid w:val="5D708BF8"/>
    <w:rsid w:val="5D78F77E"/>
    <w:rsid w:val="5D792D22"/>
    <w:rsid w:val="5D7D19E7"/>
    <w:rsid w:val="5D837B14"/>
    <w:rsid w:val="5D869971"/>
    <w:rsid w:val="5D89DA26"/>
    <w:rsid w:val="5D8EF7B5"/>
    <w:rsid w:val="5D8FB320"/>
    <w:rsid w:val="5D93BE92"/>
    <w:rsid w:val="5D98E667"/>
    <w:rsid w:val="5D9B1ABC"/>
    <w:rsid w:val="5D9D2CDC"/>
    <w:rsid w:val="5DA3F4BE"/>
    <w:rsid w:val="5DA6BDF9"/>
    <w:rsid w:val="5DB37532"/>
    <w:rsid w:val="5DBE430F"/>
    <w:rsid w:val="5DBECFA5"/>
    <w:rsid w:val="5DCEF7D4"/>
    <w:rsid w:val="5DCF265E"/>
    <w:rsid w:val="5DDA6A2F"/>
    <w:rsid w:val="5DDD5C07"/>
    <w:rsid w:val="5DE04DED"/>
    <w:rsid w:val="5DE1F255"/>
    <w:rsid w:val="5DE59956"/>
    <w:rsid w:val="5DE71EA6"/>
    <w:rsid w:val="5DE9CB13"/>
    <w:rsid w:val="5DEACBC4"/>
    <w:rsid w:val="5DF0EDE0"/>
    <w:rsid w:val="5DF21D5C"/>
    <w:rsid w:val="5DF471A0"/>
    <w:rsid w:val="5DF80D64"/>
    <w:rsid w:val="5DF9DA21"/>
    <w:rsid w:val="5E05C800"/>
    <w:rsid w:val="5E061B80"/>
    <w:rsid w:val="5E07F82F"/>
    <w:rsid w:val="5E0B60B5"/>
    <w:rsid w:val="5E0D4EC8"/>
    <w:rsid w:val="5E0F3EC2"/>
    <w:rsid w:val="5E263690"/>
    <w:rsid w:val="5E330B90"/>
    <w:rsid w:val="5E34868A"/>
    <w:rsid w:val="5E353C63"/>
    <w:rsid w:val="5E3AE9E1"/>
    <w:rsid w:val="5E3CEB55"/>
    <w:rsid w:val="5E3EB5AC"/>
    <w:rsid w:val="5E4CA269"/>
    <w:rsid w:val="5E5230D2"/>
    <w:rsid w:val="5E5C1C88"/>
    <w:rsid w:val="5E5C5B82"/>
    <w:rsid w:val="5E600982"/>
    <w:rsid w:val="5E618D3F"/>
    <w:rsid w:val="5E67C591"/>
    <w:rsid w:val="5E6E9072"/>
    <w:rsid w:val="5E76C0E3"/>
    <w:rsid w:val="5E7E01D6"/>
    <w:rsid w:val="5E856659"/>
    <w:rsid w:val="5E884EA6"/>
    <w:rsid w:val="5E895AC8"/>
    <w:rsid w:val="5E982ED8"/>
    <w:rsid w:val="5E9CFAF6"/>
    <w:rsid w:val="5E9FA8A6"/>
    <w:rsid w:val="5EA52183"/>
    <w:rsid w:val="5EA547C3"/>
    <w:rsid w:val="5EA73367"/>
    <w:rsid w:val="5EA88AEB"/>
    <w:rsid w:val="5EAFA938"/>
    <w:rsid w:val="5EB0A056"/>
    <w:rsid w:val="5EB39CDC"/>
    <w:rsid w:val="5EBD670F"/>
    <w:rsid w:val="5EC00B5F"/>
    <w:rsid w:val="5EC80891"/>
    <w:rsid w:val="5EC8AAC2"/>
    <w:rsid w:val="5ECAE15A"/>
    <w:rsid w:val="5ECF8F6C"/>
    <w:rsid w:val="5ED0C62A"/>
    <w:rsid w:val="5ED56DA7"/>
    <w:rsid w:val="5ED5BB87"/>
    <w:rsid w:val="5EDA0A70"/>
    <w:rsid w:val="5EDA596F"/>
    <w:rsid w:val="5EDA7883"/>
    <w:rsid w:val="5EDAF77F"/>
    <w:rsid w:val="5EDC27B3"/>
    <w:rsid w:val="5EDD4E43"/>
    <w:rsid w:val="5EE1F2FB"/>
    <w:rsid w:val="5EE3E902"/>
    <w:rsid w:val="5EE90BF3"/>
    <w:rsid w:val="5EEBFD1B"/>
    <w:rsid w:val="5EEDCBBB"/>
    <w:rsid w:val="5EEEC954"/>
    <w:rsid w:val="5EF5D657"/>
    <w:rsid w:val="5EF6F8DF"/>
    <w:rsid w:val="5EFCCF32"/>
    <w:rsid w:val="5EFEEBDE"/>
    <w:rsid w:val="5F0136C5"/>
    <w:rsid w:val="5F02BB37"/>
    <w:rsid w:val="5F0A0C9D"/>
    <w:rsid w:val="5F0A42AF"/>
    <w:rsid w:val="5F0A787A"/>
    <w:rsid w:val="5F0E0EB4"/>
    <w:rsid w:val="5F168712"/>
    <w:rsid w:val="5F1850CB"/>
    <w:rsid w:val="5F19E1EF"/>
    <w:rsid w:val="5F2AC82F"/>
    <w:rsid w:val="5F2DC9BE"/>
    <w:rsid w:val="5F347BDA"/>
    <w:rsid w:val="5F352AA0"/>
    <w:rsid w:val="5F3F543F"/>
    <w:rsid w:val="5F4871E4"/>
    <w:rsid w:val="5F4E6243"/>
    <w:rsid w:val="5F4F7F8D"/>
    <w:rsid w:val="5F52A68C"/>
    <w:rsid w:val="5F54F586"/>
    <w:rsid w:val="5F5EBFCA"/>
    <w:rsid w:val="5F61CA1D"/>
    <w:rsid w:val="5F68EF83"/>
    <w:rsid w:val="5F6CB94A"/>
    <w:rsid w:val="5F6DAC50"/>
    <w:rsid w:val="5F761FED"/>
    <w:rsid w:val="5F7AC702"/>
    <w:rsid w:val="5F7C4D77"/>
    <w:rsid w:val="5F7E98F5"/>
    <w:rsid w:val="5F86181F"/>
    <w:rsid w:val="5F8A62B4"/>
    <w:rsid w:val="5F938E9F"/>
    <w:rsid w:val="5F9492E7"/>
    <w:rsid w:val="5F985229"/>
    <w:rsid w:val="5FA1FC8D"/>
    <w:rsid w:val="5FA35D0D"/>
    <w:rsid w:val="5FA5D304"/>
    <w:rsid w:val="5FAD032F"/>
    <w:rsid w:val="5FAF5C51"/>
    <w:rsid w:val="5FB2A823"/>
    <w:rsid w:val="5FB366E4"/>
    <w:rsid w:val="5FBFDFB7"/>
    <w:rsid w:val="5FC5B74D"/>
    <w:rsid w:val="5FCD67EE"/>
    <w:rsid w:val="5FDA5ADB"/>
    <w:rsid w:val="5FDBDDE6"/>
    <w:rsid w:val="5FDC84E2"/>
    <w:rsid w:val="5FE1229C"/>
    <w:rsid w:val="5FE4AABE"/>
    <w:rsid w:val="5FE9EA26"/>
    <w:rsid w:val="5FEA7C4A"/>
    <w:rsid w:val="5FEE98CE"/>
    <w:rsid w:val="5FF25CAB"/>
    <w:rsid w:val="5FF47A14"/>
    <w:rsid w:val="5FF8C296"/>
    <w:rsid w:val="5FFA11E1"/>
    <w:rsid w:val="5FFD93EC"/>
    <w:rsid w:val="5FFFEE81"/>
    <w:rsid w:val="6007450E"/>
    <w:rsid w:val="600B2B01"/>
    <w:rsid w:val="600B898A"/>
    <w:rsid w:val="600C42EE"/>
    <w:rsid w:val="60180531"/>
    <w:rsid w:val="601D59D1"/>
    <w:rsid w:val="603CF213"/>
    <w:rsid w:val="603F06C2"/>
    <w:rsid w:val="6041221D"/>
    <w:rsid w:val="60425262"/>
    <w:rsid w:val="60460302"/>
    <w:rsid w:val="6055A472"/>
    <w:rsid w:val="607074FE"/>
    <w:rsid w:val="60747611"/>
    <w:rsid w:val="60833FC2"/>
    <w:rsid w:val="60884E06"/>
    <w:rsid w:val="608AC43B"/>
    <w:rsid w:val="608AFE6A"/>
    <w:rsid w:val="608C7EB0"/>
    <w:rsid w:val="60931F38"/>
    <w:rsid w:val="6093BD5B"/>
    <w:rsid w:val="6098CACD"/>
    <w:rsid w:val="609AD423"/>
    <w:rsid w:val="60AADF97"/>
    <w:rsid w:val="60ADF8A0"/>
    <w:rsid w:val="60B6331F"/>
    <w:rsid w:val="60B9CC05"/>
    <w:rsid w:val="60BBB783"/>
    <w:rsid w:val="60C84B80"/>
    <w:rsid w:val="60CB77AB"/>
    <w:rsid w:val="60DD43E5"/>
    <w:rsid w:val="60DE1977"/>
    <w:rsid w:val="60EAD624"/>
    <w:rsid w:val="60EAE0D6"/>
    <w:rsid w:val="60F699F1"/>
    <w:rsid w:val="60FB0BEE"/>
    <w:rsid w:val="60FC449A"/>
    <w:rsid w:val="60FE217E"/>
    <w:rsid w:val="61007313"/>
    <w:rsid w:val="6102C977"/>
    <w:rsid w:val="6105E9F7"/>
    <w:rsid w:val="610957CC"/>
    <w:rsid w:val="610AF022"/>
    <w:rsid w:val="610D63EF"/>
    <w:rsid w:val="610E7051"/>
    <w:rsid w:val="610FDCD6"/>
    <w:rsid w:val="6113EC2A"/>
    <w:rsid w:val="611B80B0"/>
    <w:rsid w:val="611CBA2B"/>
    <w:rsid w:val="6128BA05"/>
    <w:rsid w:val="612DDA35"/>
    <w:rsid w:val="612E6FB8"/>
    <w:rsid w:val="613502EA"/>
    <w:rsid w:val="6139D568"/>
    <w:rsid w:val="613BAA12"/>
    <w:rsid w:val="613C4639"/>
    <w:rsid w:val="613DCFDA"/>
    <w:rsid w:val="613DFC59"/>
    <w:rsid w:val="6142DAAA"/>
    <w:rsid w:val="6143A00D"/>
    <w:rsid w:val="61447476"/>
    <w:rsid w:val="6145680F"/>
    <w:rsid w:val="61499D26"/>
    <w:rsid w:val="614D4FFA"/>
    <w:rsid w:val="615206BE"/>
    <w:rsid w:val="61527B14"/>
    <w:rsid w:val="615C6238"/>
    <w:rsid w:val="615D20FC"/>
    <w:rsid w:val="6168C2F4"/>
    <w:rsid w:val="616E8428"/>
    <w:rsid w:val="617C2063"/>
    <w:rsid w:val="61800D15"/>
    <w:rsid w:val="6186D81B"/>
    <w:rsid w:val="61A16238"/>
    <w:rsid w:val="61ADDF46"/>
    <w:rsid w:val="61B1BB85"/>
    <w:rsid w:val="61C58D4B"/>
    <w:rsid w:val="61CD2683"/>
    <w:rsid w:val="61D23CDD"/>
    <w:rsid w:val="61D27158"/>
    <w:rsid w:val="61D313DA"/>
    <w:rsid w:val="61D4A48D"/>
    <w:rsid w:val="61DAE212"/>
    <w:rsid w:val="61DAE4D7"/>
    <w:rsid w:val="61DD781A"/>
    <w:rsid w:val="61DFAC57"/>
    <w:rsid w:val="62012BEF"/>
    <w:rsid w:val="620B1DD1"/>
    <w:rsid w:val="62109599"/>
    <w:rsid w:val="62166DC2"/>
    <w:rsid w:val="621E2A16"/>
    <w:rsid w:val="6229A669"/>
    <w:rsid w:val="622D6AA4"/>
    <w:rsid w:val="6234B85A"/>
    <w:rsid w:val="6235758E"/>
    <w:rsid w:val="623883A3"/>
    <w:rsid w:val="62389EB5"/>
    <w:rsid w:val="62393374"/>
    <w:rsid w:val="62393F96"/>
    <w:rsid w:val="623C7530"/>
    <w:rsid w:val="623EDF20"/>
    <w:rsid w:val="624766AC"/>
    <w:rsid w:val="62479DB1"/>
    <w:rsid w:val="6248A944"/>
    <w:rsid w:val="624AA13A"/>
    <w:rsid w:val="624CCE8B"/>
    <w:rsid w:val="62501FDC"/>
    <w:rsid w:val="62563739"/>
    <w:rsid w:val="625B5144"/>
    <w:rsid w:val="625D8023"/>
    <w:rsid w:val="625F8874"/>
    <w:rsid w:val="62611A31"/>
    <w:rsid w:val="62657257"/>
    <w:rsid w:val="6267B44D"/>
    <w:rsid w:val="6267BE27"/>
    <w:rsid w:val="62733AFF"/>
    <w:rsid w:val="62750F66"/>
    <w:rsid w:val="627D0AD5"/>
    <w:rsid w:val="6280D78A"/>
    <w:rsid w:val="6284CCD2"/>
    <w:rsid w:val="628628D1"/>
    <w:rsid w:val="628775FC"/>
    <w:rsid w:val="6288D2EF"/>
    <w:rsid w:val="628F79BB"/>
    <w:rsid w:val="6294D481"/>
    <w:rsid w:val="629651F8"/>
    <w:rsid w:val="6297D906"/>
    <w:rsid w:val="629FA2F1"/>
    <w:rsid w:val="62A865E7"/>
    <w:rsid w:val="62AEB135"/>
    <w:rsid w:val="62AEE5A5"/>
    <w:rsid w:val="62B1C149"/>
    <w:rsid w:val="62B24986"/>
    <w:rsid w:val="62B382E1"/>
    <w:rsid w:val="62B6225C"/>
    <w:rsid w:val="62B9A1F3"/>
    <w:rsid w:val="62BA959A"/>
    <w:rsid w:val="62BC25CA"/>
    <w:rsid w:val="62BD5630"/>
    <w:rsid w:val="62C4B17C"/>
    <w:rsid w:val="62C629CB"/>
    <w:rsid w:val="62CB3E2F"/>
    <w:rsid w:val="62CC16D1"/>
    <w:rsid w:val="62CDA120"/>
    <w:rsid w:val="62D2897C"/>
    <w:rsid w:val="62DA1C2A"/>
    <w:rsid w:val="62DF37A6"/>
    <w:rsid w:val="62E01A6C"/>
    <w:rsid w:val="62E062A5"/>
    <w:rsid w:val="62E0AE6C"/>
    <w:rsid w:val="62E8E014"/>
    <w:rsid w:val="62F1256F"/>
    <w:rsid w:val="62F1EDA0"/>
    <w:rsid w:val="62FA6CF7"/>
    <w:rsid w:val="62FA8D95"/>
    <w:rsid w:val="62FC5C39"/>
    <w:rsid w:val="62FCA743"/>
    <w:rsid w:val="62FD5BBE"/>
    <w:rsid w:val="63052C2A"/>
    <w:rsid w:val="630AD960"/>
    <w:rsid w:val="630B37C9"/>
    <w:rsid w:val="6311424C"/>
    <w:rsid w:val="6312150A"/>
    <w:rsid w:val="631DC07B"/>
    <w:rsid w:val="631E7FEA"/>
    <w:rsid w:val="63233467"/>
    <w:rsid w:val="632340B8"/>
    <w:rsid w:val="63261771"/>
    <w:rsid w:val="632C9AF4"/>
    <w:rsid w:val="632D78D4"/>
    <w:rsid w:val="632DEEDB"/>
    <w:rsid w:val="63321B6F"/>
    <w:rsid w:val="6334C364"/>
    <w:rsid w:val="6336309A"/>
    <w:rsid w:val="633DF8AA"/>
    <w:rsid w:val="6346B824"/>
    <w:rsid w:val="6348CFA6"/>
    <w:rsid w:val="634A9584"/>
    <w:rsid w:val="634B6412"/>
    <w:rsid w:val="634CF3AB"/>
    <w:rsid w:val="634F5BAD"/>
    <w:rsid w:val="63512B9D"/>
    <w:rsid w:val="6352959D"/>
    <w:rsid w:val="63562748"/>
    <w:rsid w:val="63567183"/>
    <w:rsid w:val="635733A3"/>
    <w:rsid w:val="635E03E1"/>
    <w:rsid w:val="635F7002"/>
    <w:rsid w:val="6363D6DE"/>
    <w:rsid w:val="63642B83"/>
    <w:rsid w:val="636576F6"/>
    <w:rsid w:val="636602C3"/>
    <w:rsid w:val="63675232"/>
    <w:rsid w:val="63678299"/>
    <w:rsid w:val="636B93B6"/>
    <w:rsid w:val="6373CCF7"/>
    <w:rsid w:val="63748531"/>
    <w:rsid w:val="63778DA9"/>
    <w:rsid w:val="637DBFCB"/>
    <w:rsid w:val="638563FA"/>
    <w:rsid w:val="63862B46"/>
    <w:rsid w:val="63874963"/>
    <w:rsid w:val="638993CA"/>
    <w:rsid w:val="638D00E8"/>
    <w:rsid w:val="639510ED"/>
    <w:rsid w:val="6395825C"/>
    <w:rsid w:val="63962844"/>
    <w:rsid w:val="639694E3"/>
    <w:rsid w:val="6397D493"/>
    <w:rsid w:val="639F74D0"/>
    <w:rsid w:val="63B78750"/>
    <w:rsid w:val="63C1E85C"/>
    <w:rsid w:val="63C7B635"/>
    <w:rsid w:val="63C8B4FB"/>
    <w:rsid w:val="63C9DDD0"/>
    <w:rsid w:val="63CB59A6"/>
    <w:rsid w:val="63D321DA"/>
    <w:rsid w:val="63D3B24D"/>
    <w:rsid w:val="63DDFA2C"/>
    <w:rsid w:val="63E20259"/>
    <w:rsid w:val="63E293F9"/>
    <w:rsid w:val="63E4B2EB"/>
    <w:rsid w:val="63ECA1B6"/>
    <w:rsid w:val="63EF8702"/>
    <w:rsid w:val="63F28634"/>
    <w:rsid w:val="63F73D2D"/>
    <w:rsid w:val="63F99A2D"/>
    <w:rsid w:val="63FBD90C"/>
    <w:rsid w:val="63FF3E7B"/>
    <w:rsid w:val="64048418"/>
    <w:rsid w:val="640823D3"/>
    <w:rsid w:val="640841A5"/>
    <w:rsid w:val="640C3FB1"/>
    <w:rsid w:val="6417CE1C"/>
    <w:rsid w:val="641DEDE9"/>
    <w:rsid w:val="642F050C"/>
    <w:rsid w:val="642F9689"/>
    <w:rsid w:val="6435F64A"/>
    <w:rsid w:val="64389752"/>
    <w:rsid w:val="6439E2C6"/>
    <w:rsid w:val="643ED768"/>
    <w:rsid w:val="6440677D"/>
    <w:rsid w:val="6449340A"/>
    <w:rsid w:val="644BA27D"/>
    <w:rsid w:val="644BCE9E"/>
    <w:rsid w:val="644BF863"/>
    <w:rsid w:val="6451C41F"/>
    <w:rsid w:val="645806EA"/>
    <w:rsid w:val="645BA30C"/>
    <w:rsid w:val="646E82A8"/>
    <w:rsid w:val="646ED152"/>
    <w:rsid w:val="64701960"/>
    <w:rsid w:val="6470EA6D"/>
    <w:rsid w:val="647A2702"/>
    <w:rsid w:val="6481C03E"/>
    <w:rsid w:val="648BA728"/>
    <w:rsid w:val="648C676F"/>
    <w:rsid w:val="649529DA"/>
    <w:rsid w:val="64976594"/>
    <w:rsid w:val="64B0F0E6"/>
    <w:rsid w:val="64B2A5E6"/>
    <w:rsid w:val="64B2BE93"/>
    <w:rsid w:val="64B3AD66"/>
    <w:rsid w:val="64B50841"/>
    <w:rsid w:val="64B695CB"/>
    <w:rsid w:val="64C0860C"/>
    <w:rsid w:val="64C48B64"/>
    <w:rsid w:val="64D066E0"/>
    <w:rsid w:val="64E21F0F"/>
    <w:rsid w:val="64E559E8"/>
    <w:rsid w:val="64E85311"/>
    <w:rsid w:val="64E92299"/>
    <w:rsid w:val="64EF0935"/>
    <w:rsid w:val="64FA65D8"/>
    <w:rsid w:val="64FE4630"/>
    <w:rsid w:val="64FF70CC"/>
    <w:rsid w:val="6500D41B"/>
    <w:rsid w:val="650453D6"/>
    <w:rsid w:val="650CA675"/>
    <w:rsid w:val="651C5B80"/>
    <w:rsid w:val="651CD6D9"/>
    <w:rsid w:val="652077FB"/>
    <w:rsid w:val="65227874"/>
    <w:rsid w:val="6529522F"/>
    <w:rsid w:val="652E5BBD"/>
    <w:rsid w:val="652F8FE7"/>
    <w:rsid w:val="65321729"/>
    <w:rsid w:val="65370FA3"/>
    <w:rsid w:val="65380250"/>
    <w:rsid w:val="653BAE56"/>
    <w:rsid w:val="653C3B22"/>
    <w:rsid w:val="653C5488"/>
    <w:rsid w:val="653D7922"/>
    <w:rsid w:val="65496627"/>
    <w:rsid w:val="6551F4ED"/>
    <w:rsid w:val="65554D4A"/>
    <w:rsid w:val="6557CF3A"/>
    <w:rsid w:val="6557DD26"/>
    <w:rsid w:val="6559DFE0"/>
    <w:rsid w:val="655A7200"/>
    <w:rsid w:val="655AD0EA"/>
    <w:rsid w:val="656096CF"/>
    <w:rsid w:val="65669CC7"/>
    <w:rsid w:val="656C29C0"/>
    <w:rsid w:val="6576EFDB"/>
    <w:rsid w:val="657D9546"/>
    <w:rsid w:val="657ED916"/>
    <w:rsid w:val="657FF314"/>
    <w:rsid w:val="658179C3"/>
    <w:rsid w:val="65853AA7"/>
    <w:rsid w:val="658ED61A"/>
    <w:rsid w:val="659451BE"/>
    <w:rsid w:val="6598EFD9"/>
    <w:rsid w:val="6599794E"/>
    <w:rsid w:val="659BA79A"/>
    <w:rsid w:val="659D175C"/>
    <w:rsid w:val="65A0F0C2"/>
    <w:rsid w:val="65A203F8"/>
    <w:rsid w:val="65A3CBDC"/>
    <w:rsid w:val="65A6C349"/>
    <w:rsid w:val="65B41A2E"/>
    <w:rsid w:val="65B94346"/>
    <w:rsid w:val="65BA0A8C"/>
    <w:rsid w:val="65BECF64"/>
    <w:rsid w:val="65CB60F8"/>
    <w:rsid w:val="65CE187E"/>
    <w:rsid w:val="65CEE85D"/>
    <w:rsid w:val="65CF0B95"/>
    <w:rsid w:val="65D50A7D"/>
    <w:rsid w:val="65D53D89"/>
    <w:rsid w:val="65D8FBA9"/>
    <w:rsid w:val="65DD632E"/>
    <w:rsid w:val="65E312E3"/>
    <w:rsid w:val="65EA1642"/>
    <w:rsid w:val="65F228B6"/>
    <w:rsid w:val="65F93836"/>
    <w:rsid w:val="66001D58"/>
    <w:rsid w:val="6600B464"/>
    <w:rsid w:val="660659BC"/>
    <w:rsid w:val="66135157"/>
    <w:rsid w:val="6617A52E"/>
    <w:rsid w:val="6628393D"/>
    <w:rsid w:val="66288B12"/>
    <w:rsid w:val="6628B5B7"/>
    <w:rsid w:val="662F8C6D"/>
    <w:rsid w:val="662FBD13"/>
    <w:rsid w:val="66342BDC"/>
    <w:rsid w:val="663A7650"/>
    <w:rsid w:val="663C2974"/>
    <w:rsid w:val="663DCA3B"/>
    <w:rsid w:val="6640EAD8"/>
    <w:rsid w:val="665216EB"/>
    <w:rsid w:val="665B9DAC"/>
    <w:rsid w:val="6662426E"/>
    <w:rsid w:val="66678B63"/>
    <w:rsid w:val="666EE1C2"/>
    <w:rsid w:val="666F5388"/>
    <w:rsid w:val="6671C691"/>
    <w:rsid w:val="6674D543"/>
    <w:rsid w:val="667980C2"/>
    <w:rsid w:val="66807E18"/>
    <w:rsid w:val="668128E8"/>
    <w:rsid w:val="66862893"/>
    <w:rsid w:val="668A4627"/>
    <w:rsid w:val="6690DE85"/>
    <w:rsid w:val="6692C793"/>
    <w:rsid w:val="669623CD"/>
    <w:rsid w:val="6698A162"/>
    <w:rsid w:val="66992A34"/>
    <w:rsid w:val="6699E571"/>
    <w:rsid w:val="66ADC112"/>
    <w:rsid w:val="66BBF912"/>
    <w:rsid w:val="66C15BA0"/>
    <w:rsid w:val="66C2B4B4"/>
    <w:rsid w:val="66C633E4"/>
    <w:rsid w:val="66CCF10F"/>
    <w:rsid w:val="66D67190"/>
    <w:rsid w:val="66DCF2ED"/>
    <w:rsid w:val="66EACFC9"/>
    <w:rsid w:val="66EFC571"/>
    <w:rsid w:val="66F9C85E"/>
    <w:rsid w:val="66FD06D6"/>
    <w:rsid w:val="6702ABA1"/>
    <w:rsid w:val="6703C347"/>
    <w:rsid w:val="6706A6D7"/>
    <w:rsid w:val="670DF191"/>
    <w:rsid w:val="6713D024"/>
    <w:rsid w:val="671CEB34"/>
    <w:rsid w:val="671F8B9C"/>
    <w:rsid w:val="67241BDD"/>
    <w:rsid w:val="672AD718"/>
    <w:rsid w:val="673064BC"/>
    <w:rsid w:val="67336E44"/>
    <w:rsid w:val="6733E747"/>
    <w:rsid w:val="673612FC"/>
    <w:rsid w:val="673CCD14"/>
    <w:rsid w:val="673E3F3D"/>
    <w:rsid w:val="67415293"/>
    <w:rsid w:val="6746FDC9"/>
    <w:rsid w:val="67488BEC"/>
    <w:rsid w:val="674BF107"/>
    <w:rsid w:val="674D23C8"/>
    <w:rsid w:val="674F2BF6"/>
    <w:rsid w:val="6754A903"/>
    <w:rsid w:val="6759D351"/>
    <w:rsid w:val="675AA0F8"/>
    <w:rsid w:val="675BA04D"/>
    <w:rsid w:val="6767F8F9"/>
    <w:rsid w:val="676AC128"/>
    <w:rsid w:val="676B0D5F"/>
    <w:rsid w:val="676E5A37"/>
    <w:rsid w:val="676EA32B"/>
    <w:rsid w:val="676F3C1D"/>
    <w:rsid w:val="67788DF6"/>
    <w:rsid w:val="6778DF9C"/>
    <w:rsid w:val="67792D8B"/>
    <w:rsid w:val="6784998E"/>
    <w:rsid w:val="678836E0"/>
    <w:rsid w:val="6789B3E8"/>
    <w:rsid w:val="678B6D87"/>
    <w:rsid w:val="6790367A"/>
    <w:rsid w:val="679412F4"/>
    <w:rsid w:val="679A584C"/>
    <w:rsid w:val="679C26D7"/>
    <w:rsid w:val="679EDB47"/>
    <w:rsid w:val="67A2A0D2"/>
    <w:rsid w:val="67A2F6D6"/>
    <w:rsid w:val="67A3E444"/>
    <w:rsid w:val="67A66DBF"/>
    <w:rsid w:val="67A7B727"/>
    <w:rsid w:val="67A894B0"/>
    <w:rsid w:val="67AF491F"/>
    <w:rsid w:val="67B62DB7"/>
    <w:rsid w:val="67B7BCF5"/>
    <w:rsid w:val="67BD4325"/>
    <w:rsid w:val="67BE72EA"/>
    <w:rsid w:val="67C16D11"/>
    <w:rsid w:val="67C366A6"/>
    <w:rsid w:val="67CEA54C"/>
    <w:rsid w:val="67D0F873"/>
    <w:rsid w:val="67D5CFAC"/>
    <w:rsid w:val="67D7D94D"/>
    <w:rsid w:val="67DC175B"/>
    <w:rsid w:val="67DC6B1E"/>
    <w:rsid w:val="67FDB5D3"/>
    <w:rsid w:val="68013514"/>
    <w:rsid w:val="680404D9"/>
    <w:rsid w:val="68063DED"/>
    <w:rsid w:val="680B93A3"/>
    <w:rsid w:val="680E216E"/>
    <w:rsid w:val="680FE68C"/>
    <w:rsid w:val="681BA852"/>
    <w:rsid w:val="68228628"/>
    <w:rsid w:val="682771B3"/>
    <w:rsid w:val="682CD1B4"/>
    <w:rsid w:val="6833350E"/>
    <w:rsid w:val="6835E346"/>
    <w:rsid w:val="68375B99"/>
    <w:rsid w:val="68391F49"/>
    <w:rsid w:val="6846AFF9"/>
    <w:rsid w:val="685A1D24"/>
    <w:rsid w:val="685CE685"/>
    <w:rsid w:val="68620F06"/>
    <w:rsid w:val="6864F7C8"/>
    <w:rsid w:val="6865D793"/>
    <w:rsid w:val="68703F31"/>
    <w:rsid w:val="68704846"/>
    <w:rsid w:val="6872B543"/>
    <w:rsid w:val="68783B9B"/>
    <w:rsid w:val="6886AA68"/>
    <w:rsid w:val="68899CC5"/>
    <w:rsid w:val="688CBB19"/>
    <w:rsid w:val="688CD42F"/>
    <w:rsid w:val="68A089B1"/>
    <w:rsid w:val="68A1D16B"/>
    <w:rsid w:val="68A76A95"/>
    <w:rsid w:val="68AF2170"/>
    <w:rsid w:val="68B15DB1"/>
    <w:rsid w:val="68B293A7"/>
    <w:rsid w:val="68B5C1D6"/>
    <w:rsid w:val="68BAA146"/>
    <w:rsid w:val="68C36D71"/>
    <w:rsid w:val="68C51B38"/>
    <w:rsid w:val="68CBBC7D"/>
    <w:rsid w:val="68D63EEE"/>
    <w:rsid w:val="68D66BDB"/>
    <w:rsid w:val="68D8C098"/>
    <w:rsid w:val="68DB58EF"/>
    <w:rsid w:val="68DC97A7"/>
    <w:rsid w:val="68DF5960"/>
    <w:rsid w:val="68E5686E"/>
    <w:rsid w:val="68E58F6B"/>
    <w:rsid w:val="68EC49C8"/>
    <w:rsid w:val="68F1A46C"/>
    <w:rsid w:val="68FE314F"/>
    <w:rsid w:val="6902F8FE"/>
    <w:rsid w:val="69051D58"/>
    <w:rsid w:val="690A3622"/>
    <w:rsid w:val="690B7C47"/>
    <w:rsid w:val="690CC762"/>
    <w:rsid w:val="69116ACF"/>
    <w:rsid w:val="691648EC"/>
    <w:rsid w:val="69181128"/>
    <w:rsid w:val="691A7998"/>
    <w:rsid w:val="691E3A54"/>
    <w:rsid w:val="6922ABDC"/>
    <w:rsid w:val="6922DC8E"/>
    <w:rsid w:val="6923C059"/>
    <w:rsid w:val="69267070"/>
    <w:rsid w:val="6928F1B5"/>
    <w:rsid w:val="692CC86A"/>
    <w:rsid w:val="692CDB09"/>
    <w:rsid w:val="69302BD1"/>
    <w:rsid w:val="693238CB"/>
    <w:rsid w:val="6932E192"/>
    <w:rsid w:val="693614E7"/>
    <w:rsid w:val="693BB78F"/>
    <w:rsid w:val="693D6FEA"/>
    <w:rsid w:val="6940E079"/>
    <w:rsid w:val="6943C7C9"/>
    <w:rsid w:val="6952857C"/>
    <w:rsid w:val="695461C3"/>
    <w:rsid w:val="6957F137"/>
    <w:rsid w:val="695919A3"/>
    <w:rsid w:val="695D924C"/>
    <w:rsid w:val="696315F3"/>
    <w:rsid w:val="69658355"/>
    <w:rsid w:val="696993E8"/>
    <w:rsid w:val="696A4133"/>
    <w:rsid w:val="696BBD8B"/>
    <w:rsid w:val="697390AA"/>
    <w:rsid w:val="6975EDA0"/>
    <w:rsid w:val="697CC804"/>
    <w:rsid w:val="69848596"/>
    <w:rsid w:val="69903762"/>
    <w:rsid w:val="699A1D9D"/>
    <w:rsid w:val="699A7724"/>
    <w:rsid w:val="699C3863"/>
    <w:rsid w:val="699D2144"/>
    <w:rsid w:val="69A6D1C9"/>
    <w:rsid w:val="69AE917A"/>
    <w:rsid w:val="69BA21AF"/>
    <w:rsid w:val="69BDC636"/>
    <w:rsid w:val="69C01C2F"/>
    <w:rsid w:val="69C13F93"/>
    <w:rsid w:val="69CADACB"/>
    <w:rsid w:val="69D009E2"/>
    <w:rsid w:val="69D7A33F"/>
    <w:rsid w:val="69D92A1B"/>
    <w:rsid w:val="69D9F363"/>
    <w:rsid w:val="69DC6672"/>
    <w:rsid w:val="69E1A8FC"/>
    <w:rsid w:val="69E38558"/>
    <w:rsid w:val="69E440E4"/>
    <w:rsid w:val="69E803A7"/>
    <w:rsid w:val="69E8AC63"/>
    <w:rsid w:val="69F1BA9E"/>
    <w:rsid w:val="69F2C14E"/>
    <w:rsid w:val="69FAEBC9"/>
    <w:rsid w:val="69FB6BB7"/>
    <w:rsid w:val="69FB7393"/>
    <w:rsid w:val="69FDC604"/>
    <w:rsid w:val="6A07F944"/>
    <w:rsid w:val="6A124DD0"/>
    <w:rsid w:val="6A17047F"/>
    <w:rsid w:val="6A19C952"/>
    <w:rsid w:val="6A22B078"/>
    <w:rsid w:val="6A2A18A9"/>
    <w:rsid w:val="6A370898"/>
    <w:rsid w:val="6A3B9DC9"/>
    <w:rsid w:val="6A48A7BF"/>
    <w:rsid w:val="6A4FE320"/>
    <w:rsid w:val="6A5081D8"/>
    <w:rsid w:val="6A59AA40"/>
    <w:rsid w:val="6A5C4CAC"/>
    <w:rsid w:val="6A61486E"/>
    <w:rsid w:val="6A781607"/>
    <w:rsid w:val="6A7A6C83"/>
    <w:rsid w:val="6A7EF251"/>
    <w:rsid w:val="6A835E9F"/>
    <w:rsid w:val="6A8858E5"/>
    <w:rsid w:val="6A90F050"/>
    <w:rsid w:val="6A94F64A"/>
    <w:rsid w:val="6A97C49B"/>
    <w:rsid w:val="6AA1875E"/>
    <w:rsid w:val="6AA3BD7B"/>
    <w:rsid w:val="6AA8ADDC"/>
    <w:rsid w:val="6AA9049D"/>
    <w:rsid w:val="6AAE2B39"/>
    <w:rsid w:val="6AB99E00"/>
    <w:rsid w:val="6ABB9D04"/>
    <w:rsid w:val="6ABCC38F"/>
    <w:rsid w:val="6AC1EB3B"/>
    <w:rsid w:val="6AC2E021"/>
    <w:rsid w:val="6AC3CD8E"/>
    <w:rsid w:val="6ACE813A"/>
    <w:rsid w:val="6AD07E70"/>
    <w:rsid w:val="6ADA00E5"/>
    <w:rsid w:val="6ADEF466"/>
    <w:rsid w:val="6AE16426"/>
    <w:rsid w:val="6AE1C68C"/>
    <w:rsid w:val="6AE2180F"/>
    <w:rsid w:val="6AE31753"/>
    <w:rsid w:val="6AE40053"/>
    <w:rsid w:val="6AEF63FB"/>
    <w:rsid w:val="6AF1E382"/>
    <w:rsid w:val="6AF823E0"/>
    <w:rsid w:val="6AFA4E97"/>
    <w:rsid w:val="6AFD05D3"/>
    <w:rsid w:val="6B0295C1"/>
    <w:rsid w:val="6B04FC9A"/>
    <w:rsid w:val="6B05582F"/>
    <w:rsid w:val="6B0678AD"/>
    <w:rsid w:val="6B0B6CE5"/>
    <w:rsid w:val="6B103089"/>
    <w:rsid w:val="6B14D6DE"/>
    <w:rsid w:val="6B1827F7"/>
    <w:rsid w:val="6B18C16D"/>
    <w:rsid w:val="6B228AFE"/>
    <w:rsid w:val="6B27388D"/>
    <w:rsid w:val="6B2E6DCA"/>
    <w:rsid w:val="6B2F6E57"/>
    <w:rsid w:val="6B3023D2"/>
    <w:rsid w:val="6B34075C"/>
    <w:rsid w:val="6B36F07D"/>
    <w:rsid w:val="6B3835C6"/>
    <w:rsid w:val="6B413311"/>
    <w:rsid w:val="6B442604"/>
    <w:rsid w:val="6B442FAA"/>
    <w:rsid w:val="6B472BC9"/>
    <w:rsid w:val="6B477DCF"/>
    <w:rsid w:val="6B47B4CD"/>
    <w:rsid w:val="6B48B999"/>
    <w:rsid w:val="6B496F54"/>
    <w:rsid w:val="6B4B2A89"/>
    <w:rsid w:val="6B50BE1C"/>
    <w:rsid w:val="6B5C68B0"/>
    <w:rsid w:val="6B5CE747"/>
    <w:rsid w:val="6B62B093"/>
    <w:rsid w:val="6B65034A"/>
    <w:rsid w:val="6B6790E2"/>
    <w:rsid w:val="6B69D348"/>
    <w:rsid w:val="6B6C7DFB"/>
    <w:rsid w:val="6B6E879D"/>
    <w:rsid w:val="6B6F8044"/>
    <w:rsid w:val="6B6FF7B6"/>
    <w:rsid w:val="6B728F38"/>
    <w:rsid w:val="6B72C6D0"/>
    <w:rsid w:val="6B7634E3"/>
    <w:rsid w:val="6B846798"/>
    <w:rsid w:val="6B84B52B"/>
    <w:rsid w:val="6B8906E8"/>
    <w:rsid w:val="6B8D38CB"/>
    <w:rsid w:val="6B93D0E0"/>
    <w:rsid w:val="6B9617CB"/>
    <w:rsid w:val="6B9B6F1C"/>
    <w:rsid w:val="6B9D8F4D"/>
    <w:rsid w:val="6B9DDA10"/>
    <w:rsid w:val="6BA3979E"/>
    <w:rsid w:val="6BA466AF"/>
    <w:rsid w:val="6BA81709"/>
    <w:rsid w:val="6BAEC1C5"/>
    <w:rsid w:val="6BAF4129"/>
    <w:rsid w:val="6BB71C04"/>
    <w:rsid w:val="6BB72F9B"/>
    <w:rsid w:val="6BB9929C"/>
    <w:rsid w:val="6BBA2738"/>
    <w:rsid w:val="6BBCAB36"/>
    <w:rsid w:val="6BBF9FE4"/>
    <w:rsid w:val="6BC25F20"/>
    <w:rsid w:val="6BC6F769"/>
    <w:rsid w:val="6BCA5A17"/>
    <w:rsid w:val="6BDC1F4C"/>
    <w:rsid w:val="6BDEC3BB"/>
    <w:rsid w:val="6BE94D2F"/>
    <w:rsid w:val="6BF17529"/>
    <w:rsid w:val="6BF6449B"/>
    <w:rsid w:val="6BFA53FE"/>
    <w:rsid w:val="6C0164BB"/>
    <w:rsid w:val="6C06C106"/>
    <w:rsid w:val="6C099001"/>
    <w:rsid w:val="6C0D5815"/>
    <w:rsid w:val="6C0E2853"/>
    <w:rsid w:val="6C116838"/>
    <w:rsid w:val="6C1A99CE"/>
    <w:rsid w:val="6C1BC097"/>
    <w:rsid w:val="6C205145"/>
    <w:rsid w:val="6C21630A"/>
    <w:rsid w:val="6C2CA58F"/>
    <w:rsid w:val="6C385240"/>
    <w:rsid w:val="6C39AC65"/>
    <w:rsid w:val="6C3DA4F1"/>
    <w:rsid w:val="6C3E0A6B"/>
    <w:rsid w:val="6C409794"/>
    <w:rsid w:val="6C40DB63"/>
    <w:rsid w:val="6C440058"/>
    <w:rsid w:val="6C4413EC"/>
    <w:rsid w:val="6C4DD159"/>
    <w:rsid w:val="6C5178C7"/>
    <w:rsid w:val="6C58E497"/>
    <w:rsid w:val="6C58F69C"/>
    <w:rsid w:val="6C64C65C"/>
    <w:rsid w:val="6C67206B"/>
    <w:rsid w:val="6C6C25F0"/>
    <w:rsid w:val="6C73301B"/>
    <w:rsid w:val="6C74E1A6"/>
    <w:rsid w:val="6C8516F5"/>
    <w:rsid w:val="6C8A7DE9"/>
    <w:rsid w:val="6C8A8C7A"/>
    <w:rsid w:val="6C8B021C"/>
    <w:rsid w:val="6C9693A9"/>
    <w:rsid w:val="6CA42F1F"/>
    <w:rsid w:val="6CA8FF22"/>
    <w:rsid w:val="6CAA821F"/>
    <w:rsid w:val="6CAE48A0"/>
    <w:rsid w:val="6CAEC311"/>
    <w:rsid w:val="6CB2E72D"/>
    <w:rsid w:val="6CB3BE7B"/>
    <w:rsid w:val="6CB6D2D8"/>
    <w:rsid w:val="6CB903AB"/>
    <w:rsid w:val="6CBEF505"/>
    <w:rsid w:val="6CC33BA2"/>
    <w:rsid w:val="6CC3E04D"/>
    <w:rsid w:val="6CC6D98C"/>
    <w:rsid w:val="6CD7C254"/>
    <w:rsid w:val="6CE1D94A"/>
    <w:rsid w:val="6CE3F8E5"/>
    <w:rsid w:val="6CE5ADA4"/>
    <w:rsid w:val="6CE76671"/>
    <w:rsid w:val="6CEC1F38"/>
    <w:rsid w:val="6CFF32CD"/>
    <w:rsid w:val="6D0518EF"/>
    <w:rsid w:val="6D087354"/>
    <w:rsid w:val="6D08C13F"/>
    <w:rsid w:val="6D0ABD26"/>
    <w:rsid w:val="6D1398BF"/>
    <w:rsid w:val="6D16DE7A"/>
    <w:rsid w:val="6D175320"/>
    <w:rsid w:val="6D1FCFCD"/>
    <w:rsid w:val="6D21DE7D"/>
    <w:rsid w:val="6D236E94"/>
    <w:rsid w:val="6D30DEFA"/>
    <w:rsid w:val="6D32FA44"/>
    <w:rsid w:val="6D377D68"/>
    <w:rsid w:val="6D3E12F9"/>
    <w:rsid w:val="6D40C7C7"/>
    <w:rsid w:val="6D4125AE"/>
    <w:rsid w:val="6D415F81"/>
    <w:rsid w:val="6D421A75"/>
    <w:rsid w:val="6D42C79C"/>
    <w:rsid w:val="6D46A845"/>
    <w:rsid w:val="6D4BBD2E"/>
    <w:rsid w:val="6D4EBBFC"/>
    <w:rsid w:val="6D5035D6"/>
    <w:rsid w:val="6D54A844"/>
    <w:rsid w:val="6D5AA374"/>
    <w:rsid w:val="6D5DDC6E"/>
    <w:rsid w:val="6D605807"/>
    <w:rsid w:val="6D672DE8"/>
    <w:rsid w:val="6D6A8D2A"/>
    <w:rsid w:val="6D6BB7C4"/>
    <w:rsid w:val="6D6EA497"/>
    <w:rsid w:val="6D736AB1"/>
    <w:rsid w:val="6D75F4B5"/>
    <w:rsid w:val="6D78BCA6"/>
    <w:rsid w:val="6D7A1D84"/>
    <w:rsid w:val="6D7A893B"/>
    <w:rsid w:val="6D7AA1DF"/>
    <w:rsid w:val="6D7AC682"/>
    <w:rsid w:val="6D7CD5AB"/>
    <w:rsid w:val="6D7DED31"/>
    <w:rsid w:val="6D7F5058"/>
    <w:rsid w:val="6D82B7A7"/>
    <w:rsid w:val="6D88A15C"/>
    <w:rsid w:val="6D897C7A"/>
    <w:rsid w:val="6D8D3DB6"/>
    <w:rsid w:val="6D8DF490"/>
    <w:rsid w:val="6D8E0CD1"/>
    <w:rsid w:val="6D982E3B"/>
    <w:rsid w:val="6D9E37E8"/>
    <w:rsid w:val="6D9F56F0"/>
    <w:rsid w:val="6DA9EF71"/>
    <w:rsid w:val="6DBA4445"/>
    <w:rsid w:val="6DBB9C87"/>
    <w:rsid w:val="6DBC387C"/>
    <w:rsid w:val="6DBC6554"/>
    <w:rsid w:val="6DBF92E7"/>
    <w:rsid w:val="6DC796C7"/>
    <w:rsid w:val="6DCC8133"/>
    <w:rsid w:val="6DCF3FFA"/>
    <w:rsid w:val="6DD15E59"/>
    <w:rsid w:val="6DD1C5C5"/>
    <w:rsid w:val="6DD23093"/>
    <w:rsid w:val="6DD393CF"/>
    <w:rsid w:val="6DD9B2FC"/>
    <w:rsid w:val="6DDB2E62"/>
    <w:rsid w:val="6DDBC1DC"/>
    <w:rsid w:val="6DE6A1B8"/>
    <w:rsid w:val="6DEAD7AB"/>
    <w:rsid w:val="6DF25FAD"/>
    <w:rsid w:val="6DF2741E"/>
    <w:rsid w:val="6DFC2708"/>
    <w:rsid w:val="6E02D2E3"/>
    <w:rsid w:val="6E0A65CF"/>
    <w:rsid w:val="6E0D050D"/>
    <w:rsid w:val="6E11C25B"/>
    <w:rsid w:val="6E1612BD"/>
    <w:rsid w:val="6E16A408"/>
    <w:rsid w:val="6E1953EA"/>
    <w:rsid w:val="6E1A0254"/>
    <w:rsid w:val="6E206820"/>
    <w:rsid w:val="6E2942D5"/>
    <w:rsid w:val="6E29447A"/>
    <w:rsid w:val="6E3149D7"/>
    <w:rsid w:val="6E33F297"/>
    <w:rsid w:val="6E3C22D8"/>
    <w:rsid w:val="6E3F48D2"/>
    <w:rsid w:val="6E3FADE6"/>
    <w:rsid w:val="6E42F070"/>
    <w:rsid w:val="6E47D432"/>
    <w:rsid w:val="6E480768"/>
    <w:rsid w:val="6E48443F"/>
    <w:rsid w:val="6E4EFD51"/>
    <w:rsid w:val="6E5261C5"/>
    <w:rsid w:val="6E5A6E9E"/>
    <w:rsid w:val="6E5BDEB1"/>
    <w:rsid w:val="6E5BF930"/>
    <w:rsid w:val="6E5DCDD1"/>
    <w:rsid w:val="6E5E2E65"/>
    <w:rsid w:val="6E60CAC6"/>
    <w:rsid w:val="6E639D1A"/>
    <w:rsid w:val="6E66CC15"/>
    <w:rsid w:val="6E683775"/>
    <w:rsid w:val="6E6BC413"/>
    <w:rsid w:val="6E6BDAEE"/>
    <w:rsid w:val="6E75C9CE"/>
    <w:rsid w:val="6E7CA915"/>
    <w:rsid w:val="6E7D300B"/>
    <w:rsid w:val="6E826DF7"/>
    <w:rsid w:val="6E8914EE"/>
    <w:rsid w:val="6E8BF924"/>
    <w:rsid w:val="6E97616B"/>
    <w:rsid w:val="6E97ACF4"/>
    <w:rsid w:val="6E9CD536"/>
    <w:rsid w:val="6EA04C39"/>
    <w:rsid w:val="6EA6B3BB"/>
    <w:rsid w:val="6EA75AD6"/>
    <w:rsid w:val="6EA7FBD9"/>
    <w:rsid w:val="6EAADE05"/>
    <w:rsid w:val="6EAC75FC"/>
    <w:rsid w:val="6EAD2701"/>
    <w:rsid w:val="6EB4F7D1"/>
    <w:rsid w:val="6EBA765E"/>
    <w:rsid w:val="6EBB53E0"/>
    <w:rsid w:val="6EBB89B9"/>
    <w:rsid w:val="6EBD7E74"/>
    <w:rsid w:val="6EC65660"/>
    <w:rsid w:val="6ECD528F"/>
    <w:rsid w:val="6ED2943B"/>
    <w:rsid w:val="6ED472E7"/>
    <w:rsid w:val="6EDE4EDE"/>
    <w:rsid w:val="6EDF33CD"/>
    <w:rsid w:val="6EDFE00F"/>
    <w:rsid w:val="6EE01DC9"/>
    <w:rsid w:val="6EE15430"/>
    <w:rsid w:val="6EEC3C94"/>
    <w:rsid w:val="6EEC93F8"/>
    <w:rsid w:val="6EEE2A0D"/>
    <w:rsid w:val="6EF0667A"/>
    <w:rsid w:val="6EF141E6"/>
    <w:rsid w:val="6EF3BF25"/>
    <w:rsid w:val="6EF67DA1"/>
    <w:rsid w:val="6EF809A2"/>
    <w:rsid w:val="6EF8FE45"/>
    <w:rsid w:val="6F0B6728"/>
    <w:rsid w:val="6F0B7BDF"/>
    <w:rsid w:val="6F11A6FB"/>
    <w:rsid w:val="6F16550B"/>
    <w:rsid w:val="6F1C2BEE"/>
    <w:rsid w:val="6F2AB837"/>
    <w:rsid w:val="6F2DBF29"/>
    <w:rsid w:val="6F34AE1C"/>
    <w:rsid w:val="6F3673F1"/>
    <w:rsid w:val="6F3AEDBE"/>
    <w:rsid w:val="6F3B766C"/>
    <w:rsid w:val="6F455F9A"/>
    <w:rsid w:val="6F458C88"/>
    <w:rsid w:val="6F465A77"/>
    <w:rsid w:val="6F4A7DA8"/>
    <w:rsid w:val="6F4F7217"/>
    <w:rsid w:val="6F532C0B"/>
    <w:rsid w:val="6F541C5C"/>
    <w:rsid w:val="6F57A1D0"/>
    <w:rsid w:val="6F5EB0D4"/>
    <w:rsid w:val="6F5F5C96"/>
    <w:rsid w:val="6F61BB94"/>
    <w:rsid w:val="6F639A17"/>
    <w:rsid w:val="6F66F0B1"/>
    <w:rsid w:val="6F6E1D8B"/>
    <w:rsid w:val="6F7157A1"/>
    <w:rsid w:val="6F7184E2"/>
    <w:rsid w:val="6F76C649"/>
    <w:rsid w:val="6F772E1B"/>
    <w:rsid w:val="6F84AA84"/>
    <w:rsid w:val="6F87D414"/>
    <w:rsid w:val="6F8BF8B4"/>
    <w:rsid w:val="6F8DD6F9"/>
    <w:rsid w:val="6F9900DA"/>
    <w:rsid w:val="6F9AF1B3"/>
    <w:rsid w:val="6F9F10E2"/>
    <w:rsid w:val="6FA6B866"/>
    <w:rsid w:val="6FA75C2F"/>
    <w:rsid w:val="6FA877A7"/>
    <w:rsid w:val="6FAD7EDC"/>
    <w:rsid w:val="6FAEE5AE"/>
    <w:rsid w:val="6FAF4C16"/>
    <w:rsid w:val="6FB1902C"/>
    <w:rsid w:val="6FB23198"/>
    <w:rsid w:val="6FB89D42"/>
    <w:rsid w:val="6FC11FCB"/>
    <w:rsid w:val="6FC8EA6A"/>
    <w:rsid w:val="6FCC8C57"/>
    <w:rsid w:val="6FCFB259"/>
    <w:rsid w:val="6FD42961"/>
    <w:rsid w:val="6FD687BD"/>
    <w:rsid w:val="6FD6CAD2"/>
    <w:rsid w:val="6FE0BD2B"/>
    <w:rsid w:val="6FE6D260"/>
    <w:rsid w:val="6FECE641"/>
    <w:rsid w:val="6FF5C051"/>
    <w:rsid w:val="6FF80841"/>
    <w:rsid w:val="6FF9C601"/>
    <w:rsid w:val="6FFAA68C"/>
    <w:rsid w:val="6FFE11B0"/>
    <w:rsid w:val="6FFF09FC"/>
    <w:rsid w:val="70010137"/>
    <w:rsid w:val="70086BEA"/>
    <w:rsid w:val="700BF825"/>
    <w:rsid w:val="7011384F"/>
    <w:rsid w:val="701DC690"/>
    <w:rsid w:val="701F0168"/>
    <w:rsid w:val="70262D93"/>
    <w:rsid w:val="702CB9EF"/>
    <w:rsid w:val="702D7C97"/>
    <w:rsid w:val="702DE9E0"/>
    <w:rsid w:val="703C0DC4"/>
    <w:rsid w:val="703D839E"/>
    <w:rsid w:val="703FA664"/>
    <w:rsid w:val="7042096B"/>
    <w:rsid w:val="7042D8EB"/>
    <w:rsid w:val="70455954"/>
    <w:rsid w:val="704585A1"/>
    <w:rsid w:val="704794F5"/>
    <w:rsid w:val="70480A97"/>
    <w:rsid w:val="7048CFA2"/>
    <w:rsid w:val="7056022F"/>
    <w:rsid w:val="70562055"/>
    <w:rsid w:val="705B70C5"/>
    <w:rsid w:val="705B7269"/>
    <w:rsid w:val="705C9A16"/>
    <w:rsid w:val="706089DD"/>
    <w:rsid w:val="7062164E"/>
    <w:rsid w:val="706A876A"/>
    <w:rsid w:val="706B2E4C"/>
    <w:rsid w:val="7070B99F"/>
    <w:rsid w:val="70739881"/>
    <w:rsid w:val="70764CD7"/>
    <w:rsid w:val="7076D3F8"/>
    <w:rsid w:val="707C4ED3"/>
    <w:rsid w:val="708246E7"/>
    <w:rsid w:val="70847E82"/>
    <w:rsid w:val="7084DCE6"/>
    <w:rsid w:val="70888C15"/>
    <w:rsid w:val="708C8172"/>
    <w:rsid w:val="70939724"/>
    <w:rsid w:val="709CA45F"/>
    <w:rsid w:val="709CFDE3"/>
    <w:rsid w:val="70AB887C"/>
    <w:rsid w:val="70AC9C4A"/>
    <w:rsid w:val="70B1AB56"/>
    <w:rsid w:val="70B1DFC7"/>
    <w:rsid w:val="70B49B29"/>
    <w:rsid w:val="70B60FED"/>
    <w:rsid w:val="70BCA1DB"/>
    <w:rsid w:val="70BE168F"/>
    <w:rsid w:val="70CAA7FA"/>
    <w:rsid w:val="70CB49EF"/>
    <w:rsid w:val="70CD1CB3"/>
    <w:rsid w:val="70CF0403"/>
    <w:rsid w:val="70D1B95B"/>
    <w:rsid w:val="70D62445"/>
    <w:rsid w:val="70DA1306"/>
    <w:rsid w:val="70DA6502"/>
    <w:rsid w:val="70DDE13C"/>
    <w:rsid w:val="70DE9655"/>
    <w:rsid w:val="70EB52E0"/>
    <w:rsid w:val="70EF02C2"/>
    <w:rsid w:val="70F14B94"/>
    <w:rsid w:val="70F84C38"/>
    <w:rsid w:val="70FA85E0"/>
    <w:rsid w:val="70FE5346"/>
    <w:rsid w:val="7102ADD0"/>
    <w:rsid w:val="7108B1B7"/>
    <w:rsid w:val="7117AE8B"/>
    <w:rsid w:val="7126CB10"/>
    <w:rsid w:val="712ED817"/>
    <w:rsid w:val="71324088"/>
    <w:rsid w:val="7132710D"/>
    <w:rsid w:val="7139706E"/>
    <w:rsid w:val="7140C121"/>
    <w:rsid w:val="7143E9E7"/>
    <w:rsid w:val="71591A0D"/>
    <w:rsid w:val="71680380"/>
    <w:rsid w:val="71687C9A"/>
    <w:rsid w:val="7168BEA9"/>
    <w:rsid w:val="7173ABD3"/>
    <w:rsid w:val="7175B436"/>
    <w:rsid w:val="71937FB9"/>
    <w:rsid w:val="71A51F54"/>
    <w:rsid w:val="71A82B1E"/>
    <w:rsid w:val="71AC2A2D"/>
    <w:rsid w:val="71B162F1"/>
    <w:rsid w:val="71BE667B"/>
    <w:rsid w:val="71BF5F24"/>
    <w:rsid w:val="71C1C420"/>
    <w:rsid w:val="71C6B2ED"/>
    <w:rsid w:val="71C86B96"/>
    <w:rsid w:val="71CA5D6C"/>
    <w:rsid w:val="71CD4B32"/>
    <w:rsid w:val="71CDA038"/>
    <w:rsid w:val="71D272B9"/>
    <w:rsid w:val="71D2E069"/>
    <w:rsid w:val="71D4FCAC"/>
    <w:rsid w:val="71D9D86B"/>
    <w:rsid w:val="71E9C49A"/>
    <w:rsid w:val="71EE2B33"/>
    <w:rsid w:val="71F0DDB3"/>
    <w:rsid w:val="71F12047"/>
    <w:rsid w:val="71F1277B"/>
    <w:rsid w:val="71FAB903"/>
    <w:rsid w:val="7200EA6D"/>
    <w:rsid w:val="720202B7"/>
    <w:rsid w:val="7204C632"/>
    <w:rsid w:val="7209E3E7"/>
    <w:rsid w:val="7214142B"/>
    <w:rsid w:val="72194172"/>
    <w:rsid w:val="7219C160"/>
    <w:rsid w:val="72204ED0"/>
    <w:rsid w:val="723F0997"/>
    <w:rsid w:val="724244A7"/>
    <w:rsid w:val="72430AB4"/>
    <w:rsid w:val="7244F26C"/>
    <w:rsid w:val="724505DD"/>
    <w:rsid w:val="72471B67"/>
    <w:rsid w:val="7248E522"/>
    <w:rsid w:val="724D6079"/>
    <w:rsid w:val="724D9497"/>
    <w:rsid w:val="72503660"/>
    <w:rsid w:val="7257A543"/>
    <w:rsid w:val="725E1BBD"/>
    <w:rsid w:val="7268214E"/>
    <w:rsid w:val="726872AF"/>
    <w:rsid w:val="726D408E"/>
    <w:rsid w:val="7270874C"/>
    <w:rsid w:val="72710AEA"/>
    <w:rsid w:val="727A53EE"/>
    <w:rsid w:val="728F485B"/>
    <w:rsid w:val="729505F4"/>
    <w:rsid w:val="729526C1"/>
    <w:rsid w:val="7296182B"/>
    <w:rsid w:val="729A763E"/>
    <w:rsid w:val="729E89A8"/>
    <w:rsid w:val="729FC14D"/>
    <w:rsid w:val="72A5300A"/>
    <w:rsid w:val="72AC0AFF"/>
    <w:rsid w:val="72AD3CC9"/>
    <w:rsid w:val="72B096D9"/>
    <w:rsid w:val="72B3043D"/>
    <w:rsid w:val="72B40A04"/>
    <w:rsid w:val="72B8F45F"/>
    <w:rsid w:val="72BB322A"/>
    <w:rsid w:val="72BEC8BA"/>
    <w:rsid w:val="72BF79C0"/>
    <w:rsid w:val="72BF8A8A"/>
    <w:rsid w:val="72C3D606"/>
    <w:rsid w:val="72C5A4B5"/>
    <w:rsid w:val="72C5C50B"/>
    <w:rsid w:val="72CB6DB8"/>
    <w:rsid w:val="72CE5359"/>
    <w:rsid w:val="72CE70E1"/>
    <w:rsid w:val="72CEA597"/>
    <w:rsid w:val="72D14940"/>
    <w:rsid w:val="72E8D708"/>
    <w:rsid w:val="72EDF8B9"/>
    <w:rsid w:val="72F16791"/>
    <w:rsid w:val="72F81256"/>
    <w:rsid w:val="73069CE6"/>
    <w:rsid w:val="731107DE"/>
    <w:rsid w:val="731236F7"/>
    <w:rsid w:val="73144155"/>
    <w:rsid w:val="7325D23A"/>
    <w:rsid w:val="73296F64"/>
    <w:rsid w:val="7333622D"/>
    <w:rsid w:val="733BB68E"/>
    <w:rsid w:val="7346EC1F"/>
    <w:rsid w:val="734A68E9"/>
    <w:rsid w:val="734D4B5C"/>
    <w:rsid w:val="734E03D3"/>
    <w:rsid w:val="734EF259"/>
    <w:rsid w:val="735354D8"/>
    <w:rsid w:val="735BEB60"/>
    <w:rsid w:val="736BB1B4"/>
    <w:rsid w:val="736C5323"/>
    <w:rsid w:val="736C66A6"/>
    <w:rsid w:val="73714FD9"/>
    <w:rsid w:val="73726EFE"/>
    <w:rsid w:val="737423BF"/>
    <w:rsid w:val="73815ADA"/>
    <w:rsid w:val="73819194"/>
    <w:rsid w:val="7395A482"/>
    <w:rsid w:val="7396265B"/>
    <w:rsid w:val="739878D7"/>
    <w:rsid w:val="739B39F7"/>
    <w:rsid w:val="739C2FFF"/>
    <w:rsid w:val="739C593C"/>
    <w:rsid w:val="73A18350"/>
    <w:rsid w:val="73A380EF"/>
    <w:rsid w:val="73A53DE2"/>
    <w:rsid w:val="73A9CA79"/>
    <w:rsid w:val="73B06F97"/>
    <w:rsid w:val="73B78BD9"/>
    <w:rsid w:val="73BDA88E"/>
    <w:rsid w:val="73BFBFC7"/>
    <w:rsid w:val="73BFD238"/>
    <w:rsid w:val="73C22772"/>
    <w:rsid w:val="73CA8707"/>
    <w:rsid w:val="73CB31B3"/>
    <w:rsid w:val="73CBF3D6"/>
    <w:rsid w:val="73D03738"/>
    <w:rsid w:val="73D826A0"/>
    <w:rsid w:val="73DADC57"/>
    <w:rsid w:val="73DD0BA9"/>
    <w:rsid w:val="73DE7564"/>
    <w:rsid w:val="73DE8984"/>
    <w:rsid w:val="73DF851D"/>
    <w:rsid w:val="73E58ABA"/>
    <w:rsid w:val="73E7688D"/>
    <w:rsid w:val="73E78F67"/>
    <w:rsid w:val="73FC53DA"/>
    <w:rsid w:val="74019EBF"/>
    <w:rsid w:val="74084AB9"/>
    <w:rsid w:val="740FD812"/>
    <w:rsid w:val="741FDD2F"/>
    <w:rsid w:val="74237BF5"/>
    <w:rsid w:val="7425D307"/>
    <w:rsid w:val="742657C3"/>
    <w:rsid w:val="74269642"/>
    <w:rsid w:val="742CD05C"/>
    <w:rsid w:val="742E5021"/>
    <w:rsid w:val="743C8A81"/>
    <w:rsid w:val="74494355"/>
    <w:rsid w:val="744C6083"/>
    <w:rsid w:val="744CE662"/>
    <w:rsid w:val="744D4024"/>
    <w:rsid w:val="745337C8"/>
    <w:rsid w:val="7453A40B"/>
    <w:rsid w:val="74546CA4"/>
    <w:rsid w:val="745925F1"/>
    <w:rsid w:val="745A2FC4"/>
    <w:rsid w:val="745E5FD1"/>
    <w:rsid w:val="74604932"/>
    <w:rsid w:val="746272BE"/>
    <w:rsid w:val="746B1DCB"/>
    <w:rsid w:val="746C69F0"/>
    <w:rsid w:val="746EA367"/>
    <w:rsid w:val="7475890D"/>
    <w:rsid w:val="747CA0B9"/>
    <w:rsid w:val="747D636D"/>
    <w:rsid w:val="7480C051"/>
    <w:rsid w:val="7486EEFE"/>
    <w:rsid w:val="748A0E10"/>
    <w:rsid w:val="74962ACD"/>
    <w:rsid w:val="749EF3E5"/>
    <w:rsid w:val="749F751C"/>
    <w:rsid w:val="74A48141"/>
    <w:rsid w:val="74A6619A"/>
    <w:rsid w:val="74B60FCC"/>
    <w:rsid w:val="74B66D99"/>
    <w:rsid w:val="74BBEFD4"/>
    <w:rsid w:val="74BF11CA"/>
    <w:rsid w:val="74BFD78F"/>
    <w:rsid w:val="74C7EE89"/>
    <w:rsid w:val="74DD5041"/>
    <w:rsid w:val="74DF893B"/>
    <w:rsid w:val="74E19C1A"/>
    <w:rsid w:val="74EDAADB"/>
    <w:rsid w:val="74EFA387"/>
    <w:rsid w:val="74F9F7DA"/>
    <w:rsid w:val="74FB9E82"/>
    <w:rsid w:val="74FDED17"/>
    <w:rsid w:val="7502DBF6"/>
    <w:rsid w:val="7505C590"/>
    <w:rsid w:val="75084BBA"/>
    <w:rsid w:val="750CC08A"/>
    <w:rsid w:val="7513033A"/>
    <w:rsid w:val="7513DD44"/>
    <w:rsid w:val="751C7C43"/>
    <w:rsid w:val="751D70A6"/>
    <w:rsid w:val="751F5905"/>
    <w:rsid w:val="751FBE86"/>
    <w:rsid w:val="7520F560"/>
    <w:rsid w:val="7525D2DA"/>
    <w:rsid w:val="75269F38"/>
    <w:rsid w:val="752E5C32"/>
    <w:rsid w:val="753869BD"/>
    <w:rsid w:val="753D168B"/>
    <w:rsid w:val="7543EC2F"/>
    <w:rsid w:val="7546BD36"/>
    <w:rsid w:val="75480D46"/>
    <w:rsid w:val="7549907C"/>
    <w:rsid w:val="754B98F9"/>
    <w:rsid w:val="754BD65C"/>
    <w:rsid w:val="754D1A98"/>
    <w:rsid w:val="75530E6E"/>
    <w:rsid w:val="7554BB99"/>
    <w:rsid w:val="755EB758"/>
    <w:rsid w:val="756669EF"/>
    <w:rsid w:val="75676FB3"/>
    <w:rsid w:val="756E95A8"/>
    <w:rsid w:val="756EF961"/>
    <w:rsid w:val="757F668F"/>
    <w:rsid w:val="7581B938"/>
    <w:rsid w:val="75829338"/>
    <w:rsid w:val="7582A56F"/>
    <w:rsid w:val="758593EB"/>
    <w:rsid w:val="75898A94"/>
    <w:rsid w:val="7590C60B"/>
    <w:rsid w:val="7596B9B3"/>
    <w:rsid w:val="759727DA"/>
    <w:rsid w:val="7597AE42"/>
    <w:rsid w:val="759A57D8"/>
    <w:rsid w:val="75A746A8"/>
    <w:rsid w:val="75B07941"/>
    <w:rsid w:val="75BAE110"/>
    <w:rsid w:val="75BB90D9"/>
    <w:rsid w:val="75BDBD85"/>
    <w:rsid w:val="75C3627B"/>
    <w:rsid w:val="75C4E454"/>
    <w:rsid w:val="75C97367"/>
    <w:rsid w:val="75CCB0E5"/>
    <w:rsid w:val="75D27E1C"/>
    <w:rsid w:val="75D428E3"/>
    <w:rsid w:val="75D4752E"/>
    <w:rsid w:val="75DBD686"/>
    <w:rsid w:val="75DD4E81"/>
    <w:rsid w:val="75DDB1B1"/>
    <w:rsid w:val="75F12D80"/>
    <w:rsid w:val="75F257B3"/>
    <w:rsid w:val="75FA7680"/>
    <w:rsid w:val="76012256"/>
    <w:rsid w:val="7605F0C2"/>
    <w:rsid w:val="760D40A7"/>
    <w:rsid w:val="761013DC"/>
    <w:rsid w:val="76120906"/>
    <w:rsid w:val="76136BF9"/>
    <w:rsid w:val="7613D61F"/>
    <w:rsid w:val="761E9C31"/>
    <w:rsid w:val="76278EA8"/>
    <w:rsid w:val="7627AD78"/>
    <w:rsid w:val="762ABFFF"/>
    <w:rsid w:val="762E5B2A"/>
    <w:rsid w:val="762E9623"/>
    <w:rsid w:val="763ACE1C"/>
    <w:rsid w:val="7641E97B"/>
    <w:rsid w:val="7650B614"/>
    <w:rsid w:val="76548E5D"/>
    <w:rsid w:val="765D1B08"/>
    <w:rsid w:val="765F7B46"/>
    <w:rsid w:val="76682CAE"/>
    <w:rsid w:val="76685939"/>
    <w:rsid w:val="766CE77A"/>
    <w:rsid w:val="766D4111"/>
    <w:rsid w:val="76730587"/>
    <w:rsid w:val="76772F25"/>
    <w:rsid w:val="7678C52A"/>
    <w:rsid w:val="7682682B"/>
    <w:rsid w:val="76896043"/>
    <w:rsid w:val="76900785"/>
    <w:rsid w:val="769606D7"/>
    <w:rsid w:val="769CFD02"/>
    <w:rsid w:val="76A89375"/>
    <w:rsid w:val="76ACE1DB"/>
    <w:rsid w:val="76B7BAC6"/>
    <w:rsid w:val="76B7C5B4"/>
    <w:rsid w:val="76BCFF65"/>
    <w:rsid w:val="76BE50B7"/>
    <w:rsid w:val="76C29022"/>
    <w:rsid w:val="76C4B799"/>
    <w:rsid w:val="76CC0DAD"/>
    <w:rsid w:val="76D1B2E8"/>
    <w:rsid w:val="76DBAE29"/>
    <w:rsid w:val="76E237EA"/>
    <w:rsid w:val="76E35ECB"/>
    <w:rsid w:val="76F431D1"/>
    <w:rsid w:val="76F6F2FD"/>
    <w:rsid w:val="76FA1EE4"/>
    <w:rsid w:val="76FC6865"/>
    <w:rsid w:val="7701F17D"/>
    <w:rsid w:val="7705E81F"/>
    <w:rsid w:val="7707C2DF"/>
    <w:rsid w:val="770A288C"/>
    <w:rsid w:val="770C0694"/>
    <w:rsid w:val="770F013F"/>
    <w:rsid w:val="7710D6DD"/>
    <w:rsid w:val="771145C4"/>
    <w:rsid w:val="7712EDC1"/>
    <w:rsid w:val="771521A5"/>
    <w:rsid w:val="771BECAA"/>
    <w:rsid w:val="771D5F6E"/>
    <w:rsid w:val="771F99A5"/>
    <w:rsid w:val="77201C8A"/>
    <w:rsid w:val="77277E12"/>
    <w:rsid w:val="773841D9"/>
    <w:rsid w:val="77399E34"/>
    <w:rsid w:val="773D212A"/>
    <w:rsid w:val="7741A865"/>
    <w:rsid w:val="77439738"/>
    <w:rsid w:val="774A2A02"/>
    <w:rsid w:val="774A5E73"/>
    <w:rsid w:val="774BC300"/>
    <w:rsid w:val="7758617D"/>
    <w:rsid w:val="776701B3"/>
    <w:rsid w:val="776F08DE"/>
    <w:rsid w:val="7772881A"/>
    <w:rsid w:val="777D119E"/>
    <w:rsid w:val="7787A988"/>
    <w:rsid w:val="77925159"/>
    <w:rsid w:val="77957192"/>
    <w:rsid w:val="77966228"/>
    <w:rsid w:val="77995000"/>
    <w:rsid w:val="7799ED7D"/>
    <w:rsid w:val="779A1813"/>
    <w:rsid w:val="779D078F"/>
    <w:rsid w:val="77A06577"/>
    <w:rsid w:val="77A63CB7"/>
    <w:rsid w:val="77A680E1"/>
    <w:rsid w:val="77A78648"/>
    <w:rsid w:val="77B03900"/>
    <w:rsid w:val="77B15B76"/>
    <w:rsid w:val="77B18EBD"/>
    <w:rsid w:val="77B1FF58"/>
    <w:rsid w:val="77B340D7"/>
    <w:rsid w:val="77B45BF2"/>
    <w:rsid w:val="77C66B13"/>
    <w:rsid w:val="77C67863"/>
    <w:rsid w:val="77CB25FD"/>
    <w:rsid w:val="77CC2F8E"/>
    <w:rsid w:val="77D0288E"/>
    <w:rsid w:val="77D959E3"/>
    <w:rsid w:val="77DBFBC8"/>
    <w:rsid w:val="77DC54AE"/>
    <w:rsid w:val="77DCE42C"/>
    <w:rsid w:val="77DF6E6B"/>
    <w:rsid w:val="77E8829F"/>
    <w:rsid w:val="77EE59EA"/>
    <w:rsid w:val="77EE7F63"/>
    <w:rsid w:val="77EE8396"/>
    <w:rsid w:val="77FA6CEC"/>
    <w:rsid w:val="77FE0DB2"/>
    <w:rsid w:val="78055B09"/>
    <w:rsid w:val="78073F78"/>
    <w:rsid w:val="78076B35"/>
    <w:rsid w:val="7807FEC6"/>
    <w:rsid w:val="780ACF5B"/>
    <w:rsid w:val="7810A275"/>
    <w:rsid w:val="7814C757"/>
    <w:rsid w:val="78152EC1"/>
    <w:rsid w:val="7816B87A"/>
    <w:rsid w:val="7820329B"/>
    <w:rsid w:val="7821DFD8"/>
    <w:rsid w:val="7829D83D"/>
    <w:rsid w:val="782D4297"/>
    <w:rsid w:val="7831CE73"/>
    <w:rsid w:val="78337B0A"/>
    <w:rsid w:val="78374E6D"/>
    <w:rsid w:val="78381AA7"/>
    <w:rsid w:val="78392AA5"/>
    <w:rsid w:val="783B4928"/>
    <w:rsid w:val="783E9868"/>
    <w:rsid w:val="7844B768"/>
    <w:rsid w:val="78478CFC"/>
    <w:rsid w:val="784F3156"/>
    <w:rsid w:val="784FC30A"/>
    <w:rsid w:val="7854716A"/>
    <w:rsid w:val="78567CA1"/>
    <w:rsid w:val="7857864B"/>
    <w:rsid w:val="785BAFBE"/>
    <w:rsid w:val="78648850"/>
    <w:rsid w:val="7866B20E"/>
    <w:rsid w:val="7867B7B2"/>
    <w:rsid w:val="7869BA26"/>
    <w:rsid w:val="786B060C"/>
    <w:rsid w:val="786B9CFD"/>
    <w:rsid w:val="786FA94B"/>
    <w:rsid w:val="78703F57"/>
    <w:rsid w:val="7873E564"/>
    <w:rsid w:val="788007D2"/>
    <w:rsid w:val="7881A5A4"/>
    <w:rsid w:val="78831596"/>
    <w:rsid w:val="7883E272"/>
    <w:rsid w:val="788AE109"/>
    <w:rsid w:val="788CA1AB"/>
    <w:rsid w:val="789FBF79"/>
    <w:rsid w:val="78A0C696"/>
    <w:rsid w:val="78A1CBD7"/>
    <w:rsid w:val="78A2FF72"/>
    <w:rsid w:val="78A7FEDF"/>
    <w:rsid w:val="78AC93AA"/>
    <w:rsid w:val="78AF9717"/>
    <w:rsid w:val="78B2458B"/>
    <w:rsid w:val="78B40811"/>
    <w:rsid w:val="78B71991"/>
    <w:rsid w:val="78B7227C"/>
    <w:rsid w:val="78B8874E"/>
    <w:rsid w:val="78CAC89B"/>
    <w:rsid w:val="78CF1BEC"/>
    <w:rsid w:val="78D181F2"/>
    <w:rsid w:val="78D3CEE9"/>
    <w:rsid w:val="78E35259"/>
    <w:rsid w:val="78E3A4C5"/>
    <w:rsid w:val="78E844C1"/>
    <w:rsid w:val="78F265CC"/>
    <w:rsid w:val="78F42C67"/>
    <w:rsid w:val="78F5427E"/>
    <w:rsid w:val="78F76EA5"/>
    <w:rsid w:val="78F7CAF6"/>
    <w:rsid w:val="78FF47CB"/>
    <w:rsid w:val="79022DBD"/>
    <w:rsid w:val="790BFDFD"/>
    <w:rsid w:val="790C6682"/>
    <w:rsid w:val="790FB9D6"/>
    <w:rsid w:val="79149EE2"/>
    <w:rsid w:val="791745D3"/>
    <w:rsid w:val="79179CED"/>
    <w:rsid w:val="79189877"/>
    <w:rsid w:val="791978A0"/>
    <w:rsid w:val="791A36CD"/>
    <w:rsid w:val="791AF33B"/>
    <w:rsid w:val="791B7712"/>
    <w:rsid w:val="792800DA"/>
    <w:rsid w:val="792A0044"/>
    <w:rsid w:val="79305EE9"/>
    <w:rsid w:val="7939C0A4"/>
    <w:rsid w:val="793F3E4C"/>
    <w:rsid w:val="794E68CF"/>
    <w:rsid w:val="795C7574"/>
    <w:rsid w:val="795E0ABB"/>
    <w:rsid w:val="795E6F4B"/>
    <w:rsid w:val="795EABAC"/>
    <w:rsid w:val="795F41BD"/>
    <w:rsid w:val="795F7600"/>
    <w:rsid w:val="795F93CA"/>
    <w:rsid w:val="79601AB5"/>
    <w:rsid w:val="79643052"/>
    <w:rsid w:val="796D72B0"/>
    <w:rsid w:val="79709CD3"/>
    <w:rsid w:val="79770FF3"/>
    <w:rsid w:val="79772314"/>
    <w:rsid w:val="79786CE0"/>
    <w:rsid w:val="7978918B"/>
    <w:rsid w:val="797F1C10"/>
    <w:rsid w:val="79878945"/>
    <w:rsid w:val="7988FF2A"/>
    <w:rsid w:val="79932114"/>
    <w:rsid w:val="7994E8C6"/>
    <w:rsid w:val="7996EE52"/>
    <w:rsid w:val="79989606"/>
    <w:rsid w:val="799E2806"/>
    <w:rsid w:val="799E6095"/>
    <w:rsid w:val="799F692E"/>
    <w:rsid w:val="79A0CF23"/>
    <w:rsid w:val="79A9D92C"/>
    <w:rsid w:val="79AA0327"/>
    <w:rsid w:val="79ABFEE8"/>
    <w:rsid w:val="79B9288B"/>
    <w:rsid w:val="79BCF669"/>
    <w:rsid w:val="79BF280A"/>
    <w:rsid w:val="79C5701C"/>
    <w:rsid w:val="79C85C66"/>
    <w:rsid w:val="79CB14B8"/>
    <w:rsid w:val="79CB96F7"/>
    <w:rsid w:val="79CBCEF4"/>
    <w:rsid w:val="79DC14AC"/>
    <w:rsid w:val="79E44D85"/>
    <w:rsid w:val="79E4E4AC"/>
    <w:rsid w:val="79E7E40E"/>
    <w:rsid w:val="79E8A95F"/>
    <w:rsid w:val="79EA8FE1"/>
    <w:rsid w:val="79F7A903"/>
    <w:rsid w:val="79FF2DF2"/>
    <w:rsid w:val="7A0AB6D3"/>
    <w:rsid w:val="7A0E8C01"/>
    <w:rsid w:val="7A104E47"/>
    <w:rsid w:val="7A1A31CF"/>
    <w:rsid w:val="7A1A8224"/>
    <w:rsid w:val="7A22D481"/>
    <w:rsid w:val="7A2C7BD9"/>
    <w:rsid w:val="7A2D6B94"/>
    <w:rsid w:val="7A30A4C2"/>
    <w:rsid w:val="7A3B9B24"/>
    <w:rsid w:val="7A42C0BA"/>
    <w:rsid w:val="7A4881D4"/>
    <w:rsid w:val="7A5081DF"/>
    <w:rsid w:val="7A508D83"/>
    <w:rsid w:val="7A566666"/>
    <w:rsid w:val="7A56F32F"/>
    <w:rsid w:val="7A580A29"/>
    <w:rsid w:val="7A59825D"/>
    <w:rsid w:val="7A5F3C1A"/>
    <w:rsid w:val="7A5FD3EE"/>
    <w:rsid w:val="7A6340AC"/>
    <w:rsid w:val="7A644F58"/>
    <w:rsid w:val="7A687701"/>
    <w:rsid w:val="7A6D06D1"/>
    <w:rsid w:val="7A701AC4"/>
    <w:rsid w:val="7A70D2C1"/>
    <w:rsid w:val="7A73C8C4"/>
    <w:rsid w:val="7A8163BF"/>
    <w:rsid w:val="7A85A57D"/>
    <w:rsid w:val="7A8AB9FC"/>
    <w:rsid w:val="7A8CC910"/>
    <w:rsid w:val="7A993944"/>
    <w:rsid w:val="7AA0451C"/>
    <w:rsid w:val="7AA247FA"/>
    <w:rsid w:val="7AA393E8"/>
    <w:rsid w:val="7AA7F86A"/>
    <w:rsid w:val="7ABB2477"/>
    <w:rsid w:val="7ABCBB56"/>
    <w:rsid w:val="7AC05AB6"/>
    <w:rsid w:val="7AC600DB"/>
    <w:rsid w:val="7AD1941E"/>
    <w:rsid w:val="7AD95E54"/>
    <w:rsid w:val="7ADB6FCF"/>
    <w:rsid w:val="7AEFD735"/>
    <w:rsid w:val="7AF1D7F8"/>
    <w:rsid w:val="7AF60E5F"/>
    <w:rsid w:val="7AF845E7"/>
    <w:rsid w:val="7AFB2EA8"/>
    <w:rsid w:val="7AFB322B"/>
    <w:rsid w:val="7AFB93C6"/>
    <w:rsid w:val="7AFD6E3E"/>
    <w:rsid w:val="7AFED18B"/>
    <w:rsid w:val="7B081D89"/>
    <w:rsid w:val="7B0A1EE3"/>
    <w:rsid w:val="7B1BBF90"/>
    <w:rsid w:val="7B1C8F7C"/>
    <w:rsid w:val="7B1DDCE3"/>
    <w:rsid w:val="7B2C9F55"/>
    <w:rsid w:val="7B319C32"/>
    <w:rsid w:val="7B36C3F8"/>
    <w:rsid w:val="7B3902E3"/>
    <w:rsid w:val="7B3C0549"/>
    <w:rsid w:val="7B44449E"/>
    <w:rsid w:val="7B50317B"/>
    <w:rsid w:val="7B504D3C"/>
    <w:rsid w:val="7B55CD85"/>
    <w:rsid w:val="7B598BAD"/>
    <w:rsid w:val="7B5A38AA"/>
    <w:rsid w:val="7B5DE2CA"/>
    <w:rsid w:val="7B63652D"/>
    <w:rsid w:val="7B6891EF"/>
    <w:rsid w:val="7B753331"/>
    <w:rsid w:val="7B766099"/>
    <w:rsid w:val="7B7A40EE"/>
    <w:rsid w:val="7B7BFF3F"/>
    <w:rsid w:val="7B8233D2"/>
    <w:rsid w:val="7B8259B0"/>
    <w:rsid w:val="7B829E5F"/>
    <w:rsid w:val="7B858CAD"/>
    <w:rsid w:val="7B873388"/>
    <w:rsid w:val="7B9322CD"/>
    <w:rsid w:val="7B97AAB2"/>
    <w:rsid w:val="7B98AA3A"/>
    <w:rsid w:val="7B99DBE4"/>
    <w:rsid w:val="7BA34C16"/>
    <w:rsid w:val="7BAD66B0"/>
    <w:rsid w:val="7BADD5F5"/>
    <w:rsid w:val="7BAE010B"/>
    <w:rsid w:val="7BB17F3F"/>
    <w:rsid w:val="7BB1E58F"/>
    <w:rsid w:val="7BB3F2D1"/>
    <w:rsid w:val="7BB6D282"/>
    <w:rsid w:val="7BC061F8"/>
    <w:rsid w:val="7BC64028"/>
    <w:rsid w:val="7BCA75B4"/>
    <w:rsid w:val="7BD73B02"/>
    <w:rsid w:val="7BDC3C96"/>
    <w:rsid w:val="7BEFCB94"/>
    <w:rsid w:val="7BEFFAC7"/>
    <w:rsid w:val="7BFD06C0"/>
    <w:rsid w:val="7BFEFFBE"/>
    <w:rsid w:val="7C032FF6"/>
    <w:rsid w:val="7C06C0DB"/>
    <w:rsid w:val="7C07688A"/>
    <w:rsid w:val="7C09137F"/>
    <w:rsid w:val="7C09512C"/>
    <w:rsid w:val="7C1E2C26"/>
    <w:rsid w:val="7C1F6A70"/>
    <w:rsid w:val="7C228D55"/>
    <w:rsid w:val="7C241415"/>
    <w:rsid w:val="7C27407B"/>
    <w:rsid w:val="7C2A461E"/>
    <w:rsid w:val="7C2A8FC2"/>
    <w:rsid w:val="7C2A93AB"/>
    <w:rsid w:val="7C2E358F"/>
    <w:rsid w:val="7C33A62C"/>
    <w:rsid w:val="7C33C219"/>
    <w:rsid w:val="7C341270"/>
    <w:rsid w:val="7C397E03"/>
    <w:rsid w:val="7C3C0E44"/>
    <w:rsid w:val="7C3F37B5"/>
    <w:rsid w:val="7C3FC3BF"/>
    <w:rsid w:val="7C405C10"/>
    <w:rsid w:val="7C46CFA7"/>
    <w:rsid w:val="7C4A111A"/>
    <w:rsid w:val="7C4ABD9C"/>
    <w:rsid w:val="7C4FDA49"/>
    <w:rsid w:val="7C5287D3"/>
    <w:rsid w:val="7C5BAF5C"/>
    <w:rsid w:val="7C5DCA38"/>
    <w:rsid w:val="7C62E939"/>
    <w:rsid w:val="7C6603E7"/>
    <w:rsid w:val="7C67409F"/>
    <w:rsid w:val="7C6AFC2D"/>
    <w:rsid w:val="7C6B0DBA"/>
    <w:rsid w:val="7C6FC953"/>
    <w:rsid w:val="7C77E193"/>
    <w:rsid w:val="7C79B8FB"/>
    <w:rsid w:val="7C82BED2"/>
    <w:rsid w:val="7C84F323"/>
    <w:rsid w:val="7C854DBF"/>
    <w:rsid w:val="7C8D2711"/>
    <w:rsid w:val="7C9439F7"/>
    <w:rsid w:val="7C9855FA"/>
    <w:rsid w:val="7CA08A24"/>
    <w:rsid w:val="7CA4D248"/>
    <w:rsid w:val="7CABBB7C"/>
    <w:rsid w:val="7CAE3A7B"/>
    <w:rsid w:val="7CB1559D"/>
    <w:rsid w:val="7CB255AE"/>
    <w:rsid w:val="7CB357AC"/>
    <w:rsid w:val="7CB6C691"/>
    <w:rsid w:val="7CB98AE3"/>
    <w:rsid w:val="7CC277F2"/>
    <w:rsid w:val="7CC4A55B"/>
    <w:rsid w:val="7CC4B30B"/>
    <w:rsid w:val="7CC50B46"/>
    <w:rsid w:val="7CC6AB69"/>
    <w:rsid w:val="7CC6B864"/>
    <w:rsid w:val="7CC8011D"/>
    <w:rsid w:val="7CC87D01"/>
    <w:rsid w:val="7CCB5048"/>
    <w:rsid w:val="7CCBEC45"/>
    <w:rsid w:val="7CCF66C5"/>
    <w:rsid w:val="7CCF6BEC"/>
    <w:rsid w:val="7CD03A7B"/>
    <w:rsid w:val="7CE23A4D"/>
    <w:rsid w:val="7CE666E1"/>
    <w:rsid w:val="7CEDEF18"/>
    <w:rsid w:val="7CEF135A"/>
    <w:rsid w:val="7CF18DDF"/>
    <w:rsid w:val="7CF306A9"/>
    <w:rsid w:val="7CF330B9"/>
    <w:rsid w:val="7CF4D1AD"/>
    <w:rsid w:val="7CFE1B65"/>
    <w:rsid w:val="7D012A1D"/>
    <w:rsid w:val="7D035A33"/>
    <w:rsid w:val="7D0E99FD"/>
    <w:rsid w:val="7D0F92EC"/>
    <w:rsid w:val="7D105ECE"/>
    <w:rsid w:val="7D18BDC6"/>
    <w:rsid w:val="7D1EEDB9"/>
    <w:rsid w:val="7D20CD27"/>
    <w:rsid w:val="7D279139"/>
    <w:rsid w:val="7D2D8CF5"/>
    <w:rsid w:val="7D2F46A6"/>
    <w:rsid w:val="7D2FE0B4"/>
    <w:rsid w:val="7D30601B"/>
    <w:rsid w:val="7D31EEDC"/>
    <w:rsid w:val="7D3D525C"/>
    <w:rsid w:val="7D44BB57"/>
    <w:rsid w:val="7D55DC6B"/>
    <w:rsid w:val="7D57852E"/>
    <w:rsid w:val="7D57C725"/>
    <w:rsid w:val="7D5EA5AF"/>
    <w:rsid w:val="7D6088ED"/>
    <w:rsid w:val="7D63BA12"/>
    <w:rsid w:val="7D666DE0"/>
    <w:rsid w:val="7D678B65"/>
    <w:rsid w:val="7D71E3DC"/>
    <w:rsid w:val="7D74BB7C"/>
    <w:rsid w:val="7D7857BE"/>
    <w:rsid w:val="7D79052A"/>
    <w:rsid w:val="7D7B77B0"/>
    <w:rsid w:val="7D8C95D6"/>
    <w:rsid w:val="7D8E37B8"/>
    <w:rsid w:val="7D92ADA3"/>
    <w:rsid w:val="7D936FD4"/>
    <w:rsid w:val="7D942FD6"/>
    <w:rsid w:val="7D9B8805"/>
    <w:rsid w:val="7DA65D9D"/>
    <w:rsid w:val="7DACF75D"/>
    <w:rsid w:val="7DB2F1CD"/>
    <w:rsid w:val="7DB47BC1"/>
    <w:rsid w:val="7DBB3F9E"/>
    <w:rsid w:val="7DBFACC3"/>
    <w:rsid w:val="7DC135CE"/>
    <w:rsid w:val="7DC18786"/>
    <w:rsid w:val="7DC1CA83"/>
    <w:rsid w:val="7DC26344"/>
    <w:rsid w:val="7DCDD037"/>
    <w:rsid w:val="7DCFF2B5"/>
    <w:rsid w:val="7DD1A031"/>
    <w:rsid w:val="7DD1AC62"/>
    <w:rsid w:val="7DD7C274"/>
    <w:rsid w:val="7DE0D2A1"/>
    <w:rsid w:val="7DE6929D"/>
    <w:rsid w:val="7DE77599"/>
    <w:rsid w:val="7DE9A039"/>
    <w:rsid w:val="7DF580EF"/>
    <w:rsid w:val="7DF5D5A3"/>
    <w:rsid w:val="7DFAAABA"/>
    <w:rsid w:val="7DFBCDE3"/>
    <w:rsid w:val="7DFD6A0E"/>
    <w:rsid w:val="7E016BA8"/>
    <w:rsid w:val="7E0722A2"/>
    <w:rsid w:val="7E0AA6FF"/>
    <w:rsid w:val="7E0CCDB4"/>
    <w:rsid w:val="7E131E5E"/>
    <w:rsid w:val="7E1B8DFE"/>
    <w:rsid w:val="7E1D4431"/>
    <w:rsid w:val="7E225BB3"/>
    <w:rsid w:val="7E25D843"/>
    <w:rsid w:val="7E27819C"/>
    <w:rsid w:val="7E2A958C"/>
    <w:rsid w:val="7E2ACD5D"/>
    <w:rsid w:val="7E2EA3CB"/>
    <w:rsid w:val="7E3212D8"/>
    <w:rsid w:val="7E32BE1E"/>
    <w:rsid w:val="7E3936BF"/>
    <w:rsid w:val="7E3EDAF5"/>
    <w:rsid w:val="7E4B8383"/>
    <w:rsid w:val="7E4E49D0"/>
    <w:rsid w:val="7E4EB43F"/>
    <w:rsid w:val="7E50526D"/>
    <w:rsid w:val="7E52E226"/>
    <w:rsid w:val="7E5AF7A9"/>
    <w:rsid w:val="7E6B193D"/>
    <w:rsid w:val="7E6E1940"/>
    <w:rsid w:val="7E734D3A"/>
    <w:rsid w:val="7E76C77E"/>
    <w:rsid w:val="7E78E67F"/>
    <w:rsid w:val="7E80D541"/>
    <w:rsid w:val="7E85466A"/>
    <w:rsid w:val="7E8667EA"/>
    <w:rsid w:val="7E8C371A"/>
    <w:rsid w:val="7E94A628"/>
    <w:rsid w:val="7E96F51A"/>
    <w:rsid w:val="7E99A555"/>
    <w:rsid w:val="7EA536F1"/>
    <w:rsid w:val="7EAC5340"/>
    <w:rsid w:val="7EAEE5D8"/>
    <w:rsid w:val="7EB7C037"/>
    <w:rsid w:val="7EBA2A39"/>
    <w:rsid w:val="7EC62450"/>
    <w:rsid w:val="7EC963F8"/>
    <w:rsid w:val="7ECC2D4A"/>
    <w:rsid w:val="7ED1062D"/>
    <w:rsid w:val="7ED2F1FD"/>
    <w:rsid w:val="7ED438BA"/>
    <w:rsid w:val="7EDA0C97"/>
    <w:rsid w:val="7EDB04AB"/>
    <w:rsid w:val="7EDBF3AD"/>
    <w:rsid w:val="7EDE16E2"/>
    <w:rsid w:val="7EDF2871"/>
    <w:rsid w:val="7EE4CF0C"/>
    <w:rsid w:val="7EE62B5E"/>
    <w:rsid w:val="7EE8F3BC"/>
    <w:rsid w:val="7EE9924C"/>
    <w:rsid w:val="7EEAEAD9"/>
    <w:rsid w:val="7EF532CC"/>
    <w:rsid w:val="7EF53B9B"/>
    <w:rsid w:val="7EF8CAF1"/>
    <w:rsid w:val="7F06D112"/>
    <w:rsid w:val="7F07BCFF"/>
    <w:rsid w:val="7F0E9F43"/>
    <w:rsid w:val="7F141D81"/>
    <w:rsid w:val="7F153376"/>
    <w:rsid w:val="7F19821D"/>
    <w:rsid w:val="7F1BB013"/>
    <w:rsid w:val="7F1E4202"/>
    <w:rsid w:val="7F2D9D3B"/>
    <w:rsid w:val="7F310FF0"/>
    <w:rsid w:val="7F364459"/>
    <w:rsid w:val="7F3EEC67"/>
    <w:rsid w:val="7F517832"/>
    <w:rsid w:val="7F522170"/>
    <w:rsid w:val="7F536301"/>
    <w:rsid w:val="7F5599BE"/>
    <w:rsid w:val="7F55A90E"/>
    <w:rsid w:val="7F5A7EE4"/>
    <w:rsid w:val="7F5BCC54"/>
    <w:rsid w:val="7F5BF46E"/>
    <w:rsid w:val="7F5C9598"/>
    <w:rsid w:val="7F5F4EA7"/>
    <w:rsid w:val="7F5FC83F"/>
    <w:rsid w:val="7F646773"/>
    <w:rsid w:val="7F6CBC02"/>
    <w:rsid w:val="7F6CE423"/>
    <w:rsid w:val="7F6DD510"/>
    <w:rsid w:val="7F6E8AE6"/>
    <w:rsid w:val="7F6FB7A0"/>
    <w:rsid w:val="7F6FC1E5"/>
    <w:rsid w:val="7F7D53DF"/>
    <w:rsid w:val="7F7DD723"/>
    <w:rsid w:val="7F826C50"/>
    <w:rsid w:val="7F84BD65"/>
    <w:rsid w:val="7F850445"/>
    <w:rsid w:val="7F85BCE9"/>
    <w:rsid w:val="7F8C6318"/>
    <w:rsid w:val="7F93546C"/>
    <w:rsid w:val="7F9427C7"/>
    <w:rsid w:val="7F9BCD03"/>
    <w:rsid w:val="7F9CCC62"/>
    <w:rsid w:val="7F9D5D5A"/>
    <w:rsid w:val="7FA463BA"/>
    <w:rsid w:val="7FA4FE74"/>
    <w:rsid w:val="7FAA746D"/>
    <w:rsid w:val="7FAB3AB8"/>
    <w:rsid w:val="7FAB4F8D"/>
    <w:rsid w:val="7FB09CAF"/>
    <w:rsid w:val="7FC2C4F2"/>
    <w:rsid w:val="7FC669F4"/>
    <w:rsid w:val="7FC69A79"/>
    <w:rsid w:val="7FC78C49"/>
    <w:rsid w:val="7FC9A970"/>
    <w:rsid w:val="7FCE9236"/>
    <w:rsid w:val="7FDCA5EE"/>
    <w:rsid w:val="7FE18591"/>
    <w:rsid w:val="7FEC09C1"/>
    <w:rsid w:val="7FF2E787"/>
    <w:rsid w:val="7FF458ED"/>
    <w:rsid w:val="7FF56AB0"/>
    <w:rsid w:val="7FFA065A"/>
    <w:rsid w:val="7FFAD6AA"/>
    <w:rsid w:val="7FFBE6B1"/>
  </w:rsids>
  <m:mathPr>
    <m:mathFont m:val="Cambria Math"/>
    <m:brkBin m:val="before"/>
    <m:brkBinSub m:val="--"/>
    <m:smallFrac/>
    <m:dispDef/>
    <m:lMargin m:val="0"/>
    <m:rMargin m:val="0"/>
    <m:defJc m:val="centerGroup"/>
    <m:wrapIndent m:val="1440"/>
    <m:intLim m:val="subSup"/>
    <m:naryLim m:val="undOvr"/>
  </m:mathPr>
  <w:themeFontLang w:val="es-PE"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63879A0"/>
  <w15:docId w15:val="{F799A630-5564-4E6E-84DF-7C9F1DF3241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Perpetua" w:eastAsia="Batang" w:hAnsi="Perpetua" w:cs="Times New Roman"/>
        <w:lang w:val="es-PE" w:eastAsia="es-P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qFormat="1"/>
    <w:lsdException w:name="toc 2" w:semiHidden="1" w:unhideWhenUsed="1" w:qFormat="1"/>
    <w:lsdException w:name="toc 3" w:semiHidden="1" w:unhideWhenUsed="1" w:qFormat="1"/>
    <w:lsdException w:name="toc 4" w:semiHidden="1" w:unhideWhenUsed="1" w:qFormat="1"/>
    <w:lsdException w:name="toc 5" w:semiHidden="1" w:unhideWhenUsed="1" w:qFormat="1"/>
    <w:lsdException w:name="toc 6" w:semiHidden="1" w:unhideWhenUsed="1" w:qFormat="1"/>
    <w:lsdException w:name="toc 7" w:semiHidden="1" w:unhideWhenUsed="1" w:qFormat="1"/>
    <w:lsdException w:name="toc 8" w:semiHidden="1" w:unhideWhenUsed="1" w:qFormat="1"/>
    <w:lsdException w:name="toc 9" w:semiHidden="1" w:unhideWhenUsed="1" w:qFormat="1"/>
    <w:lsdException w:name="Normal Indent" w:semiHidden="1" w:unhideWhenUsed="1"/>
    <w:lsdException w:name="footnote text" w:semiHidden="1" w:uiPriority="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36" w:unhideWhenUsed="1" w:qFormat="1"/>
    <w:lsdException w:name="List Bullet 3" w:semiHidden="1" w:uiPriority="36" w:unhideWhenUsed="1" w:qFormat="1"/>
    <w:lsdException w:name="List Bullet 4" w:semiHidden="1" w:uiPriority="36" w:unhideWhenUsed="1" w:qFormat="1"/>
    <w:lsdException w:name="List Bullet 5" w:semiHidden="1" w:uiPriority="36" w:unhideWhenUsed="1" w:qFormat="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Quote" w:uiPriority="29" w:qFormat="1"/>
    <w:lsdException w:name="Intense Quote" w:uiPriority="0"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843FE"/>
    <w:rPr>
      <w:rFonts w:ascii="Times New Roman" w:eastAsia="Times New Roman" w:hAnsi="Times New Roman"/>
      <w:sz w:val="24"/>
      <w:szCs w:val="24"/>
      <w:lang w:eastAsia="en-GB"/>
    </w:rPr>
  </w:style>
  <w:style w:type="paragraph" w:styleId="Ttulo1">
    <w:name w:val="heading 1"/>
    <w:aliases w:val="Rubro (A Car,B Car,C) Car,Rubro (A Car1,Rubro (A Car Car, Rubro (A,B,C),Rubro (A"/>
    <w:basedOn w:val="Normal"/>
    <w:next w:val="Normal"/>
    <w:link w:val="Ttulo1Car"/>
    <w:uiPriority w:val="9"/>
    <w:qFormat/>
    <w:rsid w:val="49BA610B"/>
    <w:pPr>
      <w:spacing w:before="300" w:after="40"/>
      <w:outlineLvl w:val="0"/>
    </w:pPr>
    <w:rPr>
      <w:rFonts w:ascii="Franklin Gothic Book" w:hAnsi="Franklin Gothic Book"/>
      <w:b/>
      <w:bCs/>
      <w:color w:val="9D3511"/>
      <w:sz w:val="28"/>
      <w:szCs w:val="28"/>
    </w:rPr>
  </w:style>
  <w:style w:type="paragraph" w:styleId="Ttulo2">
    <w:name w:val="heading 2"/>
    <w:basedOn w:val="Normal"/>
    <w:next w:val="Normal"/>
    <w:link w:val="Ttulo2Car"/>
    <w:uiPriority w:val="9"/>
    <w:qFormat/>
    <w:rsid w:val="49BA610B"/>
    <w:pPr>
      <w:spacing w:before="240" w:after="40"/>
      <w:outlineLvl w:val="1"/>
    </w:pPr>
    <w:rPr>
      <w:rFonts w:ascii="Franklin Gothic Book" w:hAnsi="Franklin Gothic Book"/>
      <w:b/>
      <w:bCs/>
      <w:color w:val="9D3511"/>
    </w:rPr>
  </w:style>
  <w:style w:type="paragraph" w:styleId="Ttulo3">
    <w:name w:val="heading 3"/>
    <w:basedOn w:val="Normal"/>
    <w:next w:val="Normal"/>
    <w:link w:val="Ttulo3Car"/>
    <w:uiPriority w:val="9"/>
    <w:qFormat/>
    <w:rsid w:val="49BA610B"/>
    <w:pPr>
      <w:spacing w:before="200" w:after="40"/>
      <w:outlineLvl w:val="2"/>
    </w:pPr>
    <w:rPr>
      <w:rFonts w:ascii="Franklin Gothic Book" w:hAnsi="Franklin Gothic Book"/>
      <w:b/>
      <w:bCs/>
      <w:color w:val="D34817"/>
    </w:rPr>
  </w:style>
  <w:style w:type="paragraph" w:styleId="Ttulo4">
    <w:name w:val="heading 4"/>
    <w:basedOn w:val="Normal"/>
    <w:next w:val="Normal"/>
    <w:link w:val="Ttulo4Car"/>
    <w:uiPriority w:val="9"/>
    <w:unhideWhenUsed/>
    <w:qFormat/>
    <w:rsid w:val="49BA610B"/>
    <w:pPr>
      <w:spacing w:before="240"/>
      <w:outlineLvl w:val="3"/>
    </w:pPr>
    <w:rPr>
      <w:rFonts w:ascii="Franklin Gothic Book" w:hAnsi="Franklin Gothic Book"/>
      <w:b/>
      <w:bCs/>
      <w:color w:val="7B6A4D"/>
    </w:rPr>
  </w:style>
  <w:style w:type="paragraph" w:styleId="Ttulo5">
    <w:name w:val="heading 5"/>
    <w:basedOn w:val="Normal"/>
    <w:next w:val="Normal"/>
    <w:link w:val="Ttulo5Car"/>
    <w:uiPriority w:val="9"/>
    <w:unhideWhenUsed/>
    <w:qFormat/>
    <w:rsid w:val="49BA610B"/>
    <w:pPr>
      <w:spacing w:before="200"/>
      <w:outlineLvl w:val="4"/>
    </w:pPr>
    <w:rPr>
      <w:rFonts w:ascii="Franklin Gothic Book" w:hAnsi="Franklin Gothic Book"/>
      <w:b/>
      <w:bCs/>
      <w:i/>
      <w:iCs/>
      <w:color w:val="7B6A4D"/>
    </w:rPr>
  </w:style>
  <w:style w:type="paragraph" w:styleId="Ttulo6">
    <w:name w:val="heading 6"/>
    <w:basedOn w:val="Normal"/>
    <w:next w:val="Normal"/>
    <w:link w:val="Ttulo6Car"/>
    <w:uiPriority w:val="9"/>
    <w:unhideWhenUsed/>
    <w:qFormat/>
    <w:rsid w:val="49BA610B"/>
    <w:pPr>
      <w:spacing w:before="200"/>
      <w:outlineLvl w:val="5"/>
    </w:pPr>
    <w:rPr>
      <w:rFonts w:ascii="Franklin Gothic Book" w:hAnsi="Franklin Gothic Book"/>
      <w:color w:val="524733"/>
    </w:rPr>
  </w:style>
  <w:style w:type="paragraph" w:styleId="Ttulo7">
    <w:name w:val="heading 7"/>
    <w:basedOn w:val="Normal"/>
    <w:next w:val="Normal"/>
    <w:link w:val="Ttulo7Car"/>
    <w:uiPriority w:val="9"/>
    <w:unhideWhenUsed/>
    <w:qFormat/>
    <w:rsid w:val="49BA610B"/>
    <w:pPr>
      <w:spacing w:before="200"/>
      <w:outlineLvl w:val="6"/>
    </w:pPr>
    <w:rPr>
      <w:rFonts w:ascii="Franklin Gothic Book" w:hAnsi="Franklin Gothic Book"/>
      <w:i/>
      <w:iCs/>
      <w:color w:val="524733"/>
    </w:rPr>
  </w:style>
  <w:style w:type="paragraph" w:styleId="Ttulo8">
    <w:name w:val="heading 8"/>
    <w:basedOn w:val="Normal"/>
    <w:next w:val="Normal"/>
    <w:link w:val="Ttulo8Car"/>
    <w:uiPriority w:val="9"/>
    <w:unhideWhenUsed/>
    <w:qFormat/>
    <w:rsid w:val="49BA610B"/>
    <w:pPr>
      <w:spacing w:before="200"/>
      <w:outlineLvl w:val="7"/>
    </w:pPr>
    <w:rPr>
      <w:rFonts w:ascii="Franklin Gothic Book" w:hAnsi="Franklin Gothic Book"/>
      <w:color w:val="D34817"/>
    </w:rPr>
  </w:style>
  <w:style w:type="paragraph" w:styleId="Ttulo9">
    <w:name w:val="heading 9"/>
    <w:basedOn w:val="Normal"/>
    <w:next w:val="Normal"/>
    <w:link w:val="Ttulo9Car"/>
    <w:uiPriority w:val="9"/>
    <w:unhideWhenUsed/>
    <w:qFormat/>
    <w:rsid w:val="49BA610B"/>
    <w:pPr>
      <w:spacing w:before="200"/>
      <w:outlineLvl w:val="8"/>
    </w:pPr>
    <w:rPr>
      <w:rFonts w:ascii="Franklin Gothic Book" w:hAnsi="Franklin Gothic Book"/>
      <w:i/>
      <w:iCs/>
      <w:color w:val="D34817"/>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1Car">
    <w:name w:val="Título 1 Car"/>
    <w:aliases w:val="Rubro (A Car Car2,B Car Car1,C) Car Car1,Rubro (A Car1 Car1,Rubro (A Car Car Car1, Rubro (A Car,B Car1,C) Car1,Rubro (A Car2"/>
    <w:link w:val="Ttulo1"/>
    <w:uiPriority w:val="9"/>
    <w:rsid w:val="001B1B4F"/>
    <w:rPr>
      <w:rFonts w:ascii="Franklin Gothic Book" w:eastAsia="Times New Roman" w:hAnsi="Franklin Gothic Book"/>
      <w:b/>
      <w:bCs/>
      <w:color w:val="9D3511"/>
      <w:sz w:val="28"/>
      <w:szCs w:val="28"/>
      <w:lang w:eastAsia="en-GB"/>
    </w:rPr>
  </w:style>
  <w:style w:type="character" w:customStyle="1" w:styleId="Ttulo2Car">
    <w:name w:val="Título 2 Car"/>
    <w:link w:val="Ttulo2"/>
    <w:uiPriority w:val="9"/>
    <w:rsid w:val="001B1B4F"/>
    <w:rPr>
      <w:rFonts w:ascii="Franklin Gothic Book" w:eastAsia="Times New Roman" w:hAnsi="Franklin Gothic Book"/>
      <w:b/>
      <w:bCs/>
      <w:color w:val="9D3511"/>
      <w:sz w:val="24"/>
      <w:szCs w:val="24"/>
      <w:lang w:eastAsia="en-GB"/>
    </w:rPr>
  </w:style>
  <w:style w:type="character" w:customStyle="1" w:styleId="Ttulo3Car">
    <w:name w:val="Título 3 Car"/>
    <w:link w:val="Ttulo3"/>
    <w:uiPriority w:val="9"/>
    <w:rsid w:val="001B1B4F"/>
    <w:rPr>
      <w:rFonts w:ascii="Franklin Gothic Book" w:eastAsia="Times New Roman" w:hAnsi="Franklin Gothic Book"/>
      <w:b/>
      <w:bCs/>
      <w:color w:val="D34817"/>
      <w:sz w:val="24"/>
      <w:szCs w:val="24"/>
      <w:lang w:eastAsia="en-GB"/>
    </w:rPr>
  </w:style>
  <w:style w:type="character" w:customStyle="1" w:styleId="Ttulo4Car">
    <w:name w:val="Título 4 Car"/>
    <w:link w:val="Ttulo4"/>
    <w:uiPriority w:val="9"/>
    <w:rsid w:val="001B1B4F"/>
    <w:rPr>
      <w:rFonts w:ascii="Franklin Gothic Book" w:eastAsia="Times New Roman" w:hAnsi="Franklin Gothic Book"/>
      <w:b/>
      <w:bCs/>
      <w:color w:val="7B6A4D"/>
      <w:sz w:val="24"/>
      <w:szCs w:val="24"/>
      <w:lang w:eastAsia="en-GB"/>
    </w:rPr>
  </w:style>
  <w:style w:type="character" w:customStyle="1" w:styleId="Ttulo5Car">
    <w:name w:val="Título 5 Car"/>
    <w:link w:val="Ttulo5"/>
    <w:uiPriority w:val="9"/>
    <w:rsid w:val="001B1B4F"/>
    <w:rPr>
      <w:rFonts w:ascii="Franklin Gothic Book" w:eastAsia="Times New Roman" w:hAnsi="Franklin Gothic Book"/>
      <w:b/>
      <w:bCs/>
      <w:i/>
      <w:iCs/>
      <w:color w:val="7B6A4D"/>
      <w:sz w:val="24"/>
      <w:szCs w:val="24"/>
      <w:lang w:eastAsia="en-GB"/>
    </w:rPr>
  </w:style>
  <w:style w:type="character" w:customStyle="1" w:styleId="Ttulo6Car">
    <w:name w:val="Título 6 Car"/>
    <w:link w:val="Ttulo6"/>
    <w:uiPriority w:val="9"/>
    <w:rsid w:val="001B1B4F"/>
    <w:rPr>
      <w:rFonts w:ascii="Franklin Gothic Book" w:eastAsia="Times New Roman" w:hAnsi="Franklin Gothic Book"/>
      <w:color w:val="524733"/>
      <w:sz w:val="24"/>
      <w:szCs w:val="24"/>
      <w:lang w:eastAsia="en-GB"/>
    </w:rPr>
  </w:style>
  <w:style w:type="character" w:customStyle="1" w:styleId="Ttulo7Car">
    <w:name w:val="Título 7 Car"/>
    <w:link w:val="Ttulo7"/>
    <w:uiPriority w:val="9"/>
    <w:rsid w:val="001B1B4F"/>
    <w:rPr>
      <w:rFonts w:ascii="Franklin Gothic Book" w:eastAsia="Times New Roman" w:hAnsi="Franklin Gothic Book"/>
      <w:i/>
      <w:iCs/>
      <w:color w:val="524733"/>
      <w:sz w:val="24"/>
      <w:szCs w:val="24"/>
      <w:lang w:eastAsia="en-GB"/>
    </w:rPr>
  </w:style>
  <w:style w:type="character" w:customStyle="1" w:styleId="Ttulo8Car">
    <w:name w:val="Título 8 Car"/>
    <w:link w:val="Ttulo8"/>
    <w:uiPriority w:val="9"/>
    <w:rsid w:val="001B1B4F"/>
    <w:rPr>
      <w:rFonts w:ascii="Franklin Gothic Book" w:eastAsia="Times New Roman" w:hAnsi="Franklin Gothic Book"/>
      <w:color w:val="D34817"/>
      <w:sz w:val="24"/>
      <w:szCs w:val="24"/>
      <w:lang w:eastAsia="en-GB"/>
    </w:rPr>
  </w:style>
  <w:style w:type="character" w:customStyle="1" w:styleId="Ttulo9Car">
    <w:name w:val="Título 9 Car"/>
    <w:link w:val="Ttulo9"/>
    <w:uiPriority w:val="9"/>
    <w:rsid w:val="001B1B4F"/>
    <w:rPr>
      <w:rFonts w:ascii="Franklin Gothic Book" w:eastAsia="Times New Roman" w:hAnsi="Franklin Gothic Book"/>
      <w:i/>
      <w:iCs/>
      <w:color w:val="D34817"/>
      <w:sz w:val="24"/>
      <w:szCs w:val="24"/>
      <w:lang w:eastAsia="en-GB"/>
    </w:rPr>
  </w:style>
  <w:style w:type="paragraph" w:customStyle="1" w:styleId="Ttulo10">
    <w:name w:val="Título1"/>
    <w:basedOn w:val="Normal"/>
    <w:link w:val="TtuloCar"/>
    <w:uiPriority w:val="10"/>
    <w:qFormat/>
    <w:rsid w:val="001B1B4F"/>
    <w:pPr>
      <w:pBdr>
        <w:bottom w:val="single" w:sz="8" w:space="4" w:color="D34817"/>
      </w:pBdr>
      <w:contextualSpacing/>
      <w:jc w:val="center"/>
    </w:pPr>
    <w:rPr>
      <w:rFonts w:ascii="Franklin Gothic Book" w:hAnsi="Franklin Gothic Book"/>
      <w:b/>
      <w:smallCaps/>
      <w:color w:val="D34817"/>
      <w:sz w:val="48"/>
      <w:szCs w:val="48"/>
    </w:rPr>
  </w:style>
  <w:style w:type="character" w:customStyle="1" w:styleId="TtuloCar">
    <w:name w:val="Título Car"/>
    <w:link w:val="Ttulo10"/>
    <w:uiPriority w:val="10"/>
    <w:rsid w:val="001B1B4F"/>
    <w:rPr>
      <w:rFonts w:ascii="Franklin Gothic Book" w:hAnsi="Franklin Gothic Book" w:cs="Times New Roman"/>
      <w:b/>
      <w:smallCaps/>
      <w:color w:val="D34817"/>
      <w:sz w:val="48"/>
      <w:szCs w:val="48"/>
    </w:rPr>
  </w:style>
  <w:style w:type="paragraph" w:styleId="Subttulo">
    <w:name w:val="Subtitle"/>
    <w:basedOn w:val="Normal"/>
    <w:link w:val="SubttuloCar"/>
    <w:uiPriority w:val="11"/>
    <w:qFormat/>
    <w:rsid w:val="001B1B4F"/>
    <w:pPr>
      <w:spacing w:after="480"/>
      <w:jc w:val="center"/>
    </w:pPr>
    <w:rPr>
      <w:rFonts w:ascii="Franklin Gothic Book" w:hAnsi="Franklin Gothic Book"/>
      <w:sz w:val="28"/>
      <w:szCs w:val="28"/>
    </w:rPr>
  </w:style>
  <w:style w:type="character" w:customStyle="1" w:styleId="SubttuloCar">
    <w:name w:val="Subtítulo Car"/>
    <w:link w:val="Subttulo"/>
    <w:uiPriority w:val="11"/>
    <w:rsid w:val="001B1B4F"/>
    <w:rPr>
      <w:rFonts w:ascii="Franklin Gothic Book" w:hAnsi="Franklin Gothic Book" w:cs="Times New Roman"/>
      <w:sz w:val="28"/>
      <w:szCs w:val="28"/>
    </w:rPr>
  </w:style>
  <w:style w:type="paragraph" w:styleId="Piedepgina">
    <w:name w:val="footer"/>
    <w:basedOn w:val="Normal"/>
    <w:link w:val="PiedepginaCar"/>
    <w:uiPriority w:val="99"/>
    <w:unhideWhenUsed/>
    <w:rsid w:val="001B1B4F"/>
    <w:pPr>
      <w:tabs>
        <w:tab w:val="center" w:pos="4320"/>
        <w:tab w:val="right" w:pos="8640"/>
      </w:tabs>
    </w:pPr>
  </w:style>
  <w:style w:type="character" w:customStyle="1" w:styleId="PiedepginaCar">
    <w:name w:val="Pie de página Car"/>
    <w:link w:val="Piedepgina"/>
    <w:uiPriority w:val="99"/>
    <w:rsid w:val="001B1B4F"/>
    <w:rPr>
      <w:rFonts w:cs="Times New Roman"/>
      <w:color w:val="000000"/>
      <w:szCs w:val="20"/>
    </w:rPr>
  </w:style>
  <w:style w:type="paragraph" w:customStyle="1" w:styleId="Epgrafe1">
    <w:name w:val="Epígrafe1"/>
    <w:basedOn w:val="Normal"/>
    <w:next w:val="Normal"/>
    <w:uiPriority w:val="35"/>
    <w:unhideWhenUsed/>
    <w:qFormat/>
    <w:rsid w:val="49BA610B"/>
    <w:rPr>
      <w:smallCaps/>
      <w:color w:val="732117"/>
      <w:sz w:val="18"/>
      <w:szCs w:val="18"/>
    </w:rPr>
  </w:style>
  <w:style w:type="paragraph" w:styleId="Textodeglobo">
    <w:name w:val="Balloon Text"/>
    <w:basedOn w:val="Normal"/>
    <w:link w:val="TextodegloboCar"/>
    <w:uiPriority w:val="99"/>
    <w:semiHidden/>
    <w:unhideWhenUsed/>
    <w:rsid w:val="001B1B4F"/>
    <w:rPr>
      <w:rFonts w:ascii="Tahoma" w:hAnsi="Tahoma" w:cs="Tahoma"/>
      <w:sz w:val="16"/>
      <w:szCs w:val="16"/>
    </w:rPr>
  </w:style>
  <w:style w:type="character" w:customStyle="1" w:styleId="TextodegloboCar">
    <w:name w:val="Texto de globo Car"/>
    <w:link w:val="Textodeglobo"/>
    <w:uiPriority w:val="99"/>
    <w:semiHidden/>
    <w:rsid w:val="001B1B4F"/>
    <w:rPr>
      <w:rFonts w:ascii="Tahoma" w:hAnsi="Tahoma" w:cs="Tahoma"/>
      <w:color w:val="000000"/>
      <w:sz w:val="16"/>
      <w:szCs w:val="16"/>
    </w:rPr>
  </w:style>
  <w:style w:type="paragraph" w:styleId="Textodebloque">
    <w:name w:val="Block Text"/>
    <w:aliases w:val="Bloquear cita"/>
    <w:rsid w:val="001B1B4F"/>
    <w:pPr>
      <w:pBdr>
        <w:top w:val="single" w:sz="2" w:space="10" w:color="EE8C69"/>
        <w:bottom w:val="single" w:sz="24" w:space="10" w:color="EE8C69"/>
      </w:pBdr>
      <w:spacing w:after="280"/>
      <w:ind w:left="1440" w:right="1440"/>
      <w:jc w:val="both"/>
    </w:pPr>
    <w:rPr>
      <w:rFonts w:eastAsia="Times New Roman"/>
      <w:color w:val="808080"/>
      <w:sz w:val="28"/>
      <w:szCs w:val="28"/>
    </w:rPr>
  </w:style>
  <w:style w:type="character" w:styleId="Ttulodellibro">
    <w:name w:val="Book Title"/>
    <w:uiPriority w:val="33"/>
    <w:qFormat/>
    <w:rsid w:val="001B1B4F"/>
    <w:rPr>
      <w:rFonts w:ascii="Franklin Gothic Book" w:hAnsi="Franklin Gothic Book" w:cs="Times New Roman"/>
      <w:i/>
      <w:color w:val="855D5D"/>
      <w:sz w:val="20"/>
      <w:szCs w:val="20"/>
    </w:rPr>
  </w:style>
  <w:style w:type="character" w:styleId="nfasis">
    <w:name w:val="Emphasis"/>
    <w:uiPriority w:val="20"/>
    <w:qFormat/>
    <w:rsid w:val="001B1B4F"/>
    <w:rPr>
      <w:b/>
      <w:i/>
      <w:color w:val="404040"/>
      <w:spacing w:val="2"/>
      <w:w w:val="100"/>
    </w:rPr>
  </w:style>
  <w:style w:type="paragraph" w:styleId="Encabezado">
    <w:name w:val="header"/>
    <w:basedOn w:val="Normal"/>
    <w:link w:val="EncabezadoCar"/>
    <w:uiPriority w:val="99"/>
    <w:unhideWhenUsed/>
    <w:rsid w:val="001B1B4F"/>
    <w:pPr>
      <w:tabs>
        <w:tab w:val="center" w:pos="4320"/>
        <w:tab w:val="right" w:pos="8640"/>
      </w:tabs>
    </w:pPr>
  </w:style>
  <w:style w:type="character" w:customStyle="1" w:styleId="EncabezadoCar">
    <w:name w:val="Encabezado Car"/>
    <w:link w:val="Encabezado"/>
    <w:uiPriority w:val="99"/>
    <w:rsid w:val="001B1B4F"/>
    <w:rPr>
      <w:rFonts w:cs="Times New Roman"/>
      <w:color w:val="000000"/>
      <w:szCs w:val="20"/>
    </w:rPr>
  </w:style>
  <w:style w:type="character" w:styleId="nfasisintenso">
    <w:name w:val="Intense Emphasis"/>
    <w:uiPriority w:val="21"/>
    <w:qFormat/>
    <w:rsid w:val="001B1B4F"/>
    <w:rPr>
      <w:rFonts w:ascii="Perpetua" w:hAnsi="Perpetua" w:cs="Times New Roman"/>
      <w:b/>
      <w:i/>
      <w:smallCaps/>
      <w:color w:val="9B2D1F"/>
      <w:spacing w:val="2"/>
      <w:w w:val="100"/>
      <w:sz w:val="20"/>
      <w:szCs w:val="20"/>
    </w:rPr>
  </w:style>
  <w:style w:type="paragraph" w:styleId="Citadestacada">
    <w:name w:val="Intense Quote"/>
    <w:basedOn w:val="Normal"/>
    <w:qFormat/>
    <w:rsid w:val="49BA610B"/>
    <w:pPr>
      <w:pBdr>
        <w:top w:val="single" w:sz="36" w:space="10" w:color="EE8C69"/>
        <w:left w:val="single" w:sz="24" w:space="10" w:color="D34817"/>
        <w:bottom w:val="single" w:sz="36" w:space="10" w:color="A28E6A"/>
        <w:right w:val="single" w:sz="24" w:space="10" w:color="D34817"/>
      </w:pBdr>
      <w:shd w:val="clear" w:color="auto" w:fill="D34817"/>
      <w:ind w:left="1440" w:right="1440"/>
      <w:jc w:val="center"/>
    </w:pPr>
    <w:rPr>
      <w:rFonts w:ascii="Franklin Gothic Book" w:hAnsi="Franklin Gothic Book"/>
      <w:i/>
      <w:iCs/>
      <w:color w:val="FFFFFF" w:themeColor="background1"/>
      <w:sz w:val="32"/>
      <w:szCs w:val="32"/>
    </w:rPr>
  </w:style>
  <w:style w:type="character" w:styleId="Referenciaintensa">
    <w:name w:val="Intense Reference"/>
    <w:uiPriority w:val="32"/>
    <w:qFormat/>
    <w:rsid w:val="001B1B4F"/>
    <w:rPr>
      <w:rFonts w:cs="Times New Roman"/>
      <w:b/>
      <w:color w:val="D34817"/>
      <w:sz w:val="22"/>
      <w:szCs w:val="22"/>
      <w:u w:val="single"/>
    </w:rPr>
  </w:style>
  <w:style w:type="paragraph" w:styleId="Listaconvietas">
    <w:name w:val="List Bullet"/>
    <w:basedOn w:val="Normal"/>
    <w:unhideWhenUsed/>
    <w:qFormat/>
    <w:rsid w:val="001B1B4F"/>
    <w:pPr>
      <w:numPr>
        <w:numId w:val="2"/>
      </w:numPr>
      <w:contextualSpacing/>
    </w:pPr>
  </w:style>
  <w:style w:type="paragraph" w:styleId="Listaconvietas2">
    <w:name w:val="List Bullet 2"/>
    <w:basedOn w:val="Normal"/>
    <w:uiPriority w:val="36"/>
    <w:unhideWhenUsed/>
    <w:qFormat/>
    <w:rsid w:val="001B1B4F"/>
    <w:pPr>
      <w:numPr>
        <w:numId w:val="3"/>
      </w:numPr>
    </w:pPr>
  </w:style>
  <w:style w:type="paragraph" w:styleId="Listaconvietas3">
    <w:name w:val="List Bullet 3"/>
    <w:basedOn w:val="Normal"/>
    <w:uiPriority w:val="36"/>
    <w:unhideWhenUsed/>
    <w:qFormat/>
    <w:rsid w:val="001B1B4F"/>
    <w:pPr>
      <w:numPr>
        <w:numId w:val="4"/>
      </w:numPr>
    </w:pPr>
  </w:style>
  <w:style w:type="paragraph" w:styleId="Listaconvietas4">
    <w:name w:val="List Bullet 4"/>
    <w:basedOn w:val="Normal"/>
    <w:uiPriority w:val="36"/>
    <w:unhideWhenUsed/>
    <w:qFormat/>
    <w:rsid w:val="001B1B4F"/>
    <w:pPr>
      <w:numPr>
        <w:numId w:val="5"/>
      </w:numPr>
    </w:pPr>
  </w:style>
  <w:style w:type="paragraph" w:styleId="Listaconvietas5">
    <w:name w:val="List Bullet 5"/>
    <w:basedOn w:val="Normal"/>
    <w:uiPriority w:val="36"/>
    <w:unhideWhenUsed/>
    <w:qFormat/>
    <w:rsid w:val="001B1B4F"/>
    <w:pPr>
      <w:numPr>
        <w:numId w:val="6"/>
      </w:numPr>
    </w:pPr>
  </w:style>
  <w:style w:type="paragraph" w:styleId="Sinespaciado">
    <w:name w:val="No Spacing"/>
    <w:basedOn w:val="Normal"/>
    <w:uiPriority w:val="1"/>
    <w:qFormat/>
    <w:rsid w:val="001B1B4F"/>
  </w:style>
  <w:style w:type="character" w:styleId="Textodelmarcadordeposicin">
    <w:name w:val="Placeholder Text"/>
    <w:uiPriority w:val="99"/>
    <w:semiHidden/>
    <w:rsid w:val="001B1B4F"/>
    <w:rPr>
      <w:color w:val="808080"/>
    </w:rPr>
  </w:style>
  <w:style w:type="paragraph" w:styleId="Cita">
    <w:name w:val="Quote"/>
    <w:basedOn w:val="Normal"/>
    <w:link w:val="CitaCar"/>
    <w:uiPriority w:val="29"/>
    <w:qFormat/>
    <w:rsid w:val="49BA610B"/>
    <w:rPr>
      <w:i/>
      <w:iCs/>
      <w:color w:val="808080" w:themeColor="background1" w:themeShade="80"/>
    </w:rPr>
  </w:style>
  <w:style w:type="character" w:customStyle="1" w:styleId="CitaCar">
    <w:name w:val="Cita Car"/>
    <w:link w:val="Cita"/>
    <w:uiPriority w:val="29"/>
    <w:rsid w:val="001B1B4F"/>
    <w:rPr>
      <w:rFonts w:ascii="Times New Roman" w:eastAsia="Times New Roman" w:hAnsi="Times New Roman"/>
      <w:i/>
      <w:iCs/>
      <w:color w:val="808080" w:themeColor="background1" w:themeShade="80"/>
      <w:sz w:val="24"/>
      <w:szCs w:val="24"/>
      <w:lang w:eastAsia="en-GB"/>
    </w:rPr>
  </w:style>
  <w:style w:type="character" w:styleId="Textoennegrita">
    <w:name w:val="Strong"/>
    <w:uiPriority w:val="22"/>
    <w:qFormat/>
    <w:rsid w:val="001B1B4F"/>
    <w:rPr>
      <w:rFonts w:ascii="Perpetua" w:hAnsi="Perpetua"/>
      <w:b/>
      <w:color w:val="9B2D1F"/>
    </w:rPr>
  </w:style>
  <w:style w:type="character" w:styleId="nfasissutil">
    <w:name w:val="Subtle Emphasis"/>
    <w:uiPriority w:val="19"/>
    <w:qFormat/>
    <w:rsid w:val="001B1B4F"/>
    <w:rPr>
      <w:rFonts w:ascii="Perpetua" w:hAnsi="Perpetua" w:cs="Times New Roman"/>
      <w:i/>
      <w:color w:val="737373"/>
      <w:spacing w:val="2"/>
      <w:w w:val="100"/>
      <w:kern w:val="0"/>
      <w:sz w:val="22"/>
      <w:szCs w:val="22"/>
    </w:rPr>
  </w:style>
  <w:style w:type="character" w:styleId="Referenciasutil">
    <w:name w:val="Subtle Reference"/>
    <w:uiPriority w:val="31"/>
    <w:qFormat/>
    <w:rsid w:val="001B1B4F"/>
    <w:rPr>
      <w:rFonts w:cs="Times New Roman"/>
      <w:color w:val="737373"/>
      <w:sz w:val="22"/>
      <w:szCs w:val="22"/>
      <w:u w:val="single"/>
    </w:rPr>
  </w:style>
  <w:style w:type="table" w:styleId="Tablaconcuadrcula">
    <w:name w:val="Table Grid"/>
    <w:basedOn w:val="Tablanormal"/>
    <w:uiPriority w:val="39"/>
    <w:rsid w:val="001B1B4F"/>
    <w:tblPr/>
  </w:style>
  <w:style w:type="paragraph" w:styleId="TDC1">
    <w:name w:val="toc 1"/>
    <w:basedOn w:val="Normal"/>
    <w:next w:val="Normal"/>
    <w:uiPriority w:val="99"/>
    <w:semiHidden/>
    <w:unhideWhenUsed/>
    <w:qFormat/>
    <w:rsid w:val="49BA610B"/>
    <w:pPr>
      <w:tabs>
        <w:tab w:val="right" w:leader="dot" w:pos="8630"/>
      </w:tabs>
      <w:spacing w:after="40"/>
    </w:pPr>
    <w:rPr>
      <w:smallCaps/>
      <w:color w:val="9B2D1F"/>
    </w:rPr>
  </w:style>
  <w:style w:type="paragraph" w:styleId="TDC2">
    <w:name w:val="toc 2"/>
    <w:basedOn w:val="Normal"/>
    <w:next w:val="Normal"/>
    <w:uiPriority w:val="99"/>
    <w:semiHidden/>
    <w:unhideWhenUsed/>
    <w:qFormat/>
    <w:rsid w:val="49BA610B"/>
    <w:pPr>
      <w:tabs>
        <w:tab w:val="right" w:leader="dot" w:pos="8630"/>
      </w:tabs>
      <w:spacing w:after="40"/>
      <w:ind w:left="216"/>
    </w:pPr>
    <w:rPr>
      <w:smallCaps/>
    </w:rPr>
  </w:style>
  <w:style w:type="paragraph" w:styleId="TDC3">
    <w:name w:val="toc 3"/>
    <w:basedOn w:val="Normal"/>
    <w:next w:val="Normal"/>
    <w:uiPriority w:val="99"/>
    <w:semiHidden/>
    <w:unhideWhenUsed/>
    <w:qFormat/>
    <w:rsid w:val="49BA610B"/>
    <w:pPr>
      <w:tabs>
        <w:tab w:val="right" w:leader="dot" w:pos="8630"/>
      </w:tabs>
      <w:spacing w:after="40"/>
      <w:ind w:left="446"/>
    </w:pPr>
    <w:rPr>
      <w:smallCaps/>
    </w:rPr>
  </w:style>
  <w:style w:type="paragraph" w:styleId="TDC4">
    <w:name w:val="toc 4"/>
    <w:basedOn w:val="Normal"/>
    <w:next w:val="Normal"/>
    <w:uiPriority w:val="99"/>
    <w:semiHidden/>
    <w:unhideWhenUsed/>
    <w:qFormat/>
    <w:rsid w:val="49BA610B"/>
    <w:pPr>
      <w:tabs>
        <w:tab w:val="right" w:leader="dot" w:pos="8630"/>
      </w:tabs>
      <w:spacing w:after="40"/>
      <w:ind w:left="662"/>
    </w:pPr>
    <w:rPr>
      <w:smallCaps/>
    </w:rPr>
  </w:style>
  <w:style w:type="paragraph" w:styleId="TDC5">
    <w:name w:val="toc 5"/>
    <w:basedOn w:val="Normal"/>
    <w:next w:val="Normal"/>
    <w:uiPriority w:val="99"/>
    <w:semiHidden/>
    <w:unhideWhenUsed/>
    <w:qFormat/>
    <w:rsid w:val="49BA610B"/>
    <w:pPr>
      <w:tabs>
        <w:tab w:val="right" w:leader="dot" w:pos="8630"/>
      </w:tabs>
      <w:spacing w:after="40"/>
      <w:ind w:left="878"/>
    </w:pPr>
    <w:rPr>
      <w:smallCaps/>
    </w:rPr>
  </w:style>
  <w:style w:type="paragraph" w:styleId="TDC6">
    <w:name w:val="toc 6"/>
    <w:basedOn w:val="Normal"/>
    <w:next w:val="Normal"/>
    <w:uiPriority w:val="99"/>
    <w:semiHidden/>
    <w:unhideWhenUsed/>
    <w:qFormat/>
    <w:rsid w:val="49BA610B"/>
    <w:pPr>
      <w:tabs>
        <w:tab w:val="right" w:leader="dot" w:pos="8630"/>
      </w:tabs>
      <w:spacing w:after="40"/>
      <w:ind w:left="1094"/>
    </w:pPr>
    <w:rPr>
      <w:smallCaps/>
    </w:rPr>
  </w:style>
  <w:style w:type="paragraph" w:styleId="TDC7">
    <w:name w:val="toc 7"/>
    <w:basedOn w:val="Normal"/>
    <w:next w:val="Normal"/>
    <w:uiPriority w:val="99"/>
    <w:semiHidden/>
    <w:unhideWhenUsed/>
    <w:qFormat/>
    <w:rsid w:val="49BA610B"/>
    <w:pPr>
      <w:tabs>
        <w:tab w:val="right" w:leader="dot" w:pos="8630"/>
      </w:tabs>
      <w:spacing w:after="40"/>
      <w:ind w:left="1325"/>
    </w:pPr>
    <w:rPr>
      <w:smallCaps/>
    </w:rPr>
  </w:style>
  <w:style w:type="paragraph" w:styleId="TDC8">
    <w:name w:val="toc 8"/>
    <w:basedOn w:val="Normal"/>
    <w:next w:val="Normal"/>
    <w:uiPriority w:val="99"/>
    <w:semiHidden/>
    <w:unhideWhenUsed/>
    <w:qFormat/>
    <w:rsid w:val="49BA610B"/>
    <w:pPr>
      <w:tabs>
        <w:tab w:val="right" w:leader="dot" w:pos="8630"/>
      </w:tabs>
      <w:spacing w:after="40"/>
      <w:ind w:left="1540"/>
    </w:pPr>
    <w:rPr>
      <w:smallCaps/>
    </w:rPr>
  </w:style>
  <w:style w:type="paragraph" w:styleId="TDC9">
    <w:name w:val="toc 9"/>
    <w:basedOn w:val="Normal"/>
    <w:next w:val="Normal"/>
    <w:uiPriority w:val="99"/>
    <w:semiHidden/>
    <w:unhideWhenUsed/>
    <w:qFormat/>
    <w:rsid w:val="49BA610B"/>
    <w:pPr>
      <w:tabs>
        <w:tab w:val="right" w:leader="dot" w:pos="8630"/>
      </w:tabs>
      <w:spacing w:after="40"/>
      <w:ind w:left="1760"/>
    </w:pPr>
    <w:rPr>
      <w:smallCaps/>
    </w:rPr>
  </w:style>
  <w:style w:type="paragraph" w:styleId="Prrafodelista">
    <w:name w:val="List Paragraph"/>
    <w:aliases w:val="Titulo de Fígura,TITULO A,Cuadro 2-1,Fundamentacion,Bulleted List,Lista vistosa - Énfasis 11,Titulo parrafo,Punto,3,Iz - Párrafo de lista,Sivsa Parrafo,Footnote,List Paragraph1,Lista 123,Number List 1,Párrafo de lista2,Viñeta normal,Ha"/>
    <w:basedOn w:val="Normal"/>
    <w:link w:val="PrrafodelistaCar"/>
    <w:uiPriority w:val="34"/>
    <w:qFormat/>
    <w:rsid w:val="000050B7"/>
    <w:pPr>
      <w:ind w:left="720"/>
      <w:contextualSpacing/>
    </w:pPr>
  </w:style>
  <w:style w:type="paragraph" w:styleId="Textonotapie">
    <w:name w:val="footnote text"/>
    <w:aliases w:val=" Car, Car1 Car Car,Car,Car1 Car Car, Car2 Car Car Car Car Car, Car2 Car, Car2, Car1 Car, Car1, Car1 Car Car Car Car Car, Car1 Car Car Car Car, Car Car Car Car, Car2 Car Car Car, Car2 Car Car1, Car3,Car2 Car Car Car Car Car,Car2 Car,Car2"/>
    <w:basedOn w:val="Normal"/>
    <w:link w:val="TextonotapieCar"/>
    <w:uiPriority w:val="1"/>
    <w:unhideWhenUsed/>
    <w:rsid w:val="00D45CB5"/>
    <w:rPr>
      <w:sz w:val="20"/>
    </w:rPr>
  </w:style>
  <w:style w:type="character" w:customStyle="1" w:styleId="TextonotapieCar">
    <w:name w:val="Texto nota pie Car"/>
    <w:aliases w:val=" Car Car, Car1 Car Car Car,Car Car,Car1 Car Car Car, Car2 Car Car Car Car Car Car, Car2 Car Car, Car2 Car1, Car1 Car Car1, Car1 Car1, Car1 Car Car Car Car Car Car, Car1 Car Car Car Car Car1, Car Car Car Car Car, Car2 Car Car Car Car"/>
    <w:link w:val="Textonotapie"/>
    <w:uiPriority w:val="1"/>
    <w:rsid w:val="00D45CB5"/>
    <w:rPr>
      <w:rFonts w:cs="Times New Roman"/>
      <w:color w:val="000000"/>
      <w:sz w:val="20"/>
      <w:szCs w:val="20"/>
    </w:rPr>
  </w:style>
  <w:style w:type="character" w:styleId="Refdenotaalpie">
    <w:name w:val="footnote reference"/>
    <w:aliases w:val="sobrescrito,Ref,de nota al pie,Ref. de nota al pi,FC,(NECG) Footnote Reference,o,fr,Style 3,Appel note de bas de p,Style 12,Style 124,Ftnt ref 2,CVR Ref. de nota al pie,ftref,Texto de nota al pie,referencia nota al pie,4_G,BVI fnr,f"/>
    <w:uiPriority w:val="99"/>
    <w:unhideWhenUsed/>
    <w:qFormat/>
    <w:rsid w:val="00D45CB5"/>
    <w:rPr>
      <w:vertAlign w:val="superscript"/>
    </w:rPr>
  </w:style>
  <w:style w:type="character" w:styleId="Hipervnculo">
    <w:name w:val="Hyperlink"/>
    <w:uiPriority w:val="99"/>
    <w:unhideWhenUsed/>
    <w:rsid w:val="009A2E44"/>
    <w:rPr>
      <w:color w:val="CC9900"/>
      <w:u w:val="single"/>
    </w:rPr>
  </w:style>
  <w:style w:type="character" w:styleId="Refdecomentario">
    <w:name w:val="annotation reference"/>
    <w:uiPriority w:val="99"/>
    <w:unhideWhenUsed/>
    <w:rsid w:val="00BF5AD7"/>
    <w:rPr>
      <w:sz w:val="16"/>
      <w:szCs w:val="16"/>
    </w:rPr>
  </w:style>
  <w:style w:type="paragraph" w:styleId="Textocomentario">
    <w:name w:val="annotation text"/>
    <w:basedOn w:val="Normal"/>
    <w:link w:val="TextocomentarioCar"/>
    <w:uiPriority w:val="99"/>
    <w:unhideWhenUsed/>
    <w:rsid w:val="00BF5AD7"/>
    <w:rPr>
      <w:sz w:val="20"/>
    </w:rPr>
  </w:style>
  <w:style w:type="character" w:customStyle="1" w:styleId="TextocomentarioCar">
    <w:name w:val="Texto comentario Car"/>
    <w:link w:val="Textocomentario"/>
    <w:uiPriority w:val="99"/>
    <w:rsid w:val="00BF5AD7"/>
    <w:rPr>
      <w:rFonts w:cs="Times New Roman"/>
      <w:color w:val="000000"/>
      <w:sz w:val="20"/>
      <w:szCs w:val="20"/>
    </w:rPr>
  </w:style>
  <w:style w:type="paragraph" w:styleId="Asuntodelcomentario">
    <w:name w:val="annotation subject"/>
    <w:basedOn w:val="Textocomentario"/>
    <w:next w:val="Textocomentario"/>
    <w:link w:val="AsuntodelcomentarioCar"/>
    <w:uiPriority w:val="99"/>
    <w:semiHidden/>
    <w:unhideWhenUsed/>
    <w:rsid w:val="00BF5AD7"/>
    <w:rPr>
      <w:b/>
      <w:bCs/>
    </w:rPr>
  </w:style>
  <w:style w:type="character" w:customStyle="1" w:styleId="AsuntodelcomentarioCar">
    <w:name w:val="Asunto del comentario Car"/>
    <w:link w:val="Asuntodelcomentario"/>
    <w:uiPriority w:val="99"/>
    <w:semiHidden/>
    <w:rsid w:val="00BF5AD7"/>
    <w:rPr>
      <w:rFonts w:cs="Times New Roman"/>
      <w:b/>
      <w:bCs/>
      <w:color w:val="000000"/>
      <w:sz w:val="20"/>
      <w:szCs w:val="20"/>
    </w:rPr>
  </w:style>
  <w:style w:type="paragraph" w:customStyle="1" w:styleId="Default">
    <w:name w:val="Default"/>
    <w:rsid w:val="001B7EF6"/>
    <w:pPr>
      <w:autoSpaceDE w:val="0"/>
      <w:autoSpaceDN w:val="0"/>
      <w:adjustRightInd w:val="0"/>
    </w:pPr>
    <w:rPr>
      <w:rFonts w:ascii="Arial" w:eastAsia="Calibri" w:hAnsi="Arial" w:cs="Arial"/>
      <w:color w:val="000000"/>
      <w:sz w:val="24"/>
      <w:szCs w:val="24"/>
      <w:lang w:eastAsia="en-US"/>
    </w:rPr>
  </w:style>
  <w:style w:type="paragraph" w:styleId="Sangra3detindependiente">
    <w:name w:val="Body Text Indent 3"/>
    <w:basedOn w:val="Normal"/>
    <w:link w:val="Sangra3detindependienteCar"/>
    <w:rsid w:val="001C65EC"/>
    <w:pPr>
      <w:ind w:left="1773" w:hanging="922"/>
    </w:pPr>
    <w:rPr>
      <w:rFonts w:ascii="Arial" w:hAnsi="Arial"/>
      <w:i/>
      <w:sz w:val="20"/>
      <w:lang w:val="es-ES" w:eastAsia="es-ES"/>
    </w:rPr>
  </w:style>
  <w:style w:type="character" w:customStyle="1" w:styleId="Sangra3detindependienteCar">
    <w:name w:val="Sangría 3 de t. independiente Car"/>
    <w:link w:val="Sangra3detindependiente"/>
    <w:rsid w:val="001C65EC"/>
    <w:rPr>
      <w:rFonts w:ascii="Arial" w:eastAsia="Times New Roman" w:hAnsi="Arial"/>
      <w:i/>
      <w:szCs w:val="24"/>
      <w:lang w:val="es-ES" w:eastAsia="es-ES"/>
    </w:rPr>
  </w:style>
  <w:style w:type="paragraph" w:customStyle="1" w:styleId="WW-Textosinformato">
    <w:name w:val="WW-Texto sin formato"/>
    <w:basedOn w:val="Normal"/>
    <w:uiPriority w:val="1"/>
    <w:rsid w:val="49BA610B"/>
    <w:rPr>
      <w:rFonts w:ascii="Courier New" w:eastAsia="MS Mincho" w:hAnsi="Courier New"/>
      <w:sz w:val="20"/>
      <w:szCs w:val="20"/>
      <w:lang w:eastAsia="es-ES"/>
    </w:rPr>
  </w:style>
  <w:style w:type="paragraph" w:styleId="Textoindependiente2">
    <w:name w:val="Body Text 2"/>
    <w:basedOn w:val="Normal"/>
    <w:link w:val="Textoindependiente2Car"/>
    <w:rsid w:val="001C65EC"/>
    <w:pPr>
      <w:spacing w:after="120" w:line="480" w:lineRule="auto"/>
    </w:pPr>
    <w:rPr>
      <w:sz w:val="20"/>
      <w:lang w:val="es-ES" w:eastAsia="es-ES"/>
    </w:rPr>
  </w:style>
  <w:style w:type="character" w:customStyle="1" w:styleId="Textoindependiente2Car">
    <w:name w:val="Texto independiente 2 Car"/>
    <w:link w:val="Textoindependiente2"/>
    <w:rsid w:val="001C65EC"/>
    <w:rPr>
      <w:rFonts w:ascii="Times New Roman" w:eastAsia="Times New Roman" w:hAnsi="Times New Roman"/>
      <w:szCs w:val="24"/>
      <w:lang w:val="es-ES" w:eastAsia="es-ES"/>
    </w:rPr>
  </w:style>
  <w:style w:type="paragraph" w:customStyle="1" w:styleId="WW-Sangra2detindependiente">
    <w:name w:val="WW-Sangría 2 de t. independiente"/>
    <w:basedOn w:val="Normal"/>
    <w:uiPriority w:val="1"/>
    <w:rsid w:val="49BA610B"/>
    <w:pPr>
      <w:ind w:left="2127" w:hanging="2127"/>
      <w:jc w:val="both"/>
    </w:pPr>
    <w:rPr>
      <w:rFonts w:ascii="Arial" w:eastAsia="MS Mincho" w:hAnsi="Arial"/>
      <w:lang w:eastAsia="es-ES"/>
    </w:rPr>
  </w:style>
  <w:style w:type="character" w:customStyle="1" w:styleId="Ttulo1Car1">
    <w:name w:val="Título 1 Car1"/>
    <w:aliases w:val="Título 1 Car Car,Rubro (A Car Car1,B Car Car,C) Car Car,Rubro (A Car1 Car,Rubro (A Car Car Car"/>
    <w:locked/>
    <w:rsid w:val="001C65EC"/>
    <w:rPr>
      <w:rFonts w:ascii="Arial" w:eastAsia="Times New Roman" w:hAnsi="Arial" w:cs="Times New Roman"/>
      <w:i/>
      <w:sz w:val="20"/>
      <w:szCs w:val="20"/>
    </w:rPr>
  </w:style>
  <w:style w:type="paragraph" w:styleId="Textoindependiente">
    <w:name w:val="Body Text"/>
    <w:basedOn w:val="Normal"/>
    <w:link w:val="TextoindependienteCar"/>
    <w:uiPriority w:val="99"/>
    <w:unhideWhenUsed/>
    <w:rsid w:val="49BA610B"/>
    <w:pPr>
      <w:spacing w:after="120"/>
    </w:pPr>
    <w:rPr>
      <w:rFonts w:ascii="Calibri" w:hAnsi="Calibri"/>
      <w:lang w:val="es-ES" w:eastAsia="en-US"/>
    </w:rPr>
  </w:style>
  <w:style w:type="character" w:customStyle="1" w:styleId="TextoindependienteCar">
    <w:name w:val="Texto independiente Car"/>
    <w:link w:val="Textoindependiente"/>
    <w:uiPriority w:val="99"/>
    <w:rsid w:val="001C65EC"/>
    <w:rPr>
      <w:rFonts w:ascii="Calibri" w:eastAsia="Times New Roman" w:hAnsi="Calibri"/>
      <w:sz w:val="24"/>
      <w:szCs w:val="24"/>
      <w:lang w:val="es-ES" w:eastAsia="en-US"/>
    </w:rPr>
  </w:style>
  <w:style w:type="paragraph" w:customStyle="1" w:styleId="xl23">
    <w:name w:val="xl23"/>
    <w:basedOn w:val="Normal"/>
    <w:rsid w:val="49BA610B"/>
    <w:pPr>
      <w:pBdr>
        <w:left w:val="single" w:sz="4" w:space="0" w:color="auto"/>
        <w:bottom w:val="single" w:sz="4" w:space="0" w:color="auto"/>
        <w:right w:val="single" w:sz="4" w:space="0" w:color="auto"/>
      </w:pBdr>
      <w:spacing w:beforeAutospacing="1" w:afterAutospacing="1"/>
      <w:jc w:val="center"/>
    </w:pPr>
    <w:rPr>
      <w:rFonts w:ascii="Arial Narrow" w:eastAsia="Arial Unicode MS" w:hAnsi="Arial Narrow" w:cs="Arial Unicode MS"/>
      <w:b/>
      <w:bCs/>
      <w:sz w:val="18"/>
      <w:szCs w:val="18"/>
      <w:lang w:val="es-ES" w:eastAsia="es-ES"/>
    </w:rPr>
  </w:style>
  <w:style w:type="paragraph" w:customStyle="1" w:styleId="Sangradetindependiente">
    <w:name w:val="Sangra de t. independiente"/>
    <w:basedOn w:val="Normal"/>
    <w:next w:val="Normal"/>
    <w:rsid w:val="49BA610B"/>
    <w:rPr>
      <w:rFonts w:ascii="Arial" w:hAnsi="Arial"/>
      <w:i/>
      <w:iCs/>
      <w:sz w:val="20"/>
      <w:szCs w:val="20"/>
      <w:lang w:val="es-ES" w:eastAsia="es-ES"/>
    </w:rPr>
  </w:style>
  <w:style w:type="paragraph" w:customStyle="1" w:styleId="Subttulo0">
    <w:name w:val="Subttulo"/>
    <w:basedOn w:val="Normal"/>
    <w:next w:val="Normal"/>
    <w:rsid w:val="49BA610B"/>
    <w:pPr>
      <w:jc w:val="center"/>
    </w:pPr>
    <w:rPr>
      <w:rFonts w:ascii="Arial" w:hAnsi="Arial"/>
      <w:b/>
      <w:bCs/>
      <w:sz w:val="20"/>
      <w:szCs w:val="20"/>
      <w:lang w:val="es-ES" w:eastAsia="es-ES"/>
    </w:rPr>
  </w:style>
  <w:style w:type="paragraph" w:styleId="Textosinformato">
    <w:name w:val="Plain Text"/>
    <w:basedOn w:val="Normal"/>
    <w:link w:val="TextosinformatoCar"/>
    <w:uiPriority w:val="99"/>
    <w:rsid w:val="00542246"/>
    <w:rPr>
      <w:rFonts w:ascii="Courier New" w:hAnsi="Courier New"/>
      <w:sz w:val="20"/>
      <w:lang w:val="es-ES" w:eastAsia="es-ES"/>
    </w:rPr>
  </w:style>
  <w:style w:type="character" w:customStyle="1" w:styleId="TextosinformatoCar">
    <w:name w:val="Texto sin formato Car"/>
    <w:link w:val="Textosinformato"/>
    <w:uiPriority w:val="99"/>
    <w:rsid w:val="00542246"/>
    <w:rPr>
      <w:rFonts w:ascii="Courier New" w:eastAsia="Times New Roman" w:hAnsi="Courier New"/>
      <w:szCs w:val="24"/>
      <w:lang w:val="es-ES" w:eastAsia="es-ES"/>
    </w:rPr>
  </w:style>
  <w:style w:type="paragraph" w:customStyle="1" w:styleId="WW-Sangra2detindependiente1">
    <w:name w:val="WW-Sangría 2 de t. independiente1"/>
    <w:basedOn w:val="Normal"/>
    <w:rsid w:val="49BA610B"/>
    <w:pPr>
      <w:ind w:left="1418" w:hanging="710"/>
      <w:jc w:val="both"/>
    </w:pPr>
    <w:rPr>
      <w:lang w:val="es-ES" w:eastAsia="es-ES"/>
    </w:rPr>
  </w:style>
  <w:style w:type="paragraph" w:customStyle="1" w:styleId="Textnotaalpie">
    <w:name w:val="Text nota al pie"/>
    <w:basedOn w:val="Normal"/>
    <w:rsid w:val="00F97985"/>
    <w:pPr>
      <w:ind w:left="284" w:hanging="284"/>
      <w:jc w:val="both"/>
    </w:pPr>
    <w:rPr>
      <w:rFonts w:ascii="Tahoma" w:hAnsi="Tahoma" w:cs="Tahoma"/>
      <w:sz w:val="16"/>
      <w:szCs w:val="16"/>
      <w:lang w:val="es-ES" w:eastAsia="es-ES"/>
    </w:rPr>
  </w:style>
  <w:style w:type="paragraph" w:customStyle="1" w:styleId="Textoindependiente21">
    <w:name w:val="Texto independiente 21"/>
    <w:basedOn w:val="Normal"/>
    <w:rsid w:val="49BA610B"/>
    <w:pPr>
      <w:ind w:left="708"/>
      <w:jc w:val="both"/>
    </w:pPr>
    <w:rPr>
      <w:sz w:val="20"/>
      <w:szCs w:val="20"/>
      <w:lang w:val="es-MX" w:eastAsia="es-ES"/>
    </w:rPr>
  </w:style>
  <w:style w:type="paragraph" w:customStyle="1" w:styleId="Sangra2detindependiente1">
    <w:name w:val="Sangría 2 de t. independiente1"/>
    <w:basedOn w:val="Normal"/>
    <w:rsid w:val="49BA610B"/>
    <w:pPr>
      <w:ind w:left="1418" w:hanging="710"/>
      <w:jc w:val="both"/>
    </w:pPr>
    <w:rPr>
      <w:rFonts w:eastAsia="MS Mincho"/>
      <w:lang w:val="es-ES" w:eastAsia="es-ES"/>
    </w:rPr>
  </w:style>
  <w:style w:type="paragraph" w:customStyle="1" w:styleId="Style1">
    <w:name w:val="Style1"/>
    <w:rsid w:val="008E7034"/>
    <w:rPr>
      <w:rFonts w:ascii="Arial" w:eastAsia="Times New Roman" w:hAnsi="Arial"/>
      <w:snapToGrid w:val="0"/>
      <w:sz w:val="24"/>
      <w:lang w:val="es-ES" w:eastAsia="es-ES"/>
    </w:rPr>
  </w:style>
  <w:style w:type="paragraph" w:customStyle="1" w:styleId="Estilonum">
    <w:name w:val="Estilo num"/>
    <w:basedOn w:val="Prrafodelista"/>
    <w:link w:val="EstilonumCar"/>
    <w:qFormat/>
    <w:rsid w:val="00587C94"/>
    <w:pPr>
      <w:widowControl w:val="0"/>
      <w:ind w:left="0"/>
      <w:jc w:val="both"/>
    </w:pPr>
    <w:rPr>
      <w:rFonts w:ascii="Arial" w:hAnsi="Arial" w:cs="Arial"/>
      <w:b/>
      <w:caps/>
      <w:sz w:val="20"/>
    </w:rPr>
  </w:style>
  <w:style w:type="paragraph" w:customStyle="1" w:styleId="Estiloparra">
    <w:name w:val="Estilo parra"/>
    <w:basedOn w:val="Prrafodelista"/>
    <w:link w:val="EstiloparraCar"/>
    <w:rsid w:val="00587C94"/>
    <w:pPr>
      <w:widowControl w:val="0"/>
      <w:jc w:val="both"/>
    </w:pPr>
    <w:rPr>
      <w:rFonts w:ascii="Arial" w:hAnsi="Arial" w:cs="Arial"/>
      <w:sz w:val="20"/>
    </w:rPr>
  </w:style>
  <w:style w:type="character" w:customStyle="1" w:styleId="PrrafodelistaCar">
    <w:name w:val="Párrafo de lista Car"/>
    <w:aliases w:val="Titulo de Fígura Car,TITULO A Car,Cuadro 2-1 Car,Fundamentacion Car,Bulleted List Car,Lista vistosa - Énfasis 11 Car,Titulo parrafo Car,Punto Car,3 Car,Iz - Párrafo de lista Car,Sivsa Parrafo Car,Footnote Car,List Paragraph1 Car"/>
    <w:link w:val="Prrafodelista"/>
    <w:uiPriority w:val="34"/>
    <w:qFormat/>
    <w:rsid w:val="00587C94"/>
    <w:rPr>
      <w:color w:val="000000"/>
      <w:sz w:val="22"/>
      <w:lang w:val="es-PE" w:eastAsia="es-PE"/>
    </w:rPr>
  </w:style>
  <w:style w:type="character" w:customStyle="1" w:styleId="EstilonumCar">
    <w:name w:val="Estilo num Car"/>
    <w:link w:val="Estilonum"/>
    <w:rsid w:val="00587C94"/>
    <w:rPr>
      <w:rFonts w:ascii="Arial" w:hAnsi="Arial" w:cs="Arial"/>
      <w:b/>
      <w:caps/>
      <w:color w:val="000000"/>
    </w:rPr>
  </w:style>
  <w:style w:type="paragraph" w:customStyle="1" w:styleId="Estiloparrafo2">
    <w:name w:val="Estilo parrafo2"/>
    <w:basedOn w:val="Estiloparra"/>
    <w:link w:val="Estiloparrafo2Car"/>
    <w:qFormat/>
    <w:rsid w:val="00587C94"/>
    <w:pPr>
      <w:ind w:left="426"/>
    </w:pPr>
  </w:style>
  <w:style w:type="character" w:customStyle="1" w:styleId="EstiloparraCar">
    <w:name w:val="Estilo parra Car"/>
    <w:link w:val="Estiloparra"/>
    <w:rsid w:val="00587C94"/>
    <w:rPr>
      <w:rFonts w:ascii="Arial" w:hAnsi="Arial" w:cs="Arial"/>
      <w:color w:val="000000"/>
      <w:sz w:val="22"/>
      <w:lang w:val="es-PE" w:eastAsia="es-PE"/>
    </w:rPr>
  </w:style>
  <w:style w:type="character" w:customStyle="1" w:styleId="Estiloparrafo2Car">
    <w:name w:val="Estilo parrafo2 Car"/>
    <w:basedOn w:val="EstiloparraCar"/>
    <w:link w:val="Estiloparrafo2"/>
    <w:rsid w:val="00587C94"/>
    <w:rPr>
      <w:rFonts w:ascii="Arial" w:hAnsi="Arial" w:cs="Arial"/>
      <w:color w:val="000000"/>
      <w:sz w:val="22"/>
      <w:lang w:val="es-PE" w:eastAsia="es-PE"/>
    </w:rPr>
  </w:style>
  <w:style w:type="paragraph" w:styleId="Lista2">
    <w:name w:val="List 2"/>
    <w:basedOn w:val="Normal"/>
    <w:uiPriority w:val="99"/>
    <w:unhideWhenUsed/>
    <w:rsid w:val="00C232B6"/>
    <w:pPr>
      <w:ind w:left="566" w:hanging="283"/>
      <w:contextualSpacing/>
    </w:pPr>
  </w:style>
  <w:style w:type="paragraph" w:styleId="Lista3">
    <w:name w:val="List 3"/>
    <w:basedOn w:val="Normal"/>
    <w:uiPriority w:val="99"/>
    <w:unhideWhenUsed/>
    <w:rsid w:val="00C232B6"/>
    <w:pPr>
      <w:ind w:left="849" w:hanging="283"/>
      <w:contextualSpacing/>
    </w:pPr>
  </w:style>
  <w:style w:type="paragraph" w:styleId="Lista4">
    <w:name w:val="List 4"/>
    <w:basedOn w:val="Normal"/>
    <w:uiPriority w:val="99"/>
    <w:unhideWhenUsed/>
    <w:rsid w:val="00C232B6"/>
    <w:pPr>
      <w:ind w:left="1132" w:hanging="283"/>
      <w:contextualSpacing/>
    </w:pPr>
  </w:style>
  <w:style w:type="paragraph" w:styleId="Saludo">
    <w:name w:val="Salutation"/>
    <w:basedOn w:val="Normal"/>
    <w:next w:val="Normal"/>
    <w:link w:val="SaludoCar"/>
    <w:uiPriority w:val="99"/>
    <w:unhideWhenUsed/>
    <w:rsid w:val="00C232B6"/>
  </w:style>
  <w:style w:type="character" w:customStyle="1" w:styleId="SaludoCar">
    <w:name w:val="Saludo Car"/>
    <w:link w:val="Saludo"/>
    <w:uiPriority w:val="99"/>
    <w:rsid w:val="00C232B6"/>
    <w:rPr>
      <w:color w:val="000000"/>
      <w:sz w:val="22"/>
      <w:lang w:val="es-PE" w:eastAsia="es-PE"/>
    </w:rPr>
  </w:style>
  <w:style w:type="paragraph" w:styleId="Cierre">
    <w:name w:val="Closing"/>
    <w:basedOn w:val="Normal"/>
    <w:link w:val="CierreCar"/>
    <w:uiPriority w:val="99"/>
    <w:unhideWhenUsed/>
    <w:rsid w:val="00C232B6"/>
    <w:pPr>
      <w:ind w:left="4252"/>
    </w:pPr>
  </w:style>
  <w:style w:type="character" w:customStyle="1" w:styleId="CierreCar">
    <w:name w:val="Cierre Car"/>
    <w:link w:val="Cierre"/>
    <w:uiPriority w:val="99"/>
    <w:rsid w:val="00C232B6"/>
    <w:rPr>
      <w:color w:val="000000"/>
      <w:sz w:val="22"/>
      <w:lang w:val="es-PE" w:eastAsia="es-PE"/>
    </w:rPr>
  </w:style>
  <w:style w:type="paragraph" w:styleId="Continuarlista3">
    <w:name w:val="List Continue 3"/>
    <w:basedOn w:val="Normal"/>
    <w:uiPriority w:val="99"/>
    <w:unhideWhenUsed/>
    <w:rsid w:val="00C232B6"/>
    <w:pPr>
      <w:spacing w:after="120"/>
      <w:ind w:left="849"/>
      <w:contextualSpacing/>
    </w:pPr>
  </w:style>
  <w:style w:type="paragraph" w:styleId="Sangradetextonormal">
    <w:name w:val="Body Text Indent"/>
    <w:basedOn w:val="Normal"/>
    <w:link w:val="SangradetextonormalCar"/>
    <w:uiPriority w:val="99"/>
    <w:unhideWhenUsed/>
    <w:rsid w:val="00C232B6"/>
    <w:pPr>
      <w:spacing w:after="120"/>
      <w:ind w:left="283"/>
    </w:pPr>
  </w:style>
  <w:style w:type="character" w:customStyle="1" w:styleId="SangradetextonormalCar">
    <w:name w:val="Sangría de texto normal Car"/>
    <w:link w:val="Sangradetextonormal"/>
    <w:uiPriority w:val="99"/>
    <w:rsid w:val="00C232B6"/>
    <w:rPr>
      <w:color w:val="000000"/>
      <w:sz w:val="22"/>
      <w:lang w:val="es-PE" w:eastAsia="es-PE"/>
    </w:rPr>
  </w:style>
  <w:style w:type="paragraph" w:customStyle="1" w:styleId="Infodocumentosadjuntos">
    <w:name w:val="Info documentos adjuntos"/>
    <w:basedOn w:val="Normal"/>
    <w:rsid w:val="00C232B6"/>
  </w:style>
  <w:style w:type="paragraph" w:styleId="Textoindependienteprimerasangra2">
    <w:name w:val="Body Text First Indent 2"/>
    <w:basedOn w:val="Sangradetextonormal"/>
    <w:link w:val="Textoindependienteprimerasangra2Car"/>
    <w:uiPriority w:val="99"/>
    <w:unhideWhenUsed/>
    <w:rsid w:val="00C232B6"/>
    <w:pPr>
      <w:ind w:firstLine="210"/>
    </w:pPr>
  </w:style>
  <w:style w:type="character" w:customStyle="1" w:styleId="Textoindependienteprimerasangra2Car">
    <w:name w:val="Texto independiente primera sangría 2 Car"/>
    <w:basedOn w:val="SangradetextonormalCar"/>
    <w:link w:val="Textoindependienteprimerasangra2"/>
    <w:uiPriority w:val="99"/>
    <w:rsid w:val="00C232B6"/>
    <w:rPr>
      <w:color w:val="000000"/>
      <w:sz w:val="22"/>
      <w:lang w:val="es-PE" w:eastAsia="es-PE"/>
    </w:rPr>
  </w:style>
  <w:style w:type="paragraph" w:styleId="Encabezadodenota">
    <w:name w:val="Note Heading"/>
    <w:basedOn w:val="Normal"/>
    <w:next w:val="Normal"/>
    <w:link w:val="EncabezadodenotaCar"/>
    <w:uiPriority w:val="99"/>
    <w:unhideWhenUsed/>
    <w:rsid w:val="00C232B6"/>
  </w:style>
  <w:style w:type="character" w:customStyle="1" w:styleId="EncabezadodenotaCar">
    <w:name w:val="Encabezado de nota Car"/>
    <w:link w:val="Encabezadodenota"/>
    <w:uiPriority w:val="99"/>
    <w:rsid w:val="00C232B6"/>
    <w:rPr>
      <w:color w:val="000000"/>
      <w:sz w:val="22"/>
      <w:lang w:val="es-PE" w:eastAsia="es-PE"/>
    </w:rPr>
  </w:style>
  <w:style w:type="paragraph" w:styleId="NormalWeb">
    <w:name w:val="Normal (Web)"/>
    <w:basedOn w:val="Normal"/>
    <w:uiPriority w:val="99"/>
    <w:unhideWhenUsed/>
    <w:rsid w:val="49BA610B"/>
    <w:pPr>
      <w:spacing w:beforeAutospacing="1" w:afterAutospacing="1"/>
    </w:pPr>
  </w:style>
  <w:style w:type="character" w:customStyle="1" w:styleId="threadtitle">
    <w:name w:val="threadtitle"/>
    <w:basedOn w:val="Fuentedeprrafopredeter"/>
    <w:rsid w:val="0021016F"/>
  </w:style>
  <w:style w:type="paragraph" w:customStyle="1" w:styleId="textoindependiente20">
    <w:name w:val="textoindependiente2"/>
    <w:basedOn w:val="Normal"/>
    <w:rsid w:val="49BA610B"/>
    <w:pPr>
      <w:spacing w:beforeAutospacing="1" w:afterAutospacing="1"/>
      <w:jc w:val="both"/>
    </w:pPr>
    <w:rPr>
      <w:rFonts w:ascii="Arial" w:hAnsi="Arial" w:cs="Arial"/>
      <w:sz w:val="32"/>
      <w:szCs w:val="32"/>
    </w:rPr>
  </w:style>
  <w:style w:type="paragraph" w:customStyle="1" w:styleId="Normal1">
    <w:name w:val="Normal1"/>
    <w:basedOn w:val="Normal"/>
    <w:rsid w:val="49BA610B"/>
    <w:pPr>
      <w:spacing w:beforeAutospacing="1" w:afterAutospacing="1"/>
      <w:jc w:val="both"/>
    </w:pPr>
  </w:style>
  <w:style w:type="character" w:customStyle="1" w:styleId="nmerodepgina">
    <w:name w:val="nmerodepgina"/>
    <w:rsid w:val="008E591B"/>
    <w:rPr>
      <w:rFonts w:ascii="Times New Roman" w:hAnsi="Times New Roman" w:cs="Times New Roman" w:hint="default"/>
      <w:sz w:val="20"/>
      <w:szCs w:val="20"/>
    </w:rPr>
  </w:style>
  <w:style w:type="paragraph" w:styleId="HTMLconformatoprevio">
    <w:name w:val="HTML Preformatted"/>
    <w:basedOn w:val="Normal"/>
    <w:link w:val="HTMLconformatoprevioCar"/>
    <w:uiPriority w:val="99"/>
    <w:semiHidden/>
    <w:unhideWhenUsed/>
    <w:rsid w:val="006A27A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rPr>
  </w:style>
  <w:style w:type="character" w:customStyle="1" w:styleId="HTMLconformatoprevioCar">
    <w:name w:val="HTML con formato previo Car"/>
    <w:link w:val="HTMLconformatoprevio"/>
    <w:uiPriority w:val="99"/>
    <w:semiHidden/>
    <w:rsid w:val="006A27A0"/>
    <w:rPr>
      <w:rFonts w:ascii="Courier New" w:eastAsia="Times New Roman" w:hAnsi="Courier New" w:cs="Courier New"/>
      <w:szCs w:val="24"/>
      <w:lang w:val="en-GB" w:eastAsia="en-GB"/>
    </w:rPr>
  </w:style>
  <w:style w:type="paragraph" w:styleId="Revisin">
    <w:name w:val="Revision"/>
    <w:hidden/>
    <w:uiPriority w:val="99"/>
    <w:semiHidden/>
    <w:rsid w:val="00F664AB"/>
    <w:rPr>
      <w:color w:val="000000"/>
      <w:sz w:val="22"/>
    </w:rPr>
  </w:style>
  <w:style w:type="character" w:customStyle="1" w:styleId="hps">
    <w:name w:val="hps"/>
    <w:rsid w:val="00A361BD"/>
  </w:style>
  <w:style w:type="character" w:customStyle="1" w:styleId="titulos1">
    <w:name w:val="titulos1"/>
    <w:basedOn w:val="Fuentedeprrafopredeter"/>
    <w:rsid w:val="001D48BB"/>
    <w:rPr>
      <w:b/>
      <w:bCs/>
      <w:color w:val="58595B"/>
      <w:sz w:val="21"/>
      <w:szCs w:val="21"/>
    </w:rPr>
  </w:style>
  <w:style w:type="character" w:customStyle="1" w:styleId="apple-converted-space">
    <w:name w:val="apple-converted-space"/>
    <w:basedOn w:val="Fuentedeprrafopredeter"/>
    <w:rsid w:val="00F219E6"/>
  </w:style>
  <w:style w:type="table" w:customStyle="1" w:styleId="Tabladecuadrcula1clara-nfasis51">
    <w:name w:val="Tabla de cuadrícula 1 clara - Énfasis 51"/>
    <w:basedOn w:val="Tablanormal"/>
    <w:uiPriority w:val="46"/>
    <w:rsid w:val="00BE62B0"/>
    <w:tblPr/>
    <w:tblStylePr w:type="firstRow">
      <w:rPr>
        <w:b/>
        <w:bCs/>
      </w:rPr>
    </w:tblStylePr>
    <w:tblStylePr w:type="lastRow">
      <w:rPr>
        <w:b/>
        <w:bCs/>
      </w:rPr>
    </w:tblStylePr>
    <w:tblStylePr w:type="firstCol">
      <w:rPr>
        <w:b/>
        <w:bCs/>
      </w:rPr>
    </w:tblStylePr>
    <w:tblStylePr w:type="lastCol">
      <w:rPr>
        <w:b/>
        <w:bCs/>
      </w:rPr>
    </w:tblStylePr>
  </w:style>
  <w:style w:type="table" w:customStyle="1" w:styleId="Tabladecuadrcula1clara-nfasis31">
    <w:name w:val="Tabla de cuadrícula 1 clara - Énfasis 31"/>
    <w:basedOn w:val="Tablanormal"/>
    <w:uiPriority w:val="46"/>
    <w:rsid w:val="00634DB5"/>
    <w:tblPr/>
    <w:tblStylePr w:type="firstRow">
      <w:rPr>
        <w:b/>
        <w:bCs/>
      </w:rPr>
    </w:tblStylePr>
    <w:tblStylePr w:type="lastRow">
      <w:rPr>
        <w:b/>
        <w:bCs/>
      </w:rPr>
    </w:tblStylePr>
    <w:tblStylePr w:type="firstCol">
      <w:rPr>
        <w:b/>
        <w:bCs/>
      </w:rPr>
    </w:tblStylePr>
    <w:tblStylePr w:type="lastCol">
      <w:rPr>
        <w:b/>
        <w:bCs/>
      </w:rPr>
    </w:tblStylePr>
  </w:style>
  <w:style w:type="table" w:customStyle="1" w:styleId="Tabladecuadrcula1clara-nfasis310">
    <w:name w:val="Tabla de cuadrícula 1 clara - Énfasis 310"/>
    <w:basedOn w:val="Tablanormal"/>
    <w:uiPriority w:val="46"/>
    <w:rsid w:val="00E57FBE"/>
    <w:tblPr/>
    <w:tblStylePr w:type="firstRow">
      <w:rPr>
        <w:b/>
        <w:bCs/>
      </w:rPr>
    </w:tblStylePr>
    <w:tblStylePr w:type="lastRow">
      <w:rPr>
        <w:b/>
        <w:bCs/>
      </w:rPr>
    </w:tblStylePr>
    <w:tblStylePr w:type="firstCol">
      <w:rPr>
        <w:b/>
        <w:bCs/>
      </w:rPr>
    </w:tblStylePr>
    <w:tblStylePr w:type="lastCol">
      <w:rPr>
        <w:b/>
        <w:bCs/>
      </w:rPr>
    </w:tblStylePr>
  </w:style>
  <w:style w:type="table" w:customStyle="1" w:styleId="Tabladecuadrcula4-nfasis31">
    <w:name w:val="Tabla de cuadrícula 4 - Énfasis 31"/>
    <w:basedOn w:val="Tablanormal"/>
    <w:uiPriority w:val="49"/>
    <w:rsid w:val="00ED3C73"/>
    <w:tbl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customStyle="1" w:styleId="Tabladecuadrcula1clara1">
    <w:name w:val="Tabla de cuadrícula 1 clara1"/>
    <w:basedOn w:val="Tablanormal"/>
    <w:uiPriority w:val="46"/>
    <w:rsid w:val="00214203"/>
    <w:tblPr/>
    <w:tblStylePr w:type="firstRow">
      <w:rPr>
        <w:b/>
        <w:bCs/>
      </w:rPr>
    </w:tblStylePr>
    <w:tblStylePr w:type="lastRow">
      <w:rPr>
        <w:b/>
        <w:bCs/>
      </w:rPr>
    </w:tblStylePr>
    <w:tblStylePr w:type="firstCol">
      <w:rPr>
        <w:b/>
        <w:bCs/>
      </w:rPr>
    </w:tblStylePr>
    <w:tblStylePr w:type="lastCol">
      <w:rPr>
        <w:b/>
        <w:bCs/>
      </w:rPr>
    </w:tblStylePr>
  </w:style>
  <w:style w:type="paragraph" w:styleId="Textonotaalfinal">
    <w:name w:val="endnote text"/>
    <w:basedOn w:val="Normal"/>
    <w:link w:val="TextonotaalfinalCar"/>
    <w:uiPriority w:val="99"/>
    <w:semiHidden/>
    <w:unhideWhenUsed/>
    <w:rsid w:val="005D0B5A"/>
    <w:rPr>
      <w:sz w:val="20"/>
    </w:rPr>
  </w:style>
  <w:style w:type="character" w:customStyle="1" w:styleId="TextonotaalfinalCar">
    <w:name w:val="Texto nota al final Car"/>
    <w:basedOn w:val="Fuentedeprrafopredeter"/>
    <w:link w:val="Textonotaalfinal"/>
    <w:uiPriority w:val="99"/>
    <w:semiHidden/>
    <w:rsid w:val="005D0B5A"/>
    <w:rPr>
      <w:color w:val="000000"/>
    </w:rPr>
  </w:style>
  <w:style w:type="character" w:styleId="Refdenotaalfinal">
    <w:name w:val="endnote reference"/>
    <w:basedOn w:val="Fuentedeprrafopredeter"/>
    <w:uiPriority w:val="99"/>
    <w:semiHidden/>
    <w:unhideWhenUsed/>
    <w:rsid w:val="005D0B5A"/>
    <w:rPr>
      <w:vertAlign w:val="superscript"/>
    </w:rPr>
  </w:style>
  <w:style w:type="table" w:customStyle="1" w:styleId="Tabladecuadrcula1clara10">
    <w:name w:val="Tabla de cuadrícula 1 clara10"/>
    <w:basedOn w:val="Tablanormal"/>
    <w:uiPriority w:val="46"/>
    <w:rsid w:val="00864F01"/>
    <w:tblPr/>
    <w:tblStylePr w:type="firstRow">
      <w:rPr>
        <w:b/>
        <w:bCs/>
      </w:rPr>
    </w:tblStylePr>
    <w:tblStylePr w:type="lastRow">
      <w:rPr>
        <w:b/>
        <w:bCs/>
      </w:rPr>
    </w:tblStylePr>
    <w:tblStylePr w:type="firstCol">
      <w:rPr>
        <w:b/>
        <w:bCs/>
      </w:rPr>
    </w:tblStylePr>
    <w:tblStylePr w:type="lastCol">
      <w:rPr>
        <w:b/>
        <w:bCs/>
      </w:rPr>
    </w:tblStylePr>
  </w:style>
  <w:style w:type="table" w:customStyle="1" w:styleId="Tabladecuadrcula1clara-nfasis510">
    <w:name w:val="Tabla de cuadrícula 1 clara - Énfasis 510"/>
    <w:basedOn w:val="Tablanormal"/>
    <w:uiPriority w:val="46"/>
    <w:rsid w:val="00E60990"/>
    <w:tblPr/>
    <w:tblStylePr w:type="firstRow">
      <w:rPr>
        <w:b/>
        <w:bCs/>
      </w:rPr>
    </w:tblStylePr>
    <w:tblStylePr w:type="lastRow">
      <w:rPr>
        <w:b/>
        <w:bCs/>
      </w:rPr>
    </w:tblStylePr>
    <w:tblStylePr w:type="firstCol">
      <w:rPr>
        <w:b/>
        <w:bCs/>
      </w:rPr>
    </w:tblStylePr>
    <w:tblStylePr w:type="lastCol">
      <w:rPr>
        <w:b/>
        <w:bCs/>
      </w:rPr>
    </w:tblStylePr>
  </w:style>
  <w:style w:type="table" w:customStyle="1" w:styleId="Tabladecuadrcula1clara-nfasis32">
    <w:name w:val="Tabla de cuadrícula 1 clara - Énfasis 32"/>
    <w:basedOn w:val="Tablanormal"/>
    <w:uiPriority w:val="46"/>
    <w:rsid w:val="005107CE"/>
    <w:tblPr/>
    <w:tblStylePr w:type="firstRow">
      <w:rPr>
        <w:b/>
        <w:bCs/>
      </w:rPr>
    </w:tblStylePr>
    <w:tblStylePr w:type="lastRow">
      <w:rPr>
        <w:b/>
        <w:bCs/>
      </w:rPr>
    </w:tblStylePr>
    <w:tblStylePr w:type="firstCol">
      <w:rPr>
        <w:b/>
        <w:bCs/>
      </w:rPr>
    </w:tblStylePr>
    <w:tblStylePr w:type="lastCol">
      <w:rPr>
        <w:b/>
        <w:bCs/>
      </w:rPr>
    </w:tblStylePr>
  </w:style>
  <w:style w:type="table" w:customStyle="1" w:styleId="Tablaconcuadrcula1clara-nfasis31">
    <w:name w:val="Tabla con cuadrícula 1 clara - Énfasis 31"/>
    <w:basedOn w:val="Tablanormal"/>
    <w:uiPriority w:val="46"/>
    <w:rsid w:val="007F48A0"/>
    <w:tblPr/>
    <w:tblStylePr w:type="firstRow">
      <w:rPr>
        <w:b/>
        <w:bCs/>
      </w:rPr>
    </w:tblStylePr>
    <w:tblStylePr w:type="lastRow">
      <w:rPr>
        <w:b/>
        <w:bCs/>
      </w:rPr>
    </w:tblStylePr>
    <w:tblStylePr w:type="firstCol">
      <w:rPr>
        <w:b/>
        <w:bCs/>
      </w:rPr>
    </w:tblStylePr>
    <w:tblStylePr w:type="lastCol">
      <w:rPr>
        <w:b/>
        <w:bCs/>
      </w:rPr>
    </w:tblStylePr>
  </w:style>
  <w:style w:type="table" w:customStyle="1" w:styleId="Tabladecuadrcula1clara-nfasis53">
    <w:name w:val="Tabla de cuadrícula 1 clara - Énfasis 53"/>
    <w:basedOn w:val="Tablanormal"/>
    <w:uiPriority w:val="46"/>
    <w:rsid w:val="00B6438B"/>
    <w:tblPr/>
    <w:tblStylePr w:type="firstRow">
      <w:rPr>
        <w:b/>
        <w:bCs/>
      </w:rPr>
    </w:tblStylePr>
    <w:tblStylePr w:type="lastRow">
      <w:rPr>
        <w:b/>
        <w:bCs/>
      </w:rPr>
    </w:tblStylePr>
    <w:tblStylePr w:type="firstCol">
      <w:rPr>
        <w:b/>
        <w:bCs/>
      </w:rPr>
    </w:tblStylePr>
    <w:tblStylePr w:type="lastCol">
      <w:rPr>
        <w:b/>
        <w:bCs/>
      </w:rPr>
    </w:tblStylePr>
  </w:style>
  <w:style w:type="character" w:customStyle="1" w:styleId="Mencinsinresolver1">
    <w:name w:val="Mención sin resolver1"/>
    <w:basedOn w:val="Fuentedeprrafopredeter"/>
    <w:uiPriority w:val="99"/>
    <w:semiHidden/>
    <w:unhideWhenUsed/>
    <w:rsid w:val="004B7AAC"/>
    <w:rPr>
      <w:color w:val="605E5C"/>
      <w:shd w:val="clear" w:color="auto" w:fill="E1DFDD"/>
    </w:rPr>
  </w:style>
  <w:style w:type="table" w:customStyle="1" w:styleId="Tabladecuadrcula1clara-nfasis54">
    <w:name w:val="Tabla de cuadrícula 1 clara - Énfasis 54"/>
    <w:basedOn w:val="Tablanormal"/>
    <w:uiPriority w:val="46"/>
    <w:rsid w:val="00705432"/>
    <w:tblPr/>
    <w:tblStylePr w:type="firstRow">
      <w:rPr>
        <w:b/>
        <w:bCs/>
      </w:rPr>
    </w:tblStylePr>
    <w:tblStylePr w:type="lastRow">
      <w:rPr>
        <w:b/>
        <w:bCs/>
      </w:rPr>
    </w:tblStylePr>
    <w:tblStylePr w:type="firstCol">
      <w:rPr>
        <w:b/>
        <w:bCs/>
      </w:rPr>
    </w:tblStylePr>
    <w:tblStylePr w:type="lastCol">
      <w:rPr>
        <w:b/>
        <w:bCs/>
      </w:rPr>
    </w:tblStylePr>
  </w:style>
  <w:style w:type="paragraph" w:customStyle="1" w:styleId="paragraph">
    <w:name w:val="paragraph"/>
    <w:basedOn w:val="Normal"/>
    <w:rsid w:val="49BA610B"/>
    <w:pPr>
      <w:spacing w:beforeAutospacing="1" w:afterAutospacing="1"/>
    </w:pPr>
  </w:style>
  <w:style w:type="character" w:customStyle="1" w:styleId="normaltextrun">
    <w:name w:val="normaltextrun"/>
    <w:basedOn w:val="Fuentedeprrafopredeter"/>
    <w:rsid w:val="00103130"/>
  </w:style>
  <w:style w:type="character" w:customStyle="1" w:styleId="eop">
    <w:name w:val="eop"/>
    <w:basedOn w:val="Fuentedeprrafopredeter"/>
    <w:rsid w:val="00103130"/>
  </w:style>
  <w:style w:type="character" w:customStyle="1" w:styleId="findhit">
    <w:name w:val="findhit"/>
    <w:basedOn w:val="Fuentedeprrafopredeter"/>
    <w:rsid w:val="00DC6FE9"/>
  </w:style>
  <w:style w:type="character" w:styleId="Mencinsinresolver">
    <w:name w:val="Unresolved Mention"/>
    <w:basedOn w:val="Fuentedeprrafopredeter"/>
    <w:uiPriority w:val="99"/>
    <w:semiHidden/>
    <w:unhideWhenUsed/>
    <w:rsid w:val="00A423EC"/>
    <w:rPr>
      <w:color w:val="605E5C"/>
      <w:shd w:val="clear" w:color="auto" w:fill="E1DFDD"/>
    </w:rPr>
  </w:style>
  <w:style w:type="numbering" w:customStyle="1" w:styleId="Listaactual1">
    <w:name w:val="Lista actual1"/>
    <w:uiPriority w:val="99"/>
    <w:rsid w:val="002A12B0"/>
    <w:pPr>
      <w:numPr>
        <w:numId w:val="19"/>
      </w:numPr>
    </w:pPr>
  </w:style>
  <w:style w:type="numbering" w:customStyle="1" w:styleId="Listaactual2">
    <w:name w:val="Lista actual2"/>
    <w:uiPriority w:val="99"/>
    <w:rsid w:val="002A12B0"/>
    <w:pPr>
      <w:numPr>
        <w:numId w:val="20"/>
      </w:numPr>
    </w:pPr>
  </w:style>
  <w:style w:type="table" w:styleId="Tablanormal2">
    <w:name w:val="Plain Table 2"/>
    <w:basedOn w:val="Tablanormal"/>
    <w:uiPriority w:val="42"/>
    <w:rsid w:val="00AA479F"/>
    <w:tblPr>
      <w:tblStyleRowBandSize w:val="1"/>
      <w:tblStyleColBandSize w:val="1"/>
    </w:tblPr>
    <w:tcPr>
      <w:tcBorders>
        <w:right w:val="single" w:sz="4" w:space="0" w:color="7F7F7F" w:themeColor="text1" w:themeTint="80"/>
      </w:tcBorders>
    </w:tcPr>
    <w:tblStylePr w:type="firstRow">
      <w:rPr>
        <w:b/>
        <w:bCs/>
      </w:rPr>
    </w:tblStylePr>
    <w:tblStylePr w:type="lastRow">
      <w:rPr>
        <w:b/>
        <w:bCs/>
      </w:rPr>
    </w:tblStylePr>
    <w:tblStylePr w:type="firstCol">
      <w:rPr>
        <w:b/>
        <w:bCs/>
      </w:rPr>
    </w:tblStylePr>
    <w:tblStylePr w:type="lastCol">
      <w:rPr>
        <w:b/>
        <w:bCs/>
      </w:rPr>
    </w:tblStylePr>
  </w:style>
  <w:style w:type="character" w:customStyle="1" w:styleId="CharacterStyle1">
    <w:name w:val="Character Style 1"/>
    <w:uiPriority w:val="99"/>
    <w:rsid w:val="00501B33"/>
    <w:rPr>
      <w:sz w:val="20"/>
      <w:szCs w:val="20"/>
    </w:rPr>
  </w:style>
  <w:style w:type="table" w:customStyle="1" w:styleId="Tablaconcuadrcula1clara-nfasis51">
    <w:name w:val="Tabla con cuadrícula 1 clara - Énfasis 51"/>
    <w:basedOn w:val="Tablanormal"/>
    <w:uiPriority w:val="46"/>
    <w:rsid w:val="00F66926"/>
    <w:tblPr/>
    <w:tblStylePr w:type="firstRow">
      <w:rPr>
        <w:b/>
        <w:bCs/>
      </w:rPr>
    </w:tblStylePr>
    <w:tblStylePr w:type="lastRow">
      <w:rPr>
        <w:b/>
        <w:bCs/>
      </w:rPr>
    </w:tblStylePr>
    <w:tblStylePr w:type="firstCol">
      <w:rPr>
        <w:b/>
        <w:bCs/>
      </w:rPr>
    </w:tblStylePr>
    <w:tblStylePr w:type="lastCol">
      <w:rPr>
        <w:b/>
        <w:bCs/>
      </w:rPr>
    </w:tblStylePr>
  </w:style>
  <w:style w:type="table" w:customStyle="1" w:styleId="Tablaconcuadrcula1clara1">
    <w:name w:val="Tabla con cuadrícula 1 clara1"/>
    <w:basedOn w:val="Tablanormal"/>
    <w:uiPriority w:val="46"/>
    <w:rsid w:val="00F66926"/>
    <w:tblPr/>
    <w:tblStylePr w:type="firstRow">
      <w:rPr>
        <w:b/>
        <w:bCs/>
      </w:rPr>
    </w:tblStylePr>
    <w:tblStylePr w:type="lastRow">
      <w:rPr>
        <w:b/>
        <w:bCs/>
      </w:rPr>
    </w:tblStylePr>
    <w:tblStylePr w:type="firstCol">
      <w:rPr>
        <w:b/>
        <w:bCs/>
      </w:rPr>
    </w:tblStylePr>
    <w:tblStylePr w:type="lastCol">
      <w:rPr>
        <w:b/>
        <w:bCs/>
      </w:rPr>
    </w:tblStylePr>
  </w:style>
  <w:style w:type="table" w:customStyle="1" w:styleId="Tablaconcuadrcula1clara-nfasis510">
    <w:name w:val="Tabla con cuadrícula 1 clara - Énfasis 510"/>
    <w:basedOn w:val="Tablanormal"/>
    <w:uiPriority w:val="46"/>
    <w:rsid w:val="00F66926"/>
    <w:tblPr/>
    <w:tblStylePr w:type="firstRow">
      <w:rPr>
        <w:b/>
        <w:bCs/>
      </w:rPr>
    </w:tblStylePr>
    <w:tblStylePr w:type="lastRow">
      <w:rPr>
        <w:b/>
        <w:bCs/>
      </w:rPr>
    </w:tblStylePr>
    <w:tblStylePr w:type="firstCol">
      <w:rPr>
        <w:b/>
        <w:bCs/>
      </w:rPr>
    </w:tblStylePr>
    <w:tblStylePr w:type="lastCol">
      <w:rPr>
        <w:b/>
        <w:bCs/>
      </w:rPr>
    </w:tblStylePr>
  </w:style>
  <w:style w:type="table" w:customStyle="1" w:styleId="Tabladecuadrcula1clara11">
    <w:name w:val="Tabla de cuadrícula 1 clara11"/>
    <w:basedOn w:val="Tablanormal"/>
    <w:uiPriority w:val="46"/>
    <w:rsid w:val="00F66926"/>
    <w:tblPr/>
    <w:tblStylePr w:type="firstRow">
      <w:rPr>
        <w:b/>
        <w:bCs/>
      </w:rPr>
    </w:tblStylePr>
    <w:tblStylePr w:type="lastRow">
      <w:rPr>
        <w:b/>
        <w:bCs/>
      </w:rPr>
    </w:tblStylePr>
    <w:tblStylePr w:type="firstCol">
      <w:rPr>
        <w:b/>
        <w:bCs/>
      </w:rPr>
    </w:tblStylePr>
    <w:tblStylePr w:type="lastCol">
      <w:rPr>
        <w:b/>
        <w:bCs/>
      </w:rPr>
    </w:tblStylePr>
  </w:style>
  <w:style w:type="character" w:styleId="Hipervnculovisitado">
    <w:name w:val="FollowedHyperlink"/>
    <w:basedOn w:val="Fuentedeprrafopredeter"/>
    <w:uiPriority w:val="99"/>
    <w:semiHidden/>
    <w:unhideWhenUsed/>
    <w:rsid w:val="00F66926"/>
    <w:rPr>
      <w:color w:val="954F72" w:themeColor="followedHyperlink"/>
      <w:u w:val="single"/>
    </w:rPr>
  </w:style>
  <w:style w:type="character" w:customStyle="1" w:styleId="resolvarias">
    <w:name w:val="resolvarias"/>
    <w:basedOn w:val="Fuentedeprrafopredeter"/>
    <w:rsid w:val="00665642"/>
  </w:style>
  <w:style w:type="table" w:customStyle="1" w:styleId="Tabladecuadrcula1clara-nfasis511">
    <w:name w:val="Tabla de cuadrícula 1 clara - Énfasis 511"/>
    <w:basedOn w:val="Tablanormal"/>
    <w:uiPriority w:val="46"/>
    <w:rsid w:val="00385167"/>
    <w:pPr>
      <w:jc w:val="both"/>
    </w:pPr>
    <w:tblPr/>
    <w:tblStylePr w:type="firstRow">
      <w:rPr>
        <w:b/>
        <w:bCs/>
      </w:rPr>
    </w:tblStylePr>
    <w:tblStylePr w:type="lastRow">
      <w:rPr>
        <w:b/>
        <w:bCs/>
      </w:rPr>
    </w:tblStylePr>
    <w:tblStylePr w:type="firstCol">
      <w:rPr>
        <w:b/>
        <w:bCs/>
      </w:rPr>
    </w:tblStylePr>
    <w:tblStylePr w:type="lastCol">
      <w:rPr>
        <w:b/>
        <w:bCs/>
      </w:rPr>
    </w:tblStylePr>
  </w:style>
  <w:style w:type="character" w:customStyle="1" w:styleId="superscript">
    <w:name w:val="superscript"/>
    <w:basedOn w:val="Fuentedeprrafopredeter"/>
    <w:rsid w:val="004F234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322616">
      <w:bodyDiv w:val="1"/>
      <w:marLeft w:val="0"/>
      <w:marRight w:val="0"/>
      <w:marTop w:val="0"/>
      <w:marBottom w:val="0"/>
      <w:divBdr>
        <w:top w:val="none" w:sz="0" w:space="0" w:color="auto"/>
        <w:left w:val="none" w:sz="0" w:space="0" w:color="auto"/>
        <w:bottom w:val="none" w:sz="0" w:space="0" w:color="auto"/>
        <w:right w:val="none" w:sz="0" w:space="0" w:color="auto"/>
      </w:divBdr>
      <w:divsChild>
        <w:div w:id="979650341">
          <w:marLeft w:val="0"/>
          <w:marRight w:val="0"/>
          <w:marTop w:val="0"/>
          <w:marBottom w:val="0"/>
          <w:divBdr>
            <w:top w:val="none" w:sz="0" w:space="0" w:color="auto"/>
            <w:left w:val="none" w:sz="0" w:space="0" w:color="auto"/>
            <w:bottom w:val="none" w:sz="0" w:space="0" w:color="auto"/>
            <w:right w:val="none" w:sz="0" w:space="0" w:color="auto"/>
          </w:divBdr>
          <w:divsChild>
            <w:div w:id="48723813">
              <w:marLeft w:val="0"/>
              <w:marRight w:val="0"/>
              <w:marTop w:val="0"/>
              <w:marBottom w:val="0"/>
              <w:divBdr>
                <w:top w:val="none" w:sz="0" w:space="0" w:color="auto"/>
                <w:left w:val="none" w:sz="0" w:space="0" w:color="auto"/>
                <w:bottom w:val="none" w:sz="0" w:space="0" w:color="auto"/>
                <w:right w:val="none" w:sz="0" w:space="0" w:color="auto"/>
              </w:divBdr>
            </w:div>
            <w:div w:id="73092472">
              <w:marLeft w:val="0"/>
              <w:marRight w:val="0"/>
              <w:marTop w:val="0"/>
              <w:marBottom w:val="0"/>
              <w:divBdr>
                <w:top w:val="none" w:sz="0" w:space="0" w:color="auto"/>
                <w:left w:val="none" w:sz="0" w:space="0" w:color="auto"/>
                <w:bottom w:val="none" w:sz="0" w:space="0" w:color="auto"/>
                <w:right w:val="none" w:sz="0" w:space="0" w:color="auto"/>
              </w:divBdr>
            </w:div>
            <w:div w:id="410544932">
              <w:marLeft w:val="0"/>
              <w:marRight w:val="0"/>
              <w:marTop w:val="0"/>
              <w:marBottom w:val="0"/>
              <w:divBdr>
                <w:top w:val="none" w:sz="0" w:space="0" w:color="auto"/>
                <w:left w:val="none" w:sz="0" w:space="0" w:color="auto"/>
                <w:bottom w:val="none" w:sz="0" w:space="0" w:color="auto"/>
                <w:right w:val="none" w:sz="0" w:space="0" w:color="auto"/>
              </w:divBdr>
            </w:div>
            <w:div w:id="512384350">
              <w:marLeft w:val="0"/>
              <w:marRight w:val="0"/>
              <w:marTop w:val="0"/>
              <w:marBottom w:val="0"/>
              <w:divBdr>
                <w:top w:val="none" w:sz="0" w:space="0" w:color="auto"/>
                <w:left w:val="none" w:sz="0" w:space="0" w:color="auto"/>
                <w:bottom w:val="none" w:sz="0" w:space="0" w:color="auto"/>
                <w:right w:val="none" w:sz="0" w:space="0" w:color="auto"/>
              </w:divBdr>
            </w:div>
            <w:div w:id="532156000">
              <w:marLeft w:val="0"/>
              <w:marRight w:val="0"/>
              <w:marTop w:val="0"/>
              <w:marBottom w:val="0"/>
              <w:divBdr>
                <w:top w:val="none" w:sz="0" w:space="0" w:color="auto"/>
                <w:left w:val="none" w:sz="0" w:space="0" w:color="auto"/>
                <w:bottom w:val="none" w:sz="0" w:space="0" w:color="auto"/>
                <w:right w:val="none" w:sz="0" w:space="0" w:color="auto"/>
              </w:divBdr>
            </w:div>
            <w:div w:id="1510824983">
              <w:marLeft w:val="0"/>
              <w:marRight w:val="0"/>
              <w:marTop w:val="0"/>
              <w:marBottom w:val="0"/>
              <w:divBdr>
                <w:top w:val="none" w:sz="0" w:space="0" w:color="auto"/>
                <w:left w:val="none" w:sz="0" w:space="0" w:color="auto"/>
                <w:bottom w:val="none" w:sz="0" w:space="0" w:color="auto"/>
                <w:right w:val="none" w:sz="0" w:space="0" w:color="auto"/>
              </w:divBdr>
            </w:div>
            <w:div w:id="1846703523">
              <w:marLeft w:val="0"/>
              <w:marRight w:val="0"/>
              <w:marTop w:val="0"/>
              <w:marBottom w:val="0"/>
              <w:divBdr>
                <w:top w:val="none" w:sz="0" w:space="0" w:color="auto"/>
                <w:left w:val="none" w:sz="0" w:space="0" w:color="auto"/>
                <w:bottom w:val="none" w:sz="0" w:space="0" w:color="auto"/>
                <w:right w:val="none" w:sz="0" w:space="0" w:color="auto"/>
              </w:divBdr>
            </w:div>
            <w:div w:id="1960989627">
              <w:marLeft w:val="0"/>
              <w:marRight w:val="0"/>
              <w:marTop w:val="0"/>
              <w:marBottom w:val="0"/>
              <w:divBdr>
                <w:top w:val="none" w:sz="0" w:space="0" w:color="auto"/>
                <w:left w:val="none" w:sz="0" w:space="0" w:color="auto"/>
                <w:bottom w:val="none" w:sz="0" w:space="0" w:color="auto"/>
                <w:right w:val="none" w:sz="0" w:space="0" w:color="auto"/>
              </w:divBdr>
            </w:div>
            <w:div w:id="2118405544">
              <w:marLeft w:val="0"/>
              <w:marRight w:val="0"/>
              <w:marTop w:val="0"/>
              <w:marBottom w:val="0"/>
              <w:divBdr>
                <w:top w:val="none" w:sz="0" w:space="0" w:color="auto"/>
                <w:left w:val="none" w:sz="0" w:space="0" w:color="auto"/>
                <w:bottom w:val="none" w:sz="0" w:space="0" w:color="auto"/>
                <w:right w:val="none" w:sz="0" w:space="0" w:color="auto"/>
              </w:divBdr>
            </w:div>
          </w:divsChild>
        </w:div>
        <w:div w:id="1933930461">
          <w:marLeft w:val="0"/>
          <w:marRight w:val="0"/>
          <w:marTop w:val="0"/>
          <w:marBottom w:val="0"/>
          <w:divBdr>
            <w:top w:val="none" w:sz="0" w:space="0" w:color="auto"/>
            <w:left w:val="none" w:sz="0" w:space="0" w:color="auto"/>
            <w:bottom w:val="none" w:sz="0" w:space="0" w:color="auto"/>
            <w:right w:val="none" w:sz="0" w:space="0" w:color="auto"/>
          </w:divBdr>
          <w:divsChild>
            <w:div w:id="66192592">
              <w:marLeft w:val="0"/>
              <w:marRight w:val="0"/>
              <w:marTop w:val="0"/>
              <w:marBottom w:val="0"/>
              <w:divBdr>
                <w:top w:val="none" w:sz="0" w:space="0" w:color="auto"/>
                <w:left w:val="none" w:sz="0" w:space="0" w:color="auto"/>
                <w:bottom w:val="none" w:sz="0" w:space="0" w:color="auto"/>
                <w:right w:val="none" w:sz="0" w:space="0" w:color="auto"/>
              </w:divBdr>
            </w:div>
            <w:div w:id="233665298">
              <w:marLeft w:val="0"/>
              <w:marRight w:val="0"/>
              <w:marTop w:val="0"/>
              <w:marBottom w:val="0"/>
              <w:divBdr>
                <w:top w:val="none" w:sz="0" w:space="0" w:color="auto"/>
                <w:left w:val="none" w:sz="0" w:space="0" w:color="auto"/>
                <w:bottom w:val="none" w:sz="0" w:space="0" w:color="auto"/>
                <w:right w:val="none" w:sz="0" w:space="0" w:color="auto"/>
              </w:divBdr>
            </w:div>
            <w:div w:id="296570780">
              <w:marLeft w:val="0"/>
              <w:marRight w:val="0"/>
              <w:marTop w:val="0"/>
              <w:marBottom w:val="0"/>
              <w:divBdr>
                <w:top w:val="none" w:sz="0" w:space="0" w:color="auto"/>
                <w:left w:val="none" w:sz="0" w:space="0" w:color="auto"/>
                <w:bottom w:val="none" w:sz="0" w:space="0" w:color="auto"/>
                <w:right w:val="none" w:sz="0" w:space="0" w:color="auto"/>
              </w:divBdr>
            </w:div>
            <w:div w:id="522592207">
              <w:marLeft w:val="0"/>
              <w:marRight w:val="0"/>
              <w:marTop w:val="0"/>
              <w:marBottom w:val="0"/>
              <w:divBdr>
                <w:top w:val="none" w:sz="0" w:space="0" w:color="auto"/>
                <w:left w:val="none" w:sz="0" w:space="0" w:color="auto"/>
                <w:bottom w:val="none" w:sz="0" w:space="0" w:color="auto"/>
                <w:right w:val="none" w:sz="0" w:space="0" w:color="auto"/>
              </w:divBdr>
            </w:div>
            <w:div w:id="767116111">
              <w:marLeft w:val="0"/>
              <w:marRight w:val="0"/>
              <w:marTop w:val="0"/>
              <w:marBottom w:val="0"/>
              <w:divBdr>
                <w:top w:val="none" w:sz="0" w:space="0" w:color="auto"/>
                <w:left w:val="none" w:sz="0" w:space="0" w:color="auto"/>
                <w:bottom w:val="none" w:sz="0" w:space="0" w:color="auto"/>
                <w:right w:val="none" w:sz="0" w:space="0" w:color="auto"/>
              </w:divBdr>
            </w:div>
            <w:div w:id="858006564">
              <w:marLeft w:val="0"/>
              <w:marRight w:val="0"/>
              <w:marTop w:val="0"/>
              <w:marBottom w:val="0"/>
              <w:divBdr>
                <w:top w:val="none" w:sz="0" w:space="0" w:color="auto"/>
                <w:left w:val="none" w:sz="0" w:space="0" w:color="auto"/>
                <w:bottom w:val="none" w:sz="0" w:space="0" w:color="auto"/>
                <w:right w:val="none" w:sz="0" w:space="0" w:color="auto"/>
              </w:divBdr>
            </w:div>
            <w:div w:id="898634950">
              <w:marLeft w:val="0"/>
              <w:marRight w:val="0"/>
              <w:marTop w:val="0"/>
              <w:marBottom w:val="0"/>
              <w:divBdr>
                <w:top w:val="none" w:sz="0" w:space="0" w:color="auto"/>
                <w:left w:val="none" w:sz="0" w:space="0" w:color="auto"/>
                <w:bottom w:val="none" w:sz="0" w:space="0" w:color="auto"/>
                <w:right w:val="none" w:sz="0" w:space="0" w:color="auto"/>
              </w:divBdr>
            </w:div>
            <w:div w:id="900945887">
              <w:marLeft w:val="0"/>
              <w:marRight w:val="0"/>
              <w:marTop w:val="0"/>
              <w:marBottom w:val="0"/>
              <w:divBdr>
                <w:top w:val="none" w:sz="0" w:space="0" w:color="auto"/>
                <w:left w:val="none" w:sz="0" w:space="0" w:color="auto"/>
                <w:bottom w:val="none" w:sz="0" w:space="0" w:color="auto"/>
                <w:right w:val="none" w:sz="0" w:space="0" w:color="auto"/>
              </w:divBdr>
            </w:div>
            <w:div w:id="933053036">
              <w:marLeft w:val="0"/>
              <w:marRight w:val="0"/>
              <w:marTop w:val="0"/>
              <w:marBottom w:val="0"/>
              <w:divBdr>
                <w:top w:val="none" w:sz="0" w:space="0" w:color="auto"/>
                <w:left w:val="none" w:sz="0" w:space="0" w:color="auto"/>
                <w:bottom w:val="none" w:sz="0" w:space="0" w:color="auto"/>
                <w:right w:val="none" w:sz="0" w:space="0" w:color="auto"/>
              </w:divBdr>
            </w:div>
            <w:div w:id="1052457717">
              <w:marLeft w:val="0"/>
              <w:marRight w:val="0"/>
              <w:marTop w:val="0"/>
              <w:marBottom w:val="0"/>
              <w:divBdr>
                <w:top w:val="none" w:sz="0" w:space="0" w:color="auto"/>
                <w:left w:val="none" w:sz="0" w:space="0" w:color="auto"/>
                <w:bottom w:val="none" w:sz="0" w:space="0" w:color="auto"/>
                <w:right w:val="none" w:sz="0" w:space="0" w:color="auto"/>
              </w:divBdr>
            </w:div>
            <w:div w:id="1164509817">
              <w:marLeft w:val="0"/>
              <w:marRight w:val="0"/>
              <w:marTop w:val="0"/>
              <w:marBottom w:val="0"/>
              <w:divBdr>
                <w:top w:val="none" w:sz="0" w:space="0" w:color="auto"/>
                <w:left w:val="none" w:sz="0" w:space="0" w:color="auto"/>
                <w:bottom w:val="none" w:sz="0" w:space="0" w:color="auto"/>
                <w:right w:val="none" w:sz="0" w:space="0" w:color="auto"/>
              </w:divBdr>
            </w:div>
            <w:div w:id="1217276808">
              <w:marLeft w:val="0"/>
              <w:marRight w:val="0"/>
              <w:marTop w:val="0"/>
              <w:marBottom w:val="0"/>
              <w:divBdr>
                <w:top w:val="none" w:sz="0" w:space="0" w:color="auto"/>
                <w:left w:val="none" w:sz="0" w:space="0" w:color="auto"/>
                <w:bottom w:val="none" w:sz="0" w:space="0" w:color="auto"/>
                <w:right w:val="none" w:sz="0" w:space="0" w:color="auto"/>
              </w:divBdr>
            </w:div>
            <w:div w:id="1318193478">
              <w:marLeft w:val="0"/>
              <w:marRight w:val="0"/>
              <w:marTop w:val="0"/>
              <w:marBottom w:val="0"/>
              <w:divBdr>
                <w:top w:val="none" w:sz="0" w:space="0" w:color="auto"/>
                <w:left w:val="none" w:sz="0" w:space="0" w:color="auto"/>
                <w:bottom w:val="none" w:sz="0" w:space="0" w:color="auto"/>
                <w:right w:val="none" w:sz="0" w:space="0" w:color="auto"/>
              </w:divBdr>
            </w:div>
            <w:div w:id="1522815527">
              <w:marLeft w:val="0"/>
              <w:marRight w:val="0"/>
              <w:marTop w:val="0"/>
              <w:marBottom w:val="0"/>
              <w:divBdr>
                <w:top w:val="none" w:sz="0" w:space="0" w:color="auto"/>
                <w:left w:val="none" w:sz="0" w:space="0" w:color="auto"/>
                <w:bottom w:val="none" w:sz="0" w:space="0" w:color="auto"/>
                <w:right w:val="none" w:sz="0" w:space="0" w:color="auto"/>
              </w:divBdr>
            </w:div>
            <w:div w:id="1566332106">
              <w:marLeft w:val="0"/>
              <w:marRight w:val="0"/>
              <w:marTop w:val="0"/>
              <w:marBottom w:val="0"/>
              <w:divBdr>
                <w:top w:val="none" w:sz="0" w:space="0" w:color="auto"/>
                <w:left w:val="none" w:sz="0" w:space="0" w:color="auto"/>
                <w:bottom w:val="none" w:sz="0" w:space="0" w:color="auto"/>
                <w:right w:val="none" w:sz="0" w:space="0" w:color="auto"/>
              </w:divBdr>
            </w:div>
            <w:div w:id="1729105111">
              <w:marLeft w:val="0"/>
              <w:marRight w:val="0"/>
              <w:marTop w:val="0"/>
              <w:marBottom w:val="0"/>
              <w:divBdr>
                <w:top w:val="none" w:sz="0" w:space="0" w:color="auto"/>
                <w:left w:val="none" w:sz="0" w:space="0" w:color="auto"/>
                <w:bottom w:val="none" w:sz="0" w:space="0" w:color="auto"/>
                <w:right w:val="none" w:sz="0" w:space="0" w:color="auto"/>
              </w:divBdr>
            </w:div>
            <w:div w:id="1807774448">
              <w:marLeft w:val="0"/>
              <w:marRight w:val="0"/>
              <w:marTop w:val="0"/>
              <w:marBottom w:val="0"/>
              <w:divBdr>
                <w:top w:val="none" w:sz="0" w:space="0" w:color="auto"/>
                <w:left w:val="none" w:sz="0" w:space="0" w:color="auto"/>
                <w:bottom w:val="none" w:sz="0" w:space="0" w:color="auto"/>
                <w:right w:val="none" w:sz="0" w:space="0" w:color="auto"/>
              </w:divBdr>
            </w:div>
            <w:div w:id="1822185574">
              <w:marLeft w:val="0"/>
              <w:marRight w:val="0"/>
              <w:marTop w:val="0"/>
              <w:marBottom w:val="0"/>
              <w:divBdr>
                <w:top w:val="none" w:sz="0" w:space="0" w:color="auto"/>
                <w:left w:val="none" w:sz="0" w:space="0" w:color="auto"/>
                <w:bottom w:val="none" w:sz="0" w:space="0" w:color="auto"/>
                <w:right w:val="none" w:sz="0" w:space="0" w:color="auto"/>
              </w:divBdr>
            </w:div>
            <w:div w:id="1866206664">
              <w:marLeft w:val="0"/>
              <w:marRight w:val="0"/>
              <w:marTop w:val="0"/>
              <w:marBottom w:val="0"/>
              <w:divBdr>
                <w:top w:val="none" w:sz="0" w:space="0" w:color="auto"/>
                <w:left w:val="none" w:sz="0" w:space="0" w:color="auto"/>
                <w:bottom w:val="none" w:sz="0" w:space="0" w:color="auto"/>
                <w:right w:val="none" w:sz="0" w:space="0" w:color="auto"/>
              </w:divBdr>
            </w:div>
            <w:div w:id="2085102410">
              <w:marLeft w:val="0"/>
              <w:marRight w:val="0"/>
              <w:marTop w:val="0"/>
              <w:marBottom w:val="0"/>
              <w:divBdr>
                <w:top w:val="none" w:sz="0" w:space="0" w:color="auto"/>
                <w:left w:val="none" w:sz="0" w:space="0" w:color="auto"/>
                <w:bottom w:val="none" w:sz="0" w:space="0" w:color="auto"/>
                <w:right w:val="none" w:sz="0" w:space="0" w:color="auto"/>
              </w:divBdr>
            </w:div>
          </w:divsChild>
        </w:div>
        <w:div w:id="2121797995">
          <w:marLeft w:val="0"/>
          <w:marRight w:val="0"/>
          <w:marTop w:val="0"/>
          <w:marBottom w:val="0"/>
          <w:divBdr>
            <w:top w:val="none" w:sz="0" w:space="0" w:color="auto"/>
            <w:left w:val="none" w:sz="0" w:space="0" w:color="auto"/>
            <w:bottom w:val="none" w:sz="0" w:space="0" w:color="auto"/>
            <w:right w:val="none" w:sz="0" w:space="0" w:color="auto"/>
          </w:divBdr>
          <w:divsChild>
            <w:div w:id="54134352">
              <w:marLeft w:val="0"/>
              <w:marRight w:val="0"/>
              <w:marTop w:val="0"/>
              <w:marBottom w:val="0"/>
              <w:divBdr>
                <w:top w:val="none" w:sz="0" w:space="0" w:color="auto"/>
                <w:left w:val="none" w:sz="0" w:space="0" w:color="auto"/>
                <w:bottom w:val="none" w:sz="0" w:space="0" w:color="auto"/>
                <w:right w:val="none" w:sz="0" w:space="0" w:color="auto"/>
              </w:divBdr>
            </w:div>
            <w:div w:id="250743493">
              <w:marLeft w:val="0"/>
              <w:marRight w:val="0"/>
              <w:marTop w:val="0"/>
              <w:marBottom w:val="0"/>
              <w:divBdr>
                <w:top w:val="none" w:sz="0" w:space="0" w:color="auto"/>
                <w:left w:val="none" w:sz="0" w:space="0" w:color="auto"/>
                <w:bottom w:val="none" w:sz="0" w:space="0" w:color="auto"/>
                <w:right w:val="none" w:sz="0" w:space="0" w:color="auto"/>
              </w:divBdr>
            </w:div>
            <w:div w:id="360323043">
              <w:marLeft w:val="0"/>
              <w:marRight w:val="0"/>
              <w:marTop w:val="0"/>
              <w:marBottom w:val="0"/>
              <w:divBdr>
                <w:top w:val="none" w:sz="0" w:space="0" w:color="auto"/>
                <w:left w:val="none" w:sz="0" w:space="0" w:color="auto"/>
                <w:bottom w:val="none" w:sz="0" w:space="0" w:color="auto"/>
                <w:right w:val="none" w:sz="0" w:space="0" w:color="auto"/>
              </w:divBdr>
            </w:div>
            <w:div w:id="410279047">
              <w:marLeft w:val="0"/>
              <w:marRight w:val="0"/>
              <w:marTop w:val="0"/>
              <w:marBottom w:val="0"/>
              <w:divBdr>
                <w:top w:val="none" w:sz="0" w:space="0" w:color="auto"/>
                <w:left w:val="none" w:sz="0" w:space="0" w:color="auto"/>
                <w:bottom w:val="none" w:sz="0" w:space="0" w:color="auto"/>
                <w:right w:val="none" w:sz="0" w:space="0" w:color="auto"/>
              </w:divBdr>
            </w:div>
            <w:div w:id="468475934">
              <w:marLeft w:val="0"/>
              <w:marRight w:val="0"/>
              <w:marTop w:val="0"/>
              <w:marBottom w:val="0"/>
              <w:divBdr>
                <w:top w:val="none" w:sz="0" w:space="0" w:color="auto"/>
                <w:left w:val="none" w:sz="0" w:space="0" w:color="auto"/>
                <w:bottom w:val="none" w:sz="0" w:space="0" w:color="auto"/>
                <w:right w:val="none" w:sz="0" w:space="0" w:color="auto"/>
              </w:divBdr>
            </w:div>
            <w:div w:id="618492771">
              <w:marLeft w:val="0"/>
              <w:marRight w:val="0"/>
              <w:marTop w:val="0"/>
              <w:marBottom w:val="0"/>
              <w:divBdr>
                <w:top w:val="none" w:sz="0" w:space="0" w:color="auto"/>
                <w:left w:val="none" w:sz="0" w:space="0" w:color="auto"/>
                <w:bottom w:val="none" w:sz="0" w:space="0" w:color="auto"/>
                <w:right w:val="none" w:sz="0" w:space="0" w:color="auto"/>
              </w:divBdr>
            </w:div>
            <w:div w:id="777025260">
              <w:marLeft w:val="0"/>
              <w:marRight w:val="0"/>
              <w:marTop w:val="0"/>
              <w:marBottom w:val="0"/>
              <w:divBdr>
                <w:top w:val="none" w:sz="0" w:space="0" w:color="auto"/>
                <w:left w:val="none" w:sz="0" w:space="0" w:color="auto"/>
                <w:bottom w:val="none" w:sz="0" w:space="0" w:color="auto"/>
                <w:right w:val="none" w:sz="0" w:space="0" w:color="auto"/>
              </w:divBdr>
            </w:div>
            <w:div w:id="896934127">
              <w:marLeft w:val="0"/>
              <w:marRight w:val="0"/>
              <w:marTop w:val="0"/>
              <w:marBottom w:val="0"/>
              <w:divBdr>
                <w:top w:val="none" w:sz="0" w:space="0" w:color="auto"/>
                <w:left w:val="none" w:sz="0" w:space="0" w:color="auto"/>
                <w:bottom w:val="none" w:sz="0" w:space="0" w:color="auto"/>
                <w:right w:val="none" w:sz="0" w:space="0" w:color="auto"/>
              </w:divBdr>
            </w:div>
            <w:div w:id="1044597289">
              <w:marLeft w:val="0"/>
              <w:marRight w:val="0"/>
              <w:marTop w:val="0"/>
              <w:marBottom w:val="0"/>
              <w:divBdr>
                <w:top w:val="none" w:sz="0" w:space="0" w:color="auto"/>
                <w:left w:val="none" w:sz="0" w:space="0" w:color="auto"/>
                <w:bottom w:val="none" w:sz="0" w:space="0" w:color="auto"/>
                <w:right w:val="none" w:sz="0" w:space="0" w:color="auto"/>
              </w:divBdr>
            </w:div>
            <w:div w:id="1130830168">
              <w:marLeft w:val="0"/>
              <w:marRight w:val="0"/>
              <w:marTop w:val="0"/>
              <w:marBottom w:val="0"/>
              <w:divBdr>
                <w:top w:val="none" w:sz="0" w:space="0" w:color="auto"/>
                <w:left w:val="none" w:sz="0" w:space="0" w:color="auto"/>
                <w:bottom w:val="none" w:sz="0" w:space="0" w:color="auto"/>
                <w:right w:val="none" w:sz="0" w:space="0" w:color="auto"/>
              </w:divBdr>
            </w:div>
            <w:div w:id="1146704563">
              <w:marLeft w:val="0"/>
              <w:marRight w:val="0"/>
              <w:marTop w:val="0"/>
              <w:marBottom w:val="0"/>
              <w:divBdr>
                <w:top w:val="none" w:sz="0" w:space="0" w:color="auto"/>
                <w:left w:val="none" w:sz="0" w:space="0" w:color="auto"/>
                <w:bottom w:val="none" w:sz="0" w:space="0" w:color="auto"/>
                <w:right w:val="none" w:sz="0" w:space="0" w:color="auto"/>
              </w:divBdr>
            </w:div>
            <w:div w:id="1152478775">
              <w:marLeft w:val="0"/>
              <w:marRight w:val="0"/>
              <w:marTop w:val="0"/>
              <w:marBottom w:val="0"/>
              <w:divBdr>
                <w:top w:val="none" w:sz="0" w:space="0" w:color="auto"/>
                <w:left w:val="none" w:sz="0" w:space="0" w:color="auto"/>
                <w:bottom w:val="none" w:sz="0" w:space="0" w:color="auto"/>
                <w:right w:val="none" w:sz="0" w:space="0" w:color="auto"/>
              </w:divBdr>
            </w:div>
            <w:div w:id="1186671105">
              <w:marLeft w:val="0"/>
              <w:marRight w:val="0"/>
              <w:marTop w:val="0"/>
              <w:marBottom w:val="0"/>
              <w:divBdr>
                <w:top w:val="none" w:sz="0" w:space="0" w:color="auto"/>
                <w:left w:val="none" w:sz="0" w:space="0" w:color="auto"/>
                <w:bottom w:val="none" w:sz="0" w:space="0" w:color="auto"/>
                <w:right w:val="none" w:sz="0" w:space="0" w:color="auto"/>
              </w:divBdr>
            </w:div>
            <w:div w:id="1296906376">
              <w:marLeft w:val="0"/>
              <w:marRight w:val="0"/>
              <w:marTop w:val="0"/>
              <w:marBottom w:val="0"/>
              <w:divBdr>
                <w:top w:val="none" w:sz="0" w:space="0" w:color="auto"/>
                <w:left w:val="none" w:sz="0" w:space="0" w:color="auto"/>
                <w:bottom w:val="none" w:sz="0" w:space="0" w:color="auto"/>
                <w:right w:val="none" w:sz="0" w:space="0" w:color="auto"/>
              </w:divBdr>
            </w:div>
            <w:div w:id="1419401828">
              <w:marLeft w:val="0"/>
              <w:marRight w:val="0"/>
              <w:marTop w:val="0"/>
              <w:marBottom w:val="0"/>
              <w:divBdr>
                <w:top w:val="none" w:sz="0" w:space="0" w:color="auto"/>
                <w:left w:val="none" w:sz="0" w:space="0" w:color="auto"/>
                <w:bottom w:val="none" w:sz="0" w:space="0" w:color="auto"/>
                <w:right w:val="none" w:sz="0" w:space="0" w:color="auto"/>
              </w:divBdr>
            </w:div>
            <w:div w:id="1428186066">
              <w:marLeft w:val="0"/>
              <w:marRight w:val="0"/>
              <w:marTop w:val="0"/>
              <w:marBottom w:val="0"/>
              <w:divBdr>
                <w:top w:val="none" w:sz="0" w:space="0" w:color="auto"/>
                <w:left w:val="none" w:sz="0" w:space="0" w:color="auto"/>
                <w:bottom w:val="none" w:sz="0" w:space="0" w:color="auto"/>
                <w:right w:val="none" w:sz="0" w:space="0" w:color="auto"/>
              </w:divBdr>
            </w:div>
            <w:div w:id="1437873296">
              <w:marLeft w:val="0"/>
              <w:marRight w:val="0"/>
              <w:marTop w:val="0"/>
              <w:marBottom w:val="0"/>
              <w:divBdr>
                <w:top w:val="none" w:sz="0" w:space="0" w:color="auto"/>
                <w:left w:val="none" w:sz="0" w:space="0" w:color="auto"/>
                <w:bottom w:val="none" w:sz="0" w:space="0" w:color="auto"/>
                <w:right w:val="none" w:sz="0" w:space="0" w:color="auto"/>
              </w:divBdr>
            </w:div>
            <w:div w:id="1886066391">
              <w:marLeft w:val="0"/>
              <w:marRight w:val="0"/>
              <w:marTop w:val="0"/>
              <w:marBottom w:val="0"/>
              <w:divBdr>
                <w:top w:val="none" w:sz="0" w:space="0" w:color="auto"/>
                <w:left w:val="none" w:sz="0" w:space="0" w:color="auto"/>
                <w:bottom w:val="none" w:sz="0" w:space="0" w:color="auto"/>
                <w:right w:val="none" w:sz="0" w:space="0" w:color="auto"/>
              </w:divBdr>
            </w:div>
            <w:div w:id="2034106994">
              <w:marLeft w:val="0"/>
              <w:marRight w:val="0"/>
              <w:marTop w:val="0"/>
              <w:marBottom w:val="0"/>
              <w:divBdr>
                <w:top w:val="none" w:sz="0" w:space="0" w:color="auto"/>
                <w:left w:val="none" w:sz="0" w:space="0" w:color="auto"/>
                <w:bottom w:val="none" w:sz="0" w:space="0" w:color="auto"/>
                <w:right w:val="none" w:sz="0" w:space="0" w:color="auto"/>
              </w:divBdr>
            </w:div>
            <w:div w:id="20496487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7538749">
      <w:bodyDiv w:val="1"/>
      <w:marLeft w:val="0"/>
      <w:marRight w:val="0"/>
      <w:marTop w:val="0"/>
      <w:marBottom w:val="0"/>
      <w:divBdr>
        <w:top w:val="none" w:sz="0" w:space="0" w:color="auto"/>
        <w:left w:val="none" w:sz="0" w:space="0" w:color="auto"/>
        <w:bottom w:val="none" w:sz="0" w:space="0" w:color="auto"/>
        <w:right w:val="none" w:sz="0" w:space="0" w:color="auto"/>
      </w:divBdr>
    </w:div>
    <w:div w:id="120733729">
      <w:bodyDiv w:val="1"/>
      <w:marLeft w:val="0"/>
      <w:marRight w:val="0"/>
      <w:marTop w:val="0"/>
      <w:marBottom w:val="0"/>
      <w:divBdr>
        <w:top w:val="none" w:sz="0" w:space="0" w:color="auto"/>
        <w:left w:val="none" w:sz="0" w:space="0" w:color="auto"/>
        <w:bottom w:val="none" w:sz="0" w:space="0" w:color="auto"/>
        <w:right w:val="none" w:sz="0" w:space="0" w:color="auto"/>
      </w:divBdr>
      <w:divsChild>
        <w:div w:id="1458766294">
          <w:marLeft w:val="0"/>
          <w:marRight w:val="0"/>
          <w:marTop w:val="0"/>
          <w:marBottom w:val="0"/>
          <w:divBdr>
            <w:top w:val="none" w:sz="0" w:space="0" w:color="auto"/>
            <w:left w:val="none" w:sz="0" w:space="0" w:color="auto"/>
            <w:bottom w:val="none" w:sz="0" w:space="0" w:color="auto"/>
            <w:right w:val="none" w:sz="0" w:space="0" w:color="auto"/>
          </w:divBdr>
          <w:divsChild>
            <w:div w:id="1491291307">
              <w:marLeft w:val="0"/>
              <w:marRight w:val="0"/>
              <w:marTop w:val="0"/>
              <w:marBottom w:val="0"/>
              <w:divBdr>
                <w:top w:val="none" w:sz="0" w:space="0" w:color="auto"/>
                <w:left w:val="none" w:sz="0" w:space="0" w:color="auto"/>
                <w:bottom w:val="none" w:sz="0" w:space="0" w:color="auto"/>
                <w:right w:val="none" w:sz="0" w:space="0" w:color="auto"/>
              </w:divBdr>
              <w:divsChild>
                <w:div w:id="487213450">
                  <w:marLeft w:val="0"/>
                  <w:marRight w:val="0"/>
                  <w:marTop w:val="0"/>
                  <w:marBottom w:val="0"/>
                  <w:divBdr>
                    <w:top w:val="none" w:sz="0" w:space="0" w:color="auto"/>
                    <w:left w:val="none" w:sz="0" w:space="0" w:color="auto"/>
                    <w:bottom w:val="none" w:sz="0" w:space="0" w:color="auto"/>
                    <w:right w:val="none" w:sz="0" w:space="0" w:color="auto"/>
                  </w:divBdr>
                  <w:divsChild>
                    <w:div w:id="240916529">
                      <w:marLeft w:val="0"/>
                      <w:marRight w:val="0"/>
                      <w:marTop w:val="0"/>
                      <w:marBottom w:val="0"/>
                      <w:divBdr>
                        <w:top w:val="none" w:sz="0" w:space="0" w:color="auto"/>
                        <w:left w:val="none" w:sz="0" w:space="0" w:color="auto"/>
                        <w:bottom w:val="none" w:sz="0" w:space="0" w:color="auto"/>
                        <w:right w:val="none" w:sz="0" w:space="0" w:color="auto"/>
                      </w:divBdr>
                      <w:divsChild>
                        <w:div w:id="1937592726">
                          <w:marLeft w:val="0"/>
                          <w:marRight w:val="0"/>
                          <w:marTop w:val="0"/>
                          <w:marBottom w:val="0"/>
                          <w:divBdr>
                            <w:top w:val="none" w:sz="0" w:space="0" w:color="auto"/>
                            <w:left w:val="none" w:sz="0" w:space="0" w:color="auto"/>
                            <w:bottom w:val="none" w:sz="0" w:space="0" w:color="auto"/>
                            <w:right w:val="none" w:sz="0" w:space="0" w:color="auto"/>
                          </w:divBdr>
                          <w:divsChild>
                            <w:div w:id="1087115301">
                              <w:marLeft w:val="0"/>
                              <w:marRight w:val="0"/>
                              <w:marTop w:val="0"/>
                              <w:marBottom w:val="0"/>
                              <w:divBdr>
                                <w:top w:val="none" w:sz="0" w:space="0" w:color="auto"/>
                                <w:left w:val="none" w:sz="0" w:space="0" w:color="auto"/>
                                <w:bottom w:val="none" w:sz="0" w:space="0" w:color="auto"/>
                                <w:right w:val="none" w:sz="0" w:space="0" w:color="auto"/>
                              </w:divBdr>
                              <w:divsChild>
                                <w:div w:id="1026832439">
                                  <w:marLeft w:val="0"/>
                                  <w:marRight w:val="0"/>
                                  <w:marTop w:val="0"/>
                                  <w:marBottom w:val="0"/>
                                  <w:divBdr>
                                    <w:top w:val="none" w:sz="0" w:space="0" w:color="auto"/>
                                    <w:left w:val="none" w:sz="0" w:space="0" w:color="auto"/>
                                    <w:bottom w:val="none" w:sz="0" w:space="0" w:color="auto"/>
                                    <w:right w:val="none" w:sz="0" w:space="0" w:color="auto"/>
                                  </w:divBdr>
                                  <w:divsChild>
                                    <w:div w:id="670525936">
                                      <w:marLeft w:val="0"/>
                                      <w:marRight w:val="0"/>
                                      <w:marTop w:val="0"/>
                                      <w:marBottom w:val="0"/>
                                      <w:divBdr>
                                        <w:top w:val="none" w:sz="0" w:space="0" w:color="auto"/>
                                        <w:left w:val="none" w:sz="0" w:space="0" w:color="auto"/>
                                        <w:bottom w:val="none" w:sz="0" w:space="0" w:color="auto"/>
                                        <w:right w:val="none" w:sz="0" w:space="0" w:color="auto"/>
                                      </w:divBdr>
                                      <w:divsChild>
                                        <w:div w:id="1828662997">
                                          <w:marLeft w:val="0"/>
                                          <w:marRight w:val="0"/>
                                          <w:marTop w:val="0"/>
                                          <w:marBottom w:val="0"/>
                                          <w:divBdr>
                                            <w:top w:val="none" w:sz="0" w:space="0" w:color="auto"/>
                                            <w:left w:val="none" w:sz="0" w:space="0" w:color="auto"/>
                                            <w:bottom w:val="none" w:sz="0" w:space="0" w:color="auto"/>
                                            <w:right w:val="none" w:sz="0" w:space="0" w:color="auto"/>
                                          </w:divBdr>
                                          <w:divsChild>
                                            <w:div w:id="1004744890">
                                              <w:marLeft w:val="0"/>
                                              <w:marRight w:val="0"/>
                                              <w:marTop w:val="0"/>
                                              <w:marBottom w:val="0"/>
                                              <w:divBdr>
                                                <w:top w:val="none" w:sz="0" w:space="0" w:color="auto"/>
                                                <w:left w:val="none" w:sz="0" w:space="0" w:color="auto"/>
                                                <w:bottom w:val="none" w:sz="0" w:space="0" w:color="auto"/>
                                                <w:right w:val="none" w:sz="0" w:space="0" w:color="auto"/>
                                              </w:divBdr>
                                              <w:divsChild>
                                                <w:div w:id="2062174228">
                                                  <w:marLeft w:val="0"/>
                                                  <w:marRight w:val="0"/>
                                                  <w:marTop w:val="0"/>
                                                  <w:marBottom w:val="0"/>
                                                  <w:divBdr>
                                                    <w:top w:val="none" w:sz="0" w:space="0" w:color="auto"/>
                                                    <w:left w:val="none" w:sz="0" w:space="0" w:color="auto"/>
                                                    <w:bottom w:val="none" w:sz="0" w:space="0" w:color="auto"/>
                                                    <w:right w:val="none" w:sz="0" w:space="0" w:color="auto"/>
                                                  </w:divBdr>
                                                  <w:divsChild>
                                                    <w:div w:id="284049399">
                                                      <w:marLeft w:val="0"/>
                                                      <w:marRight w:val="0"/>
                                                      <w:marTop w:val="0"/>
                                                      <w:marBottom w:val="0"/>
                                                      <w:divBdr>
                                                        <w:top w:val="none" w:sz="0" w:space="0" w:color="auto"/>
                                                        <w:left w:val="none" w:sz="0" w:space="0" w:color="auto"/>
                                                        <w:bottom w:val="none" w:sz="0" w:space="0" w:color="auto"/>
                                                        <w:right w:val="none" w:sz="0" w:space="0" w:color="auto"/>
                                                      </w:divBdr>
                                                      <w:divsChild>
                                                        <w:div w:id="334453103">
                                                          <w:marLeft w:val="0"/>
                                                          <w:marRight w:val="0"/>
                                                          <w:marTop w:val="0"/>
                                                          <w:marBottom w:val="0"/>
                                                          <w:divBdr>
                                                            <w:top w:val="none" w:sz="0" w:space="0" w:color="auto"/>
                                                            <w:left w:val="none" w:sz="0" w:space="0" w:color="auto"/>
                                                            <w:bottom w:val="none" w:sz="0" w:space="0" w:color="auto"/>
                                                            <w:right w:val="none" w:sz="0" w:space="0" w:color="auto"/>
                                                          </w:divBdr>
                                                          <w:divsChild>
                                                            <w:div w:id="2060518357">
                                                              <w:marLeft w:val="0"/>
                                                              <w:marRight w:val="0"/>
                                                              <w:marTop w:val="0"/>
                                                              <w:marBottom w:val="0"/>
                                                              <w:divBdr>
                                                                <w:top w:val="none" w:sz="0" w:space="0" w:color="auto"/>
                                                                <w:left w:val="none" w:sz="0" w:space="0" w:color="auto"/>
                                                                <w:bottom w:val="none" w:sz="0" w:space="0" w:color="auto"/>
                                                                <w:right w:val="none" w:sz="0" w:space="0" w:color="auto"/>
                                                              </w:divBdr>
                                                              <w:divsChild>
                                                                <w:div w:id="1117944804">
                                                                  <w:marLeft w:val="0"/>
                                                                  <w:marRight w:val="0"/>
                                                                  <w:marTop w:val="0"/>
                                                                  <w:marBottom w:val="0"/>
                                                                  <w:divBdr>
                                                                    <w:top w:val="none" w:sz="0" w:space="0" w:color="auto"/>
                                                                    <w:left w:val="none" w:sz="0" w:space="0" w:color="auto"/>
                                                                    <w:bottom w:val="none" w:sz="0" w:space="0" w:color="auto"/>
                                                                    <w:right w:val="none" w:sz="0" w:space="0" w:color="auto"/>
                                                                  </w:divBdr>
                                                                  <w:divsChild>
                                                                    <w:div w:id="528884186">
                                                                      <w:marLeft w:val="0"/>
                                                                      <w:marRight w:val="0"/>
                                                                      <w:marTop w:val="0"/>
                                                                      <w:marBottom w:val="0"/>
                                                                      <w:divBdr>
                                                                        <w:top w:val="none" w:sz="0" w:space="0" w:color="auto"/>
                                                                        <w:left w:val="none" w:sz="0" w:space="0" w:color="auto"/>
                                                                        <w:bottom w:val="none" w:sz="0" w:space="0" w:color="auto"/>
                                                                        <w:right w:val="none" w:sz="0" w:space="0" w:color="auto"/>
                                                                      </w:divBdr>
                                                                      <w:divsChild>
                                                                        <w:div w:id="754208761">
                                                                          <w:marLeft w:val="0"/>
                                                                          <w:marRight w:val="0"/>
                                                                          <w:marTop w:val="0"/>
                                                                          <w:marBottom w:val="0"/>
                                                                          <w:divBdr>
                                                                            <w:top w:val="none" w:sz="0" w:space="0" w:color="auto"/>
                                                                            <w:left w:val="none" w:sz="0" w:space="0" w:color="auto"/>
                                                                            <w:bottom w:val="none" w:sz="0" w:space="0" w:color="auto"/>
                                                                            <w:right w:val="none" w:sz="0" w:space="0" w:color="auto"/>
                                                                          </w:divBdr>
                                                                          <w:divsChild>
                                                                            <w:div w:id="12213306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21730962">
      <w:bodyDiv w:val="1"/>
      <w:marLeft w:val="0"/>
      <w:marRight w:val="0"/>
      <w:marTop w:val="0"/>
      <w:marBottom w:val="0"/>
      <w:divBdr>
        <w:top w:val="none" w:sz="0" w:space="0" w:color="auto"/>
        <w:left w:val="none" w:sz="0" w:space="0" w:color="auto"/>
        <w:bottom w:val="none" w:sz="0" w:space="0" w:color="auto"/>
        <w:right w:val="none" w:sz="0" w:space="0" w:color="auto"/>
      </w:divBdr>
    </w:div>
    <w:div w:id="137691851">
      <w:bodyDiv w:val="1"/>
      <w:marLeft w:val="0"/>
      <w:marRight w:val="0"/>
      <w:marTop w:val="0"/>
      <w:marBottom w:val="0"/>
      <w:divBdr>
        <w:top w:val="none" w:sz="0" w:space="0" w:color="auto"/>
        <w:left w:val="none" w:sz="0" w:space="0" w:color="auto"/>
        <w:bottom w:val="none" w:sz="0" w:space="0" w:color="auto"/>
        <w:right w:val="none" w:sz="0" w:space="0" w:color="auto"/>
      </w:divBdr>
    </w:div>
    <w:div w:id="205719203">
      <w:bodyDiv w:val="1"/>
      <w:marLeft w:val="0"/>
      <w:marRight w:val="0"/>
      <w:marTop w:val="0"/>
      <w:marBottom w:val="0"/>
      <w:divBdr>
        <w:top w:val="none" w:sz="0" w:space="0" w:color="auto"/>
        <w:left w:val="none" w:sz="0" w:space="0" w:color="auto"/>
        <w:bottom w:val="none" w:sz="0" w:space="0" w:color="auto"/>
        <w:right w:val="none" w:sz="0" w:space="0" w:color="auto"/>
      </w:divBdr>
      <w:divsChild>
        <w:div w:id="1581793635">
          <w:marLeft w:val="0"/>
          <w:marRight w:val="0"/>
          <w:marTop w:val="0"/>
          <w:marBottom w:val="0"/>
          <w:divBdr>
            <w:top w:val="none" w:sz="0" w:space="0" w:color="auto"/>
            <w:left w:val="none" w:sz="0" w:space="0" w:color="auto"/>
            <w:bottom w:val="none" w:sz="0" w:space="0" w:color="auto"/>
            <w:right w:val="none" w:sz="0" w:space="0" w:color="auto"/>
          </w:divBdr>
          <w:divsChild>
            <w:div w:id="262302933">
              <w:marLeft w:val="0"/>
              <w:marRight w:val="0"/>
              <w:marTop w:val="0"/>
              <w:marBottom w:val="0"/>
              <w:divBdr>
                <w:top w:val="none" w:sz="0" w:space="0" w:color="auto"/>
                <w:left w:val="none" w:sz="0" w:space="0" w:color="auto"/>
                <w:bottom w:val="none" w:sz="0" w:space="0" w:color="auto"/>
                <w:right w:val="none" w:sz="0" w:space="0" w:color="auto"/>
              </w:divBdr>
              <w:divsChild>
                <w:div w:id="514541627">
                  <w:marLeft w:val="0"/>
                  <w:marRight w:val="0"/>
                  <w:marTop w:val="0"/>
                  <w:marBottom w:val="0"/>
                  <w:divBdr>
                    <w:top w:val="none" w:sz="0" w:space="0" w:color="auto"/>
                    <w:left w:val="none" w:sz="0" w:space="0" w:color="auto"/>
                    <w:bottom w:val="none" w:sz="0" w:space="0" w:color="auto"/>
                    <w:right w:val="none" w:sz="0" w:space="0" w:color="auto"/>
                  </w:divBdr>
                  <w:divsChild>
                    <w:div w:id="829442020">
                      <w:marLeft w:val="0"/>
                      <w:marRight w:val="0"/>
                      <w:marTop w:val="0"/>
                      <w:marBottom w:val="0"/>
                      <w:divBdr>
                        <w:top w:val="none" w:sz="0" w:space="0" w:color="auto"/>
                        <w:left w:val="none" w:sz="0" w:space="0" w:color="auto"/>
                        <w:bottom w:val="none" w:sz="0" w:space="0" w:color="auto"/>
                        <w:right w:val="none" w:sz="0" w:space="0" w:color="auto"/>
                      </w:divBdr>
                      <w:divsChild>
                        <w:div w:id="975796861">
                          <w:marLeft w:val="150"/>
                          <w:marRight w:val="15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27229981">
      <w:bodyDiv w:val="1"/>
      <w:marLeft w:val="0"/>
      <w:marRight w:val="0"/>
      <w:marTop w:val="0"/>
      <w:marBottom w:val="0"/>
      <w:divBdr>
        <w:top w:val="none" w:sz="0" w:space="0" w:color="auto"/>
        <w:left w:val="none" w:sz="0" w:space="0" w:color="auto"/>
        <w:bottom w:val="none" w:sz="0" w:space="0" w:color="auto"/>
        <w:right w:val="none" w:sz="0" w:space="0" w:color="auto"/>
      </w:divBdr>
    </w:div>
    <w:div w:id="239103900">
      <w:bodyDiv w:val="1"/>
      <w:marLeft w:val="0"/>
      <w:marRight w:val="0"/>
      <w:marTop w:val="0"/>
      <w:marBottom w:val="0"/>
      <w:divBdr>
        <w:top w:val="none" w:sz="0" w:space="0" w:color="auto"/>
        <w:left w:val="none" w:sz="0" w:space="0" w:color="auto"/>
        <w:bottom w:val="none" w:sz="0" w:space="0" w:color="auto"/>
        <w:right w:val="none" w:sz="0" w:space="0" w:color="auto"/>
      </w:divBdr>
      <w:divsChild>
        <w:div w:id="89544613">
          <w:marLeft w:val="0"/>
          <w:marRight w:val="0"/>
          <w:marTop w:val="0"/>
          <w:marBottom w:val="0"/>
          <w:divBdr>
            <w:top w:val="none" w:sz="0" w:space="0" w:color="auto"/>
            <w:left w:val="none" w:sz="0" w:space="0" w:color="auto"/>
            <w:bottom w:val="none" w:sz="0" w:space="0" w:color="auto"/>
            <w:right w:val="none" w:sz="0" w:space="0" w:color="auto"/>
          </w:divBdr>
        </w:div>
        <w:div w:id="98334207">
          <w:marLeft w:val="0"/>
          <w:marRight w:val="0"/>
          <w:marTop w:val="0"/>
          <w:marBottom w:val="0"/>
          <w:divBdr>
            <w:top w:val="none" w:sz="0" w:space="0" w:color="auto"/>
            <w:left w:val="none" w:sz="0" w:space="0" w:color="auto"/>
            <w:bottom w:val="none" w:sz="0" w:space="0" w:color="auto"/>
            <w:right w:val="none" w:sz="0" w:space="0" w:color="auto"/>
          </w:divBdr>
        </w:div>
        <w:div w:id="129708191">
          <w:marLeft w:val="0"/>
          <w:marRight w:val="0"/>
          <w:marTop w:val="0"/>
          <w:marBottom w:val="0"/>
          <w:divBdr>
            <w:top w:val="none" w:sz="0" w:space="0" w:color="auto"/>
            <w:left w:val="none" w:sz="0" w:space="0" w:color="auto"/>
            <w:bottom w:val="none" w:sz="0" w:space="0" w:color="auto"/>
            <w:right w:val="none" w:sz="0" w:space="0" w:color="auto"/>
          </w:divBdr>
        </w:div>
        <w:div w:id="201942349">
          <w:marLeft w:val="0"/>
          <w:marRight w:val="0"/>
          <w:marTop w:val="0"/>
          <w:marBottom w:val="0"/>
          <w:divBdr>
            <w:top w:val="none" w:sz="0" w:space="0" w:color="auto"/>
            <w:left w:val="none" w:sz="0" w:space="0" w:color="auto"/>
            <w:bottom w:val="none" w:sz="0" w:space="0" w:color="auto"/>
            <w:right w:val="none" w:sz="0" w:space="0" w:color="auto"/>
          </w:divBdr>
        </w:div>
        <w:div w:id="303588027">
          <w:marLeft w:val="0"/>
          <w:marRight w:val="0"/>
          <w:marTop w:val="0"/>
          <w:marBottom w:val="0"/>
          <w:divBdr>
            <w:top w:val="none" w:sz="0" w:space="0" w:color="auto"/>
            <w:left w:val="none" w:sz="0" w:space="0" w:color="auto"/>
            <w:bottom w:val="none" w:sz="0" w:space="0" w:color="auto"/>
            <w:right w:val="none" w:sz="0" w:space="0" w:color="auto"/>
          </w:divBdr>
        </w:div>
        <w:div w:id="360133085">
          <w:marLeft w:val="0"/>
          <w:marRight w:val="0"/>
          <w:marTop w:val="0"/>
          <w:marBottom w:val="0"/>
          <w:divBdr>
            <w:top w:val="none" w:sz="0" w:space="0" w:color="auto"/>
            <w:left w:val="none" w:sz="0" w:space="0" w:color="auto"/>
            <w:bottom w:val="none" w:sz="0" w:space="0" w:color="auto"/>
            <w:right w:val="none" w:sz="0" w:space="0" w:color="auto"/>
          </w:divBdr>
        </w:div>
        <w:div w:id="448936300">
          <w:marLeft w:val="0"/>
          <w:marRight w:val="0"/>
          <w:marTop w:val="0"/>
          <w:marBottom w:val="0"/>
          <w:divBdr>
            <w:top w:val="none" w:sz="0" w:space="0" w:color="auto"/>
            <w:left w:val="none" w:sz="0" w:space="0" w:color="auto"/>
            <w:bottom w:val="none" w:sz="0" w:space="0" w:color="auto"/>
            <w:right w:val="none" w:sz="0" w:space="0" w:color="auto"/>
          </w:divBdr>
        </w:div>
        <w:div w:id="462504041">
          <w:marLeft w:val="0"/>
          <w:marRight w:val="0"/>
          <w:marTop w:val="0"/>
          <w:marBottom w:val="0"/>
          <w:divBdr>
            <w:top w:val="none" w:sz="0" w:space="0" w:color="auto"/>
            <w:left w:val="none" w:sz="0" w:space="0" w:color="auto"/>
            <w:bottom w:val="none" w:sz="0" w:space="0" w:color="auto"/>
            <w:right w:val="none" w:sz="0" w:space="0" w:color="auto"/>
          </w:divBdr>
        </w:div>
        <w:div w:id="767964723">
          <w:marLeft w:val="0"/>
          <w:marRight w:val="0"/>
          <w:marTop w:val="0"/>
          <w:marBottom w:val="0"/>
          <w:divBdr>
            <w:top w:val="none" w:sz="0" w:space="0" w:color="auto"/>
            <w:left w:val="none" w:sz="0" w:space="0" w:color="auto"/>
            <w:bottom w:val="none" w:sz="0" w:space="0" w:color="auto"/>
            <w:right w:val="none" w:sz="0" w:space="0" w:color="auto"/>
          </w:divBdr>
        </w:div>
        <w:div w:id="805322326">
          <w:marLeft w:val="0"/>
          <w:marRight w:val="0"/>
          <w:marTop w:val="0"/>
          <w:marBottom w:val="0"/>
          <w:divBdr>
            <w:top w:val="none" w:sz="0" w:space="0" w:color="auto"/>
            <w:left w:val="none" w:sz="0" w:space="0" w:color="auto"/>
            <w:bottom w:val="none" w:sz="0" w:space="0" w:color="auto"/>
            <w:right w:val="none" w:sz="0" w:space="0" w:color="auto"/>
          </w:divBdr>
        </w:div>
        <w:div w:id="836846112">
          <w:marLeft w:val="0"/>
          <w:marRight w:val="0"/>
          <w:marTop w:val="0"/>
          <w:marBottom w:val="0"/>
          <w:divBdr>
            <w:top w:val="none" w:sz="0" w:space="0" w:color="auto"/>
            <w:left w:val="none" w:sz="0" w:space="0" w:color="auto"/>
            <w:bottom w:val="none" w:sz="0" w:space="0" w:color="auto"/>
            <w:right w:val="none" w:sz="0" w:space="0" w:color="auto"/>
          </w:divBdr>
        </w:div>
        <w:div w:id="973371376">
          <w:marLeft w:val="0"/>
          <w:marRight w:val="0"/>
          <w:marTop w:val="0"/>
          <w:marBottom w:val="0"/>
          <w:divBdr>
            <w:top w:val="none" w:sz="0" w:space="0" w:color="auto"/>
            <w:left w:val="none" w:sz="0" w:space="0" w:color="auto"/>
            <w:bottom w:val="none" w:sz="0" w:space="0" w:color="auto"/>
            <w:right w:val="none" w:sz="0" w:space="0" w:color="auto"/>
          </w:divBdr>
        </w:div>
        <w:div w:id="1027869505">
          <w:marLeft w:val="0"/>
          <w:marRight w:val="0"/>
          <w:marTop w:val="0"/>
          <w:marBottom w:val="0"/>
          <w:divBdr>
            <w:top w:val="none" w:sz="0" w:space="0" w:color="auto"/>
            <w:left w:val="none" w:sz="0" w:space="0" w:color="auto"/>
            <w:bottom w:val="none" w:sz="0" w:space="0" w:color="auto"/>
            <w:right w:val="none" w:sz="0" w:space="0" w:color="auto"/>
          </w:divBdr>
        </w:div>
        <w:div w:id="1256792320">
          <w:marLeft w:val="0"/>
          <w:marRight w:val="0"/>
          <w:marTop w:val="0"/>
          <w:marBottom w:val="0"/>
          <w:divBdr>
            <w:top w:val="none" w:sz="0" w:space="0" w:color="auto"/>
            <w:left w:val="none" w:sz="0" w:space="0" w:color="auto"/>
            <w:bottom w:val="none" w:sz="0" w:space="0" w:color="auto"/>
            <w:right w:val="none" w:sz="0" w:space="0" w:color="auto"/>
          </w:divBdr>
        </w:div>
        <w:div w:id="1328677402">
          <w:marLeft w:val="0"/>
          <w:marRight w:val="0"/>
          <w:marTop w:val="0"/>
          <w:marBottom w:val="0"/>
          <w:divBdr>
            <w:top w:val="none" w:sz="0" w:space="0" w:color="auto"/>
            <w:left w:val="none" w:sz="0" w:space="0" w:color="auto"/>
            <w:bottom w:val="none" w:sz="0" w:space="0" w:color="auto"/>
            <w:right w:val="none" w:sz="0" w:space="0" w:color="auto"/>
          </w:divBdr>
        </w:div>
        <w:div w:id="1334837395">
          <w:marLeft w:val="0"/>
          <w:marRight w:val="0"/>
          <w:marTop w:val="0"/>
          <w:marBottom w:val="0"/>
          <w:divBdr>
            <w:top w:val="none" w:sz="0" w:space="0" w:color="auto"/>
            <w:left w:val="none" w:sz="0" w:space="0" w:color="auto"/>
            <w:bottom w:val="none" w:sz="0" w:space="0" w:color="auto"/>
            <w:right w:val="none" w:sz="0" w:space="0" w:color="auto"/>
          </w:divBdr>
        </w:div>
        <w:div w:id="1447695047">
          <w:marLeft w:val="0"/>
          <w:marRight w:val="0"/>
          <w:marTop w:val="0"/>
          <w:marBottom w:val="0"/>
          <w:divBdr>
            <w:top w:val="none" w:sz="0" w:space="0" w:color="auto"/>
            <w:left w:val="none" w:sz="0" w:space="0" w:color="auto"/>
            <w:bottom w:val="none" w:sz="0" w:space="0" w:color="auto"/>
            <w:right w:val="none" w:sz="0" w:space="0" w:color="auto"/>
          </w:divBdr>
        </w:div>
        <w:div w:id="1467747168">
          <w:marLeft w:val="0"/>
          <w:marRight w:val="0"/>
          <w:marTop w:val="0"/>
          <w:marBottom w:val="0"/>
          <w:divBdr>
            <w:top w:val="none" w:sz="0" w:space="0" w:color="auto"/>
            <w:left w:val="none" w:sz="0" w:space="0" w:color="auto"/>
            <w:bottom w:val="none" w:sz="0" w:space="0" w:color="auto"/>
            <w:right w:val="none" w:sz="0" w:space="0" w:color="auto"/>
          </w:divBdr>
        </w:div>
        <w:div w:id="1482309297">
          <w:marLeft w:val="0"/>
          <w:marRight w:val="0"/>
          <w:marTop w:val="0"/>
          <w:marBottom w:val="0"/>
          <w:divBdr>
            <w:top w:val="none" w:sz="0" w:space="0" w:color="auto"/>
            <w:left w:val="none" w:sz="0" w:space="0" w:color="auto"/>
            <w:bottom w:val="none" w:sz="0" w:space="0" w:color="auto"/>
            <w:right w:val="none" w:sz="0" w:space="0" w:color="auto"/>
          </w:divBdr>
        </w:div>
        <w:div w:id="1502308786">
          <w:marLeft w:val="0"/>
          <w:marRight w:val="0"/>
          <w:marTop w:val="0"/>
          <w:marBottom w:val="0"/>
          <w:divBdr>
            <w:top w:val="none" w:sz="0" w:space="0" w:color="auto"/>
            <w:left w:val="none" w:sz="0" w:space="0" w:color="auto"/>
            <w:bottom w:val="none" w:sz="0" w:space="0" w:color="auto"/>
            <w:right w:val="none" w:sz="0" w:space="0" w:color="auto"/>
          </w:divBdr>
        </w:div>
        <w:div w:id="1548058092">
          <w:marLeft w:val="0"/>
          <w:marRight w:val="0"/>
          <w:marTop w:val="0"/>
          <w:marBottom w:val="0"/>
          <w:divBdr>
            <w:top w:val="none" w:sz="0" w:space="0" w:color="auto"/>
            <w:left w:val="none" w:sz="0" w:space="0" w:color="auto"/>
            <w:bottom w:val="none" w:sz="0" w:space="0" w:color="auto"/>
            <w:right w:val="none" w:sz="0" w:space="0" w:color="auto"/>
          </w:divBdr>
        </w:div>
        <w:div w:id="1722748002">
          <w:marLeft w:val="0"/>
          <w:marRight w:val="0"/>
          <w:marTop w:val="0"/>
          <w:marBottom w:val="0"/>
          <w:divBdr>
            <w:top w:val="none" w:sz="0" w:space="0" w:color="auto"/>
            <w:left w:val="none" w:sz="0" w:space="0" w:color="auto"/>
            <w:bottom w:val="none" w:sz="0" w:space="0" w:color="auto"/>
            <w:right w:val="none" w:sz="0" w:space="0" w:color="auto"/>
          </w:divBdr>
        </w:div>
        <w:div w:id="1747218419">
          <w:marLeft w:val="0"/>
          <w:marRight w:val="0"/>
          <w:marTop w:val="0"/>
          <w:marBottom w:val="0"/>
          <w:divBdr>
            <w:top w:val="none" w:sz="0" w:space="0" w:color="auto"/>
            <w:left w:val="none" w:sz="0" w:space="0" w:color="auto"/>
            <w:bottom w:val="none" w:sz="0" w:space="0" w:color="auto"/>
            <w:right w:val="none" w:sz="0" w:space="0" w:color="auto"/>
          </w:divBdr>
        </w:div>
        <w:div w:id="1770806200">
          <w:marLeft w:val="0"/>
          <w:marRight w:val="0"/>
          <w:marTop w:val="0"/>
          <w:marBottom w:val="0"/>
          <w:divBdr>
            <w:top w:val="none" w:sz="0" w:space="0" w:color="auto"/>
            <w:left w:val="none" w:sz="0" w:space="0" w:color="auto"/>
            <w:bottom w:val="none" w:sz="0" w:space="0" w:color="auto"/>
            <w:right w:val="none" w:sz="0" w:space="0" w:color="auto"/>
          </w:divBdr>
        </w:div>
        <w:div w:id="1775517752">
          <w:marLeft w:val="0"/>
          <w:marRight w:val="0"/>
          <w:marTop w:val="0"/>
          <w:marBottom w:val="0"/>
          <w:divBdr>
            <w:top w:val="none" w:sz="0" w:space="0" w:color="auto"/>
            <w:left w:val="none" w:sz="0" w:space="0" w:color="auto"/>
            <w:bottom w:val="none" w:sz="0" w:space="0" w:color="auto"/>
            <w:right w:val="none" w:sz="0" w:space="0" w:color="auto"/>
          </w:divBdr>
        </w:div>
        <w:div w:id="1848596122">
          <w:marLeft w:val="0"/>
          <w:marRight w:val="0"/>
          <w:marTop w:val="0"/>
          <w:marBottom w:val="0"/>
          <w:divBdr>
            <w:top w:val="none" w:sz="0" w:space="0" w:color="auto"/>
            <w:left w:val="none" w:sz="0" w:space="0" w:color="auto"/>
            <w:bottom w:val="none" w:sz="0" w:space="0" w:color="auto"/>
            <w:right w:val="none" w:sz="0" w:space="0" w:color="auto"/>
          </w:divBdr>
        </w:div>
        <w:div w:id="1923372834">
          <w:marLeft w:val="0"/>
          <w:marRight w:val="0"/>
          <w:marTop w:val="0"/>
          <w:marBottom w:val="0"/>
          <w:divBdr>
            <w:top w:val="none" w:sz="0" w:space="0" w:color="auto"/>
            <w:left w:val="none" w:sz="0" w:space="0" w:color="auto"/>
            <w:bottom w:val="none" w:sz="0" w:space="0" w:color="auto"/>
            <w:right w:val="none" w:sz="0" w:space="0" w:color="auto"/>
          </w:divBdr>
        </w:div>
        <w:div w:id="1928953219">
          <w:marLeft w:val="0"/>
          <w:marRight w:val="0"/>
          <w:marTop w:val="0"/>
          <w:marBottom w:val="0"/>
          <w:divBdr>
            <w:top w:val="none" w:sz="0" w:space="0" w:color="auto"/>
            <w:left w:val="none" w:sz="0" w:space="0" w:color="auto"/>
            <w:bottom w:val="none" w:sz="0" w:space="0" w:color="auto"/>
            <w:right w:val="none" w:sz="0" w:space="0" w:color="auto"/>
          </w:divBdr>
        </w:div>
        <w:div w:id="2022853940">
          <w:marLeft w:val="0"/>
          <w:marRight w:val="0"/>
          <w:marTop w:val="0"/>
          <w:marBottom w:val="0"/>
          <w:divBdr>
            <w:top w:val="none" w:sz="0" w:space="0" w:color="auto"/>
            <w:left w:val="none" w:sz="0" w:space="0" w:color="auto"/>
            <w:bottom w:val="none" w:sz="0" w:space="0" w:color="auto"/>
            <w:right w:val="none" w:sz="0" w:space="0" w:color="auto"/>
          </w:divBdr>
        </w:div>
      </w:divsChild>
    </w:div>
    <w:div w:id="296568958">
      <w:bodyDiv w:val="1"/>
      <w:marLeft w:val="0"/>
      <w:marRight w:val="0"/>
      <w:marTop w:val="0"/>
      <w:marBottom w:val="0"/>
      <w:divBdr>
        <w:top w:val="none" w:sz="0" w:space="0" w:color="auto"/>
        <w:left w:val="none" w:sz="0" w:space="0" w:color="auto"/>
        <w:bottom w:val="none" w:sz="0" w:space="0" w:color="auto"/>
        <w:right w:val="none" w:sz="0" w:space="0" w:color="auto"/>
      </w:divBdr>
    </w:div>
    <w:div w:id="301036028">
      <w:bodyDiv w:val="1"/>
      <w:marLeft w:val="0"/>
      <w:marRight w:val="0"/>
      <w:marTop w:val="0"/>
      <w:marBottom w:val="0"/>
      <w:divBdr>
        <w:top w:val="none" w:sz="0" w:space="0" w:color="auto"/>
        <w:left w:val="none" w:sz="0" w:space="0" w:color="auto"/>
        <w:bottom w:val="none" w:sz="0" w:space="0" w:color="auto"/>
        <w:right w:val="none" w:sz="0" w:space="0" w:color="auto"/>
      </w:divBdr>
    </w:div>
    <w:div w:id="313417592">
      <w:bodyDiv w:val="1"/>
      <w:marLeft w:val="0"/>
      <w:marRight w:val="0"/>
      <w:marTop w:val="0"/>
      <w:marBottom w:val="0"/>
      <w:divBdr>
        <w:top w:val="none" w:sz="0" w:space="0" w:color="auto"/>
        <w:left w:val="none" w:sz="0" w:space="0" w:color="auto"/>
        <w:bottom w:val="none" w:sz="0" w:space="0" w:color="auto"/>
        <w:right w:val="none" w:sz="0" w:space="0" w:color="auto"/>
      </w:divBdr>
    </w:div>
    <w:div w:id="331225639">
      <w:bodyDiv w:val="1"/>
      <w:marLeft w:val="0"/>
      <w:marRight w:val="0"/>
      <w:marTop w:val="0"/>
      <w:marBottom w:val="0"/>
      <w:divBdr>
        <w:top w:val="none" w:sz="0" w:space="0" w:color="auto"/>
        <w:left w:val="none" w:sz="0" w:space="0" w:color="auto"/>
        <w:bottom w:val="none" w:sz="0" w:space="0" w:color="auto"/>
        <w:right w:val="none" w:sz="0" w:space="0" w:color="auto"/>
      </w:divBdr>
    </w:div>
    <w:div w:id="349375736">
      <w:bodyDiv w:val="1"/>
      <w:marLeft w:val="0"/>
      <w:marRight w:val="0"/>
      <w:marTop w:val="0"/>
      <w:marBottom w:val="0"/>
      <w:divBdr>
        <w:top w:val="none" w:sz="0" w:space="0" w:color="auto"/>
        <w:left w:val="none" w:sz="0" w:space="0" w:color="auto"/>
        <w:bottom w:val="none" w:sz="0" w:space="0" w:color="auto"/>
        <w:right w:val="none" w:sz="0" w:space="0" w:color="auto"/>
      </w:divBdr>
    </w:div>
    <w:div w:id="434180323">
      <w:bodyDiv w:val="1"/>
      <w:marLeft w:val="0"/>
      <w:marRight w:val="0"/>
      <w:marTop w:val="0"/>
      <w:marBottom w:val="0"/>
      <w:divBdr>
        <w:top w:val="none" w:sz="0" w:space="0" w:color="auto"/>
        <w:left w:val="none" w:sz="0" w:space="0" w:color="auto"/>
        <w:bottom w:val="none" w:sz="0" w:space="0" w:color="auto"/>
        <w:right w:val="none" w:sz="0" w:space="0" w:color="auto"/>
      </w:divBdr>
    </w:div>
    <w:div w:id="441145702">
      <w:bodyDiv w:val="1"/>
      <w:marLeft w:val="0"/>
      <w:marRight w:val="0"/>
      <w:marTop w:val="0"/>
      <w:marBottom w:val="0"/>
      <w:divBdr>
        <w:top w:val="none" w:sz="0" w:space="0" w:color="auto"/>
        <w:left w:val="none" w:sz="0" w:space="0" w:color="auto"/>
        <w:bottom w:val="none" w:sz="0" w:space="0" w:color="auto"/>
        <w:right w:val="none" w:sz="0" w:space="0" w:color="auto"/>
      </w:divBdr>
    </w:div>
    <w:div w:id="455568561">
      <w:bodyDiv w:val="1"/>
      <w:marLeft w:val="0"/>
      <w:marRight w:val="0"/>
      <w:marTop w:val="0"/>
      <w:marBottom w:val="0"/>
      <w:divBdr>
        <w:top w:val="none" w:sz="0" w:space="0" w:color="auto"/>
        <w:left w:val="none" w:sz="0" w:space="0" w:color="auto"/>
        <w:bottom w:val="none" w:sz="0" w:space="0" w:color="auto"/>
        <w:right w:val="none" w:sz="0" w:space="0" w:color="auto"/>
      </w:divBdr>
      <w:divsChild>
        <w:div w:id="992173737">
          <w:marLeft w:val="0"/>
          <w:marRight w:val="0"/>
          <w:marTop w:val="0"/>
          <w:marBottom w:val="0"/>
          <w:divBdr>
            <w:top w:val="none" w:sz="0" w:space="0" w:color="auto"/>
            <w:left w:val="none" w:sz="0" w:space="0" w:color="auto"/>
            <w:bottom w:val="none" w:sz="0" w:space="0" w:color="auto"/>
            <w:right w:val="none" w:sz="0" w:space="0" w:color="auto"/>
          </w:divBdr>
          <w:divsChild>
            <w:div w:id="566452512">
              <w:marLeft w:val="0"/>
              <w:marRight w:val="0"/>
              <w:marTop w:val="0"/>
              <w:marBottom w:val="0"/>
              <w:divBdr>
                <w:top w:val="none" w:sz="0" w:space="0" w:color="auto"/>
                <w:left w:val="none" w:sz="0" w:space="0" w:color="auto"/>
                <w:bottom w:val="none" w:sz="0" w:space="0" w:color="auto"/>
                <w:right w:val="none" w:sz="0" w:space="0" w:color="auto"/>
              </w:divBdr>
              <w:divsChild>
                <w:div w:id="716318760">
                  <w:marLeft w:val="0"/>
                  <w:marRight w:val="0"/>
                  <w:marTop w:val="0"/>
                  <w:marBottom w:val="0"/>
                  <w:divBdr>
                    <w:top w:val="none" w:sz="0" w:space="0" w:color="auto"/>
                    <w:left w:val="none" w:sz="0" w:space="0" w:color="auto"/>
                    <w:bottom w:val="none" w:sz="0" w:space="0" w:color="auto"/>
                    <w:right w:val="none" w:sz="0" w:space="0" w:color="auto"/>
                  </w:divBdr>
                  <w:divsChild>
                    <w:div w:id="582765277">
                      <w:marLeft w:val="0"/>
                      <w:marRight w:val="0"/>
                      <w:marTop w:val="0"/>
                      <w:marBottom w:val="0"/>
                      <w:divBdr>
                        <w:top w:val="none" w:sz="0" w:space="0" w:color="auto"/>
                        <w:left w:val="none" w:sz="0" w:space="0" w:color="auto"/>
                        <w:bottom w:val="none" w:sz="0" w:space="0" w:color="auto"/>
                        <w:right w:val="none" w:sz="0" w:space="0" w:color="auto"/>
                      </w:divBdr>
                      <w:divsChild>
                        <w:div w:id="1455102642">
                          <w:marLeft w:val="0"/>
                          <w:marRight w:val="0"/>
                          <w:marTop w:val="0"/>
                          <w:marBottom w:val="0"/>
                          <w:divBdr>
                            <w:top w:val="none" w:sz="0" w:space="0" w:color="auto"/>
                            <w:left w:val="none" w:sz="0" w:space="0" w:color="auto"/>
                            <w:bottom w:val="none" w:sz="0" w:space="0" w:color="auto"/>
                            <w:right w:val="none" w:sz="0" w:space="0" w:color="auto"/>
                          </w:divBdr>
                          <w:divsChild>
                            <w:div w:id="1535850832">
                              <w:marLeft w:val="0"/>
                              <w:marRight w:val="0"/>
                              <w:marTop w:val="0"/>
                              <w:marBottom w:val="0"/>
                              <w:divBdr>
                                <w:top w:val="none" w:sz="0" w:space="0" w:color="auto"/>
                                <w:left w:val="none" w:sz="0" w:space="0" w:color="auto"/>
                                <w:bottom w:val="none" w:sz="0" w:space="0" w:color="auto"/>
                                <w:right w:val="none" w:sz="0" w:space="0" w:color="auto"/>
                              </w:divBdr>
                              <w:divsChild>
                                <w:div w:id="1617567335">
                                  <w:marLeft w:val="0"/>
                                  <w:marRight w:val="0"/>
                                  <w:marTop w:val="0"/>
                                  <w:marBottom w:val="0"/>
                                  <w:divBdr>
                                    <w:top w:val="none" w:sz="0" w:space="0" w:color="auto"/>
                                    <w:left w:val="none" w:sz="0" w:space="0" w:color="auto"/>
                                    <w:bottom w:val="none" w:sz="0" w:space="0" w:color="auto"/>
                                    <w:right w:val="none" w:sz="0" w:space="0" w:color="auto"/>
                                  </w:divBdr>
                                  <w:divsChild>
                                    <w:div w:id="1361853183">
                                      <w:marLeft w:val="0"/>
                                      <w:marRight w:val="0"/>
                                      <w:marTop w:val="0"/>
                                      <w:marBottom w:val="0"/>
                                      <w:divBdr>
                                        <w:top w:val="none" w:sz="0" w:space="0" w:color="auto"/>
                                        <w:left w:val="none" w:sz="0" w:space="0" w:color="auto"/>
                                        <w:bottom w:val="none" w:sz="0" w:space="0" w:color="auto"/>
                                        <w:right w:val="none" w:sz="0" w:space="0" w:color="auto"/>
                                      </w:divBdr>
                                      <w:divsChild>
                                        <w:div w:id="1514608023">
                                          <w:marLeft w:val="0"/>
                                          <w:marRight w:val="0"/>
                                          <w:marTop w:val="0"/>
                                          <w:marBottom w:val="0"/>
                                          <w:divBdr>
                                            <w:top w:val="none" w:sz="0" w:space="0" w:color="auto"/>
                                            <w:left w:val="none" w:sz="0" w:space="0" w:color="auto"/>
                                            <w:bottom w:val="none" w:sz="0" w:space="0" w:color="auto"/>
                                            <w:right w:val="none" w:sz="0" w:space="0" w:color="auto"/>
                                          </w:divBdr>
                                          <w:divsChild>
                                            <w:div w:id="1707094272">
                                              <w:marLeft w:val="0"/>
                                              <w:marRight w:val="0"/>
                                              <w:marTop w:val="0"/>
                                              <w:marBottom w:val="0"/>
                                              <w:divBdr>
                                                <w:top w:val="none" w:sz="0" w:space="0" w:color="auto"/>
                                                <w:left w:val="none" w:sz="0" w:space="0" w:color="auto"/>
                                                <w:bottom w:val="none" w:sz="0" w:space="0" w:color="auto"/>
                                                <w:right w:val="none" w:sz="0" w:space="0" w:color="auto"/>
                                              </w:divBdr>
                                              <w:divsChild>
                                                <w:div w:id="1560438607">
                                                  <w:marLeft w:val="0"/>
                                                  <w:marRight w:val="0"/>
                                                  <w:marTop w:val="0"/>
                                                  <w:marBottom w:val="0"/>
                                                  <w:divBdr>
                                                    <w:top w:val="none" w:sz="0" w:space="0" w:color="auto"/>
                                                    <w:left w:val="none" w:sz="0" w:space="0" w:color="auto"/>
                                                    <w:bottom w:val="none" w:sz="0" w:space="0" w:color="auto"/>
                                                    <w:right w:val="none" w:sz="0" w:space="0" w:color="auto"/>
                                                  </w:divBdr>
                                                  <w:divsChild>
                                                    <w:div w:id="1944681600">
                                                      <w:marLeft w:val="0"/>
                                                      <w:marRight w:val="0"/>
                                                      <w:marTop w:val="0"/>
                                                      <w:marBottom w:val="0"/>
                                                      <w:divBdr>
                                                        <w:top w:val="none" w:sz="0" w:space="0" w:color="auto"/>
                                                        <w:left w:val="none" w:sz="0" w:space="0" w:color="auto"/>
                                                        <w:bottom w:val="none" w:sz="0" w:space="0" w:color="auto"/>
                                                        <w:right w:val="none" w:sz="0" w:space="0" w:color="auto"/>
                                                      </w:divBdr>
                                                      <w:divsChild>
                                                        <w:div w:id="721830873">
                                                          <w:marLeft w:val="0"/>
                                                          <w:marRight w:val="0"/>
                                                          <w:marTop w:val="0"/>
                                                          <w:marBottom w:val="0"/>
                                                          <w:divBdr>
                                                            <w:top w:val="none" w:sz="0" w:space="0" w:color="auto"/>
                                                            <w:left w:val="none" w:sz="0" w:space="0" w:color="auto"/>
                                                            <w:bottom w:val="none" w:sz="0" w:space="0" w:color="auto"/>
                                                            <w:right w:val="none" w:sz="0" w:space="0" w:color="auto"/>
                                                          </w:divBdr>
                                                          <w:divsChild>
                                                            <w:div w:id="1877698498">
                                                              <w:marLeft w:val="0"/>
                                                              <w:marRight w:val="0"/>
                                                              <w:marTop w:val="0"/>
                                                              <w:marBottom w:val="0"/>
                                                              <w:divBdr>
                                                                <w:top w:val="none" w:sz="0" w:space="0" w:color="auto"/>
                                                                <w:left w:val="none" w:sz="0" w:space="0" w:color="auto"/>
                                                                <w:bottom w:val="none" w:sz="0" w:space="0" w:color="auto"/>
                                                                <w:right w:val="none" w:sz="0" w:space="0" w:color="auto"/>
                                                              </w:divBdr>
                                                              <w:divsChild>
                                                                <w:div w:id="439300689">
                                                                  <w:marLeft w:val="0"/>
                                                                  <w:marRight w:val="0"/>
                                                                  <w:marTop w:val="0"/>
                                                                  <w:marBottom w:val="0"/>
                                                                  <w:divBdr>
                                                                    <w:top w:val="none" w:sz="0" w:space="0" w:color="auto"/>
                                                                    <w:left w:val="none" w:sz="0" w:space="0" w:color="auto"/>
                                                                    <w:bottom w:val="none" w:sz="0" w:space="0" w:color="auto"/>
                                                                    <w:right w:val="none" w:sz="0" w:space="0" w:color="auto"/>
                                                                  </w:divBdr>
                                                                  <w:divsChild>
                                                                    <w:div w:id="766077640">
                                                                      <w:marLeft w:val="0"/>
                                                                      <w:marRight w:val="0"/>
                                                                      <w:marTop w:val="0"/>
                                                                      <w:marBottom w:val="0"/>
                                                                      <w:divBdr>
                                                                        <w:top w:val="none" w:sz="0" w:space="0" w:color="auto"/>
                                                                        <w:left w:val="none" w:sz="0" w:space="0" w:color="auto"/>
                                                                        <w:bottom w:val="none" w:sz="0" w:space="0" w:color="auto"/>
                                                                        <w:right w:val="none" w:sz="0" w:space="0" w:color="auto"/>
                                                                      </w:divBdr>
                                                                      <w:divsChild>
                                                                        <w:div w:id="1590306656">
                                                                          <w:marLeft w:val="0"/>
                                                                          <w:marRight w:val="0"/>
                                                                          <w:marTop w:val="0"/>
                                                                          <w:marBottom w:val="0"/>
                                                                          <w:divBdr>
                                                                            <w:top w:val="none" w:sz="0" w:space="0" w:color="auto"/>
                                                                            <w:left w:val="none" w:sz="0" w:space="0" w:color="auto"/>
                                                                            <w:bottom w:val="none" w:sz="0" w:space="0" w:color="auto"/>
                                                                            <w:right w:val="none" w:sz="0" w:space="0" w:color="auto"/>
                                                                          </w:divBdr>
                                                                          <w:divsChild>
                                                                            <w:div w:id="6773152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66244272">
      <w:bodyDiv w:val="1"/>
      <w:marLeft w:val="0"/>
      <w:marRight w:val="0"/>
      <w:marTop w:val="0"/>
      <w:marBottom w:val="0"/>
      <w:divBdr>
        <w:top w:val="none" w:sz="0" w:space="0" w:color="auto"/>
        <w:left w:val="none" w:sz="0" w:space="0" w:color="auto"/>
        <w:bottom w:val="none" w:sz="0" w:space="0" w:color="auto"/>
        <w:right w:val="none" w:sz="0" w:space="0" w:color="auto"/>
      </w:divBdr>
    </w:div>
    <w:div w:id="507524314">
      <w:bodyDiv w:val="1"/>
      <w:marLeft w:val="0"/>
      <w:marRight w:val="0"/>
      <w:marTop w:val="0"/>
      <w:marBottom w:val="0"/>
      <w:divBdr>
        <w:top w:val="none" w:sz="0" w:space="0" w:color="auto"/>
        <w:left w:val="none" w:sz="0" w:space="0" w:color="auto"/>
        <w:bottom w:val="none" w:sz="0" w:space="0" w:color="auto"/>
        <w:right w:val="none" w:sz="0" w:space="0" w:color="auto"/>
      </w:divBdr>
    </w:div>
    <w:div w:id="517936935">
      <w:bodyDiv w:val="1"/>
      <w:marLeft w:val="0"/>
      <w:marRight w:val="0"/>
      <w:marTop w:val="0"/>
      <w:marBottom w:val="0"/>
      <w:divBdr>
        <w:top w:val="none" w:sz="0" w:space="0" w:color="auto"/>
        <w:left w:val="none" w:sz="0" w:space="0" w:color="auto"/>
        <w:bottom w:val="none" w:sz="0" w:space="0" w:color="auto"/>
        <w:right w:val="none" w:sz="0" w:space="0" w:color="auto"/>
      </w:divBdr>
      <w:divsChild>
        <w:div w:id="122235221">
          <w:marLeft w:val="0"/>
          <w:marRight w:val="0"/>
          <w:marTop w:val="0"/>
          <w:marBottom w:val="0"/>
          <w:divBdr>
            <w:top w:val="none" w:sz="0" w:space="0" w:color="auto"/>
            <w:left w:val="none" w:sz="0" w:space="0" w:color="auto"/>
            <w:bottom w:val="none" w:sz="0" w:space="0" w:color="auto"/>
            <w:right w:val="none" w:sz="0" w:space="0" w:color="auto"/>
          </w:divBdr>
        </w:div>
        <w:div w:id="1048605808">
          <w:marLeft w:val="0"/>
          <w:marRight w:val="0"/>
          <w:marTop w:val="0"/>
          <w:marBottom w:val="0"/>
          <w:divBdr>
            <w:top w:val="none" w:sz="0" w:space="0" w:color="auto"/>
            <w:left w:val="none" w:sz="0" w:space="0" w:color="auto"/>
            <w:bottom w:val="none" w:sz="0" w:space="0" w:color="auto"/>
            <w:right w:val="none" w:sz="0" w:space="0" w:color="auto"/>
          </w:divBdr>
        </w:div>
      </w:divsChild>
    </w:div>
    <w:div w:id="520246468">
      <w:bodyDiv w:val="1"/>
      <w:marLeft w:val="0"/>
      <w:marRight w:val="0"/>
      <w:marTop w:val="0"/>
      <w:marBottom w:val="0"/>
      <w:divBdr>
        <w:top w:val="none" w:sz="0" w:space="0" w:color="auto"/>
        <w:left w:val="none" w:sz="0" w:space="0" w:color="auto"/>
        <w:bottom w:val="none" w:sz="0" w:space="0" w:color="auto"/>
        <w:right w:val="none" w:sz="0" w:space="0" w:color="auto"/>
      </w:divBdr>
    </w:div>
    <w:div w:id="581180455">
      <w:bodyDiv w:val="1"/>
      <w:marLeft w:val="0"/>
      <w:marRight w:val="0"/>
      <w:marTop w:val="0"/>
      <w:marBottom w:val="0"/>
      <w:divBdr>
        <w:top w:val="none" w:sz="0" w:space="0" w:color="auto"/>
        <w:left w:val="none" w:sz="0" w:space="0" w:color="auto"/>
        <w:bottom w:val="none" w:sz="0" w:space="0" w:color="auto"/>
        <w:right w:val="none" w:sz="0" w:space="0" w:color="auto"/>
      </w:divBdr>
    </w:div>
    <w:div w:id="583220135">
      <w:bodyDiv w:val="1"/>
      <w:marLeft w:val="0"/>
      <w:marRight w:val="0"/>
      <w:marTop w:val="0"/>
      <w:marBottom w:val="0"/>
      <w:divBdr>
        <w:top w:val="none" w:sz="0" w:space="0" w:color="auto"/>
        <w:left w:val="none" w:sz="0" w:space="0" w:color="auto"/>
        <w:bottom w:val="none" w:sz="0" w:space="0" w:color="auto"/>
        <w:right w:val="none" w:sz="0" w:space="0" w:color="auto"/>
      </w:divBdr>
    </w:div>
    <w:div w:id="592974808">
      <w:bodyDiv w:val="1"/>
      <w:marLeft w:val="0"/>
      <w:marRight w:val="0"/>
      <w:marTop w:val="0"/>
      <w:marBottom w:val="0"/>
      <w:divBdr>
        <w:top w:val="none" w:sz="0" w:space="0" w:color="auto"/>
        <w:left w:val="none" w:sz="0" w:space="0" w:color="auto"/>
        <w:bottom w:val="none" w:sz="0" w:space="0" w:color="auto"/>
        <w:right w:val="none" w:sz="0" w:space="0" w:color="auto"/>
      </w:divBdr>
    </w:div>
    <w:div w:id="616181071">
      <w:bodyDiv w:val="1"/>
      <w:marLeft w:val="0"/>
      <w:marRight w:val="0"/>
      <w:marTop w:val="0"/>
      <w:marBottom w:val="0"/>
      <w:divBdr>
        <w:top w:val="none" w:sz="0" w:space="0" w:color="auto"/>
        <w:left w:val="none" w:sz="0" w:space="0" w:color="auto"/>
        <w:bottom w:val="none" w:sz="0" w:space="0" w:color="auto"/>
        <w:right w:val="none" w:sz="0" w:space="0" w:color="auto"/>
      </w:divBdr>
    </w:div>
    <w:div w:id="698822957">
      <w:bodyDiv w:val="1"/>
      <w:marLeft w:val="0"/>
      <w:marRight w:val="0"/>
      <w:marTop w:val="0"/>
      <w:marBottom w:val="0"/>
      <w:divBdr>
        <w:top w:val="none" w:sz="0" w:space="0" w:color="auto"/>
        <w:left w:val="none" w:sz="0" w:space="0" w:color="auto"/>
        <w:bottom w:val="none" w:sz="0" w:space="0" w:color="auto"/>
        <w:right w:val="none" w:sz="0" w:space="0" w:color="auto"/>
      </w:divBdr>
      <w:divsChild>
        <w:div w:id="193156210">
          <w:marLeft w:val="0"/>
          <w:marRight w:val="0"/>
          <w:marTop w:val="0"/>
          <w:marBottom w:val="0"/>
          <w:divBdr>
            <w:top w:val="none" w:sz="0" w:space="0" w:color="auto"/>
            <w:left w:val="none" w:sz="0" w:space="0" w:color="auto"/>
            <w:bottom w:val="none" w:sz="0" w:space="0" w:color="auto"/>
            <w:right w:val="none" w:sz="0" w:space="0" w:color="auto"/>
          </w:divBdr>
          <w:divsChild>
            <w:div w:id="853032769">
              <w:marLeft w:val="0"/>
              <w:marRight w:val="0"/>
              <w:marTop w:val="0"/>
              <w:marBottom w:val="0"/>
              <w:divBdr>
                <w:top w:val="none" w:sz="0" w:space="0" w:color="auto"/>
                <w:left w:val="none" w:sz="0" w:space="0" w:color="auto"/>
                <w:bottom w:val="none" w:sz="0" w:space="0" w:color="auto"/>
                <w:right w:val="none" w:sz="0" w:space="0" w:color="auto"/>
              </w:divBdr>
            </w:div>
            <w:div w:id="1076708180">
              <w:marLeft w:val="0"/>
              <w:marRight w:val="0"/>
              <w:marTop w:val="0"/>
              <w:marBottom w:val="0"/>
              <w:divBdr>
                <w:top w:val="none" w:sz="0" w:space="0" w:color="auto"/>
                <w:left w:val="none" w:sz="0" w:space="0" w:color="auto"/>
                <w:bottom w:val="none" w:sz="0" w:space="0" w:color="auto"/>
                <w:right w:val="none" w:sz="0" w:space="0" w:color="auto"/>
              </w:divBdr>
            </w:div>
          </w:divsChild>
        </w:div>
        <w:div w:id="530722758">
          <w:marLeft w:val="0"/>
          <w:marRight w:val="0"/>
          <w:marTop w:val="0"/>
          <w:marBottom w:val="0"/>
          <w:divBdr>
            <w:top w:val="none" w:sz="0" w:space="0" w:color="auto"/>
            <w:left w:val="none" w:sz="0" w:space="0" w:color="auto"/>
            <w:bottom w:val="none" w:sz="0" w:space="0" w:color="auto"/>
            <w:right w:val="none" w:sz="0" w:space="0" w:color="auto"/>
          </w:divBdr>
          <w:divsChild>
            <w:div w:id="1567448375">
              <w:marLeft w:val="0"/>
              <w:marRight w:val="0"/>
              <w:marTop w:val="0"/>
              <w:marBottom w:val="0"/>
              <w:divBdr>
                <w:top w:val="none" w:sz="0" w:space="0" w:color="auto"/>
                <w:left w:val="none" w:sz="0" w:space="0" w:color="auto"/>
                <w:bottom w:val="none" w:sz="0" w:space="0" w:color="auto"/>
                <w:right w:val="none" w:sz="0" w:space="0" w:color="auto"/>
              </w:divBdr>
            </w:div>
          </w:divsChild>
        </w:div>
        <w:div w:id="533930772">
          <w:marLeft w:val="0"/>
          <w:marRight w:val="0"/>
          <w:marTop w:val="0"/>
          <w:marBottom w:val="0"/>
          <w:divBdr>
            <w:top w:val="none" w:sz="0" w:space="0" w:color="auto"/>
            <w:left w:val="none" w:sz="0" w:space="0" w:color="auto"/>
            <w:bottom w:val="none" w:sz="0" w:space="0" w:color="auto"/>
            <w:right w:val="none" w:sz="0" w:space="0" w:color="auto"/>
          </w:divBdr>
          <w:divsChild>
            <w:div w:id="1676805311">
              <w:marLeft w:val="0"/>
              <w:marRight w:val="0"/>
              <w:marTop w:val="0"/>
              <w:marBottom w:val="0"/>
              <w:divBdr>
                <w:top w:val="none" w:sz="0" w:space="0" w:color="auto"/>
                <w:left w:val="none" w:sz="0" w:space="0" w:color="auto"/>
                <w:bottom w:val="none" w:sz="0" w:space="0" w:color="auto"/>
                <w:right w:val="none" w:sz="0" w:space="0" w:color="auto"/>
              </w:divBdr>
            </w:div>
          </w:divsChild>
        </w:div>
        <w:div w:id="666517557">
          <w:marLeft w:val="0"/>
          <w:marRight w:val="0"/>
          <w:marTop w:val="0"/>
          <w:marBottom w:val="0"/>
          <w:divBdr>
            <w:top w:val="none" w:sz="0" w:space="0" w:color="auto"/>
            <w:left w:val="none" w:sz="0" w:space="0" w:color="auto"/>
            <w:bottom w:val="none" w:sz="0" w:space="0" w:color="auto"/>
            <w:right w:val="none" w:sz="0" w:space="0" w:color="auto"/>
          </w:divBdr>
          <w:divsChild>
            <w:div w:id="1177499653">
              <w:marLeft w:val="0"/>
              <w:marRight w:val="0"/>
              <w:marTop w:val="0"/>
              <w:marBottom w:val="0"/>
              <w:divBdr>
                <w:top w:val="none" w:sz="0" w:space="0" w:color="auto"/>
                <w:left w:val="none" w:sz="0" w:space="0" w:color="auto"/>
                <w:bottom w:val="none" w:sz="0" w:space="0" w:color="auto"/>
                <w:right w:val="none" w:sz="0" w:space="0" w:color="auto"/>
              </w:divBdr>
            </w:div>
          </w:divsChild>
        </w:div>
        <w:div w:id="1027220455">
          <w:marLeft w:val="0"/>
          <w:marRight w:val="0"/>
          <w:marTop w:val="0"/>
          <w:marBottom w:val="0"/>
          <w:divBdr>
            <w:top w:val="none" w:sz="0" w:space="0" w:color="auto"/>
            <w:left w:val="none" w:sz="0" w:space="0" w:color="auto"/>
            <w:bottom w:val="none" w:sz="0" w:space="0" w:color="auto"/>
            <w:right w:val="none" w:sz="0" w:space="0" w:color="auto"/>
          </w:divBdr>
          <w:divsChild>
            <w:div w:id="700936195">
              <w:marLeft w:val="0"/>
              <w:marRight w:val="0"/>
              <w:marTop w:val="0"/>
              <w:marBottom w:val="0"/>
              <w:divBdr>
                <w:top w:val="none" w:sz="0" w:space="0" w:color="auto"/>
                <w:left w:val="none" w:sz="0" w:space="0" w:color="auto"/>
                <w:bottom w:val="none" w:sz="0" w:space="0" w:color="auto"/>
                <w:right w:val="none" w:sz="0" w:space="0" w:color="auto"/>
              </w:divBdr>
            </w:div>
          </w:divsChild>
        </w:div>
        <w:div w:id="1260790415">
          <w:marLeft w:val="0"/>
          <w:marRight w:val="0"/>
          <w:marTop w:val="0"/>
          <w:marBottom w:val="0"/>
          <w:divBdr>
            <w:top w:val="none" w:sz="0" w:space="0" w:color="auto"/>
            <w:left w:val="none" w:sz="0" w:space="0" w:color="auto"/>
            <w:bottom w:val="none" w:sz="0" w:space="0" w:color="auto"/>
            <w:right w:val="none" w:sz="0" w:space="0" w:color="auto"/>
          </w:divBdr>
          <w:divsChild>
            <w:div w:id="635372856">
              <w:marLeft w:val="0"/>
              <w:marRight w:val="0"/>
              <w:marTop w:val="0"/>
              <w:marBottom w:val="0"/>
              <w:divBdr>
                <w:top w:val="none" w:sz="0" w:space="0" w:color="auto"/>
                <w:left w:val="none" w:sz="0" w:space="0" w:color="auto"/>
                <w:bottom w:val="none" w:sz="0" w:space="0" w:color="auto"/>
                <w:right w:val="none" w:sz="0" w:space="0" w:color="auto"/>
              </w:divBdr>
            </w:div>
          </w:divsChild>
        </w:div>
        <w:div w:id="1445466321">
          <w:marLeft w:val="0"/>
          <w:marRight w:val="0"/>
          <w:marTop w:val="0"/>
          <w:marBottom w:val="0"/>
          <w:divBdr>
            <w:top w:val="none" w:sz="0" w:space="0" w:color="auto"/>
            <w:left w:val="none" w:sz="0" w:space="0" w:color="auto"/>
            <w:bottom w:val="none" w:sz="0" w:space="0" w:color="auto"/>
            <w:right w:val="none" w:sz="0" w:space="0" w:color="auto"/>
          </w:divBdr>
          <w:divsChild>
            <w:div w:id="14927201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40365956">
      <w:bodyDiv w:val="1"/>
      <w:marLeft w:val="0"/>
      <w:marRight w:val="0"/>
      <w:marTop w:val="0"/>
      <w:marBottom w:val="0"/>
      <w:divBdr>
        <w:top w:val="none" w:sz="0" w:space="0" w:color="auto"/>
        <w:left w:val="none" w:sz="0" w:space="0" w:color="auto"/>
        <w:bottom w:val="none" w:sz="0" w:space="0" w:color="auto"/>
        <w:right w:val="none" w:sz="0" w:space="0" w:color="auto"/>
      </w:divBdr>
    </w:div>
    <w:div w:id="771366634">
      <w:bodyDiv w:val="1"/>
      <w:marLeft w:val="0"/>
      <w:marRight w:val="0"/>
      <w:marTop w:val="0"/>
      <w:marBottom w:val="0"/>
      <w:divBdr>
        <w:top w:val="none" w:sz="0" w:space="0" w:color="auto"/>
        <w:left w:val="none" w:sz="0" w:space="0" w:color="auto"/>
        <w:bottom w:val="none" w:sz="0" w:space="0" w:color="auto"/>
        <w:right w:val="none" w:sz="0" w:space="0" w:color="auto"/>
      </w:divBdr>
    </w:div>
    <w:div w:id="812676102">
      <w:bodyDiv w:val="1"/>
      <w:marLeft w:val="0"/>
      <w:marRight w:val="0"/>
      <w:marTop w:val="0"/>
      <w:marBottom w:val="0"/>
      <w:divBdr>
        <w:top w:val="none" w:sz="0" w:space="0" w:color="auto"/>
        <w:left w:val="none" w:sz="0" w:space="0" w:color="auto"/>
        <w:bottom w:val="none" w:sz="0" w:space="0" w:color="auto"/>
        <w:right w:val="none" w:sz="0" w:space="0" w:color="auto"/>
      </w:divBdr>
    </w:div>
    <w:div w:id="817956489">
      <w:bodyDiv w:val="1"/>
      <w:marLeft w:val="0"/>
      <w:marRight w:val="0"/>
      <w:marTop w:val="0"/>
      <w:marBottom w:val="0"/>
      <w:divBdr>
        <w:top w:val="none" w:sz="0" w:space="0" w:color="auto"/>
        <w:left w:val="none" w:sz="0" w:space="0" w:color="auto"/>
        <w:bottom w:val="none" w:sz="0" w:space="0" w:color="auto"/>
        <w:right w:val="none" w:sz="0" w:space="0" w:color="auto"/>
      </w:divBdr>
      <w:divsChild>
        <w:div w:id="27998135">
          <w:marLeft w:val="0"/>
          <w:marRight w:val="0"/>
          <w:marTop w:val="0"/>
          <w:marBottom w:val="0"/>
          <w:divBdr>
            <w:top w:val="none" w:sz="0" w:space="0" w:color="auto"/>
            <w:left w:val="none" w:sz="0" w:space="0" w:color="auto"/>
            <w:bottom w:val="none" w:sz="0" w:space="0" w:color="auto"/>
            <w:right w:val="none" w:sz="0" w:space="0" w:color="auto"/>
          </w:divBdr>
        </w:div>
        <w:div w:id="91247068">
          <w:marLeft w:val="0"/>
          <w:marRight w:val="0"/>
          <w:marTop w:val="0"/>
          <w:marBottom w:val="0"/>
          <w:divBdr>
            <w:top w:val="none" w:sz="0" w:space="0" w:color="auto"/>
            <w:left w:val="none" w:sz="0" w:space="0" w:color="auto"/>
            <w:bottom w:val="none" w:sz="0" w:space="0" w:color="auto"/>
            <w:right w:val="none" w:sz="0" w:space="0" w:color="auto"/>
          </w:divBdr>
        </w:div>
        <w:div w:id="164709533">
          <w:marLeft w:val="0"/>
          <w:marRight w:val="0"/>
          <w:marTop w:val="0"/>
          <w:marBottom w:val="0"/>
          <w:divBdr>
            <w:top w:val="none" w:sz="0" w:space="0" w:color="auto"/>
            <w:left w:val="none" w:sz="0" w:space="0" w:color="auto"/>
            <w:bottom w:val="none" w:sz="0" w:space="0" w:color="auto"/>
            <w:right w:val="none" w:sz="0" w:space="0" w:color="auto"/>
          </w:divBdr>
        </w:div>
        <w:div w:id="178204101">
          <w:marLeft w:val="0"/>
          <w:marRight w:val="0"/>
          <w:marTop w:val="0"/>
          <w:marBottom w:val="0"/>
          <w:divBdr>
            <w:top w:val="none" w:sz="0" w:space="0" w:color="auto"/>
            <w:left w:val="none" w:sz="0" w:space="0" w:color="auto"/>
            <w:bottom w:val="none" w:sz="0" w:space="0" w:color="auto"/>
            <w:right w:val="none" w:sz="0" w:space="0" w:color="auto"/>
          </w:divBdr>
        </w:div>
        <w:div w:id="265311543">
          <w:marLeft w:val="0"/>
          <w:marRight w:val="0"/>
          <w:marTop w:val="0"/>
          <w:marBottom w:val="0"/>
          <w:divBdr>
            <w:top w:val="none" w:sz="0" w:space="0" w:color="auto"/>
            <w:left w:val="none" w:sz="0" w:space="0" w:color="auto"/>
            <w:bottom w:val="none" w:sz="0" w:space="0" w:color="auto"/>
            <w:right w:val="none" w:sz="0" w:space="0" w:color="auto"/>
          </w:divBdr>
        </w:div>
        <w:div w:id="311061096">
          <w:marLeft w:val="0"/>
          <w:marRight w:val="0"/>
          <w:marTop w:val="0"/>
          <w:marBottom w:val="0"/>
          <w:divBdr>
            <w:top w:val="none" w:sz="0" w:space="0" w:color="auto"/>
            <w:left w:val="none" w:sz="0" w:space="0" w:color="auto"/>
            <w:bottom w:val="none" w:sz="0" w:space="0" w:color="auto"/>
            <w:right w:val="none" w:sz="0" w:space="0" w:color="auto"/>
          </w:divBdr>
        </w:div>
        <w:div w:id="317727864">
          <w:marLeft w:val="0"/>
          <w:marRight w:val="0"/>
          <w:marTop w:val="0"/>
          <w:marBottom w:val="0"/>
          <w:divBdr>
            <w:top w:val="none" w:sz="0" w:space="0" w:color="auto"/>
            <w:left w:val="none" w:sz="0" w:space="0" w:color="auto"/>
            <w:bottom w:val="none" w:sz="0" w:space="0" w:color="auto"/>
            <w:right w:val="none" w:sz="0" w:space="0" w:color="auto"/>
          </w:divBdr>
        </w:div>
        <w:div w:id="348914546">
          <w:marLeft w:val="0"/>
          <w:marRight w:val="0"/>
          <w:marTop w:val="0"/>
          <w:marBottom w:val="0"/>
          <w:divBdr>
            <w:top w:val="none" w:sz="0" w:space="0" w:color="auto"/>
            <w:left w:val="none" w:sz="0" w:space="0" w:color="auto"/>
            <w:bottom w:val="none" w:sz="0" w:space="0" w:color="auto"/>
            <w:right w:val="none" w:sz="0" w:space="0" w:color="auto"/>
          </w:divBdr>
        </w:div>
        <w:div w:id="377508706">
          <w:marLeft w:val="0"/>
          <w:marRight w:val="0"/>
          <w:marTop w:val="0"/>
          <w:marBottom w:val="0"/>
          <w:divBdr>
            <w:top w:val="none" w:sz="0" w:space="0" w:color="auto"/>
            <w:left w:val="none" w:sz="0" w:space="0" w:color="auto"/>
            <w:bottom w:val="none" w:sz="0" w:space="0" w:color="auto"/>
            <w:right w:val="none" w:sz="0" w:space="0" w:color="auto"/>
          </w:divBdr>
        </w:div>
        <w:div w:id="528379141">
          <w:marLeft w:val="0"/>
          <w:marRight w:val="0"/>
          <w:marTop w:val="0"/>
          <w:marBottom w:val="0"/>
          <w:divBdr>
            <w:top w:val="none" w:sz="0" w:space="0" w:color="auto"/>
            <w:left w:val="none" w:sz="0" w:space="0" w:color="auto"/>
            <w:bottom w:val="none" w:sz="0" w:space="0" w:color="auto"/>
            <w:right w:val="none" w:sz="0" w:space="0" w:color="auto"/>
          </w:divBdr>
        </w:div>
        <w:div w:id="578638918">
          <w:marLeft w:val="0"/>
          <w:marRight w:val="0"/>
          <w:marTop w:val="0"/>
          <w:marBottom w:val="0"/>
          <w:divBdr>
            <w:top w:val="none" w:sz="0" w:space="0" w:color="auto"/>
            <w:left w:val="none" w:sz="0" w:space="0" w:color="auto"/>
            <w:bottom w:val="none" w:sz="0" w:space="0" w:color="auto"/>
            <w:right w:val="none" w:sz="0" w:space="0" w:color="auto"/>
          </w:divBdr>
        </w:div>
        <w:div w:id="601113342">
          <w:marLeft w:val="0"/>
          <w:marRight w:val="0"/>
          <w:marTop w:val="0"/>
          <w:marBottom w:val="0"/>
          <w:divBdr>
            <w:top w:val="none" w:sz="0" w:space="0" w:color="auto"/>
            <w:left w:val="none" w:sz="0" w:space="0" w:color="auto"/>
            <w:bottom w:val="none" w:sz="0" w:space="0" w:color="auto"/>
            <w:right w:val="none" w:sz="0" w:space="0" w:color="auto"/>
          </w:divBdr>
        </w:div>
        <w:div w:id="636105603">
          <w:marLeft w:val="0"/>
          <w:marRight w:val="0"/>
          <w:marTop w:val="0"/>
          <w:marBottom w:val="0"/>
          <w:divBdr>
            <w:top w:val="none" w:sz="0" w:space="0" w:color="auto"/>
            <w:left w:val="none" w:sz="0" w:space="0" w:color="auto"/>
            <w:bottom w:val="none" w:sz="0" w:space="0" w:color="auto"/>
            <w:right w:val="none" w:sz="0" w:space="0" w:color="auto"/>
          </w:divBdr>
        </w:div>
        <w:div w:id="657729482">
          <w:marLeft w:val="0"/>
          <w:marRight w:val="0"/>
          <w:marTop w:val="0"/>
          <w:marBottom w:val="0"/>
          <w:divBdr>
            <w:top w:val="none" w:sz="0" w:space="0" w:color="auto"/>
            <w:left w:val="none" w:sz="0" w:space="0" w:color="auto"/>
            <w:bottom w:val="none" w:sz="0" w:space="0" w:color="auto"/>
            <w:right w:val="none" w:sz="0" w:space="0" w:color="auto"/>
          </w:divBdr>
        </w:div>
        <w:div w:id="728723766">
          <w:marLeft w:val="0"/>
          <w:marRight w:val="0"/>
          <w:marTop w:val="0"/>
          <w:marBottom w:val="0"/>
          <w:divBdr>
            <w:top w:val="none" w:sz="0" w:space="0" w:color="auto"/>
            <w:left w:val="none" w:sz="0" w:space="0" w:color="auto"/>
            <w:bottom w:val="none" w:sz="0" w:space="0" w:color="auto"/>
            <w:right w:val="none" w:sz="0" w:space="0" w:color="auto"/>
          </w:divBdr>
        </w:div>
        <w:div w:id="735972953">
          <w:marLeft w:val="0"/>
          <w:marRight w:val="0"/>
          <w:marTop w:val="0"/>
          <w:marBottom w:val="0"/>
          <w:divBdr>
            <w:top w:val="none" w:sz="0" w:space="0" w:color="auto"/>
            <w:left w:val="none" w:sz="0" w:space="0" w:color="auto"/>
            <w:bottom w:val="none" w:sz="0" w:space="0" w:color="auto"/>
            <w:right w:val="none" w:sz="0" w:space="0" w:color="auto"/>
          </w:divBdr>
        </w:div>
        <w:div w:id="741414992">
          <w:marLeft w:val="0"/>
          <w:marRight w:val="0"/>
          <w:marTop w:val="0"/>
          <w:marBottom w:val="0"/>
          <w:divBdr>
            <w:top w:val="none" w:sz="0" w:space="0" w:color="auto"/>
            <w:left w:val="none" w:sz="0" w:space="0" w:color="auto"/>
            <w:bottom w:val="none" w:sz="0" w:space="0" w:color="auto"/>
            <w:right w:val="none" w:sz="0" w:space="0" w:color="auto"/>
          </w:divBdr>
        </w:div>
        <w:div w:id="923801763">
          <w:marLeft w:val="0"/>
          <w:marRight w:val="0"/>
          <w:marTop w:val="0"/>
          <w:marBottom w:val="0"/>
          <w:divBdr>
            <w:top w:val="none" w:sz="0" w:space="0" w:color="auto"/>
            <w:left w:val="none" w:sz="0" w:space="0" w:color="auto"/>
            <w:bottom w:val="none" w:sz="0" w:space="0" w:color="auto"/>
            <w:right w:val="none" w:sz="0" w:space="0" w:color="auto"/>
          </w:divBdr>
        </w:div>
        <w:div w:id="955872751">
          <w:marLeft w:val="0"/>
          <w:marRight w:val="0"/>
          <w:marTop w:val="0"/>
          <w:marBottom w:val="0"/>
          <w:divBdr>
            <w:top w:val="none" w:sz="0" w:space="0" w:color="auto"/>
            <w:left w:val="none" w:sz="0" w:space="0" w:color="auto"/>
            <w:bottom w:val="none" w:sz="0" w:space="0" w:color="auto"/>
            <w:right w:val="none" w:sz="0" w:space="0" w:color="auto"/>
          </w:divBdr>
        </w:div>
        <w:div w:id="1009219158">
          <w:marLeft w:val="0"/>
          <w:marRight w:val="0"/>
          <w:marTop w:val="0"/>
          <w:marBottom w:val="0"/>
          <w:divBdr>
            <w:top w:val="none" w:sz="0" w:space="0" w:color="auto"/>
            <w:left w:val="none" w:sz="0" w:space="0" w:color="auto"/>
            <w:bottom w:val="none" w:sz="0" w:space="0" w:color="auto"/>
            <w:right w:val="none" w:sz="0" w:space="0" w:color="auto"/>
          </w:divBdr>
        </w:div>
        <w:div w:id="1024013169">
          <w:marLeft w:val="0"/>
          <w:marRight w:val="0"/>
          <w:marTop w:val="0"/>
          <w:marBottom w:val="0"/>
          <w:divBdr>
            <w:top w:val="none" w:sz="0" w:space="0" w:color="auto"/>
            <w:left w:val="none" w:sz="0" w:space="0" w:color="auto"/>
            <w:bottom w:val="none" w:sz="0" w:space="0" w:color="auto"/>
            <w:right w:val="none" w:sz="0" w:space="0" w:color="auto"/>
          </w:divBdr>
        </w:div>
        <w:div w:id="1127696974">
          <w:marLeft w:val="0"/>
          <w:marRight w:val="0"/>
          <w:marTop w:val="0"/>
          <w:marBottom w:val="0"/>
          <w:divBdr>
            <w:top w:val="none" w:sz="0" w:space="0" w:color="auto"/>
            <w:left w:val="none" w:sz="0" w:space="0" w:color="auto"/>
            <w:bottom w:val="none" w:sz="0" w:space="0" w:color="auto"/>
            <w:right w:val="none" w:sz="0" w:space="0" w:color="auto"/>
          </w:divBdr>
        </w:div>
        <w:div w:id="1284114330">
          <w:marLeft w:val="0"/>
          <w:marRight w:val="0"/>
          <w:marTop w:val="0"/>
          <w:marBottom w:val="0"/>
          <w:divBdr>
            <w:top w:val="none" w:sz="0" w:space="0" w:color="auto"/>
            <w:left w:val="none" w:sz="0" w:space="0" w:color="auto"/>
            <w:bottom w:val="none" w:sz="0" w:space="0" w:color="auto"/>
            <w:right w:val="none" w:sz="0" w:space="0" w:color="auto"/>
          </w:divBdr>
        </w:div>
        <w:div w:id="1354183524">
          <w:marLeft w:val="0"/>
          <w:marRight w:val="0"/>
          <w:marTop w:val="0"/>
          <w:marBottom w:val="0"/>
          <w:divBdr>
            <w:top w:val="none" w:sz="0" w:space="0" w:color="auto"/>
            <w:left w:val="none" w:sz="0" w:space="0" w:color="auto"/>
            <w:bottom w:val="none" w:sz="0" w:space="0" w:color="auto"/>
            <w:right w:val="none" w:sz="0" w:space="0" w:color="auto"/>
          </w:divBdr>
        </w:div>
        <w:div w:id="1365133405">
          <w:marLeft w:val="0"/>
          <w:marRight w:val="0"/>
          <w:marTop w:val="0"/>
          <w:marBottom w:val="0"/>
          <w:divBdr>
            <w:top w:val="none" w:sz="0" w:space="0" w:color="auto"/>
            <w:left w:val="none" w:sz="0" w:space="0" w:color="auto"/>
            <w:bottom w:val="none" w:sz="0" w:space="0" w:color="auto"/>
            <w:right w:val="none" w:sz="0" w:space="0" w:color="auto"/>
          </w:divBdr>
        </w:div>
        <w:div w:id="1425416890">
          <w:marLeft w:val="0"/>
          <w:marRight w:val="0"/>
          <w:marTop w:val="0"/>
          <w:marBottom w:val="0"/>
          <w:divBdr>
            <w:top w:val="none" w:sz="0" w:space="0" w:color="auto"/>
            <w:left w:val="none" w:sz="0" w:space="0" w:color="auto"/>
            <w:bottom w:val="none" w:sz="0" w:space="0" w:color="auto"/>
            <w:right w:val="none" w:sz="0" w:space="0" w:color="auto"/>
          </w:divBdr>
        </w:div>
        <w:div w:id="1429085142">
          <w:marLeft w:val="0"/>
          <w:marRight w:val="0"/>
          <w:marTop w:val="0"/>
          <w:marBottom w:val="0"/>
          <w:divBdr>
            <w:top w:val="none" w:sz="0" w:space="0" w:color="auto"/>
            <w:left w:val="none" w:sz="0" w:space="0" w:color="auto"/>
            <w:bottom w:val="none" w:sz="0" w:space="0" w:color="auto"/>
            <w:right w:val="none" w:sz="0" w:space="0" w:color="auto"/>
          </w:divBdr>
        </w:div>
        <w:div w:id="1670988262">
          <w:marLeft w:val="0"/>
          <w:marRight w:val="0"/>
          <w:marTop w:val="0"/>
          <w:marBottom w:val="0"/>
          <w:divBdr>
            <w:top w:val="none" w:sz="0" w:space="0" w:color="auto"/>
            <w:left w:val="none" w:sz="0" w:space="0" w:color="auto"/>
            <w:bottom w:val="none" w:sz="0" w:space="0" w:color="auto"/>
            <w:right w:val="none" w:sz="0" w:space="0" w:color="auto"/>
          </w:divBdr>
        </w:div>
        <w:div w:id="1696729424">
          <w:marLeft w:val="0"/>
          <w:marRight w:val="0"/>
          <w:marTop w:val="0"/>
          <w:marBottom w:val="0"/>
          <w:divBdr>
            <w:top w:val="none" w:sz="0" w:space="0" w:color="auto"/>
            <w:left w:val="none" w:sz="0" w:space="0" w:color="auto"/>
            <w:bottom w:val="none" w:sz="0" w:space="0" w:color="auto"/>
            <w:right w:val="none" w:sz="0" w:space="0" w:color="auto"/>
          </w:divBdr>
        </w:div>
        <w:div w:id="1804347733">
          <w:marLeft w:val="0"/>
          <w:marRight w:val="0"/>
          <w:marTop w:val="0"/>
          <w:marBottom w:val="0"/>
          <w:divBdr>
            <w:top w:val="none" w:sz="0" w:space="0" w:color="auto"/>
            <w:left w:val="none" w:sz="0" w:space="0" w:color="auto"/>
            <w:bottom w:val="none" w:sz="0" w:space="0" w:color="auto"/>
            <w:right w:val="none" w:sz="0" w:space="0" w:color="auto"/>
          </w:divBdr>
        </w:div>
        <w:div w:id="1896356947">
          <w:marLeft w:val="0"/>
          <w:marRight w:val="0"/>
          <w:marTop w:val="0"/>
          <w:marBottom w:val="0"/>
          <w:divBdr>
            <w:top w:val="none" w:sz="0" w:space="0" w:color="auto"/>
            <w:left w:val="none" w:sz="0" w:space="0" w:color="auto"/>
            <w:bottom w:val="none" w:sz="0" w:space="0" w:color="auto"/>
            <w:right w:val="none" w:sz="0" w:space="0" w:color="auto"/>
          </w:divBdr>
        </w:div>
        <w:div w:id="1982610415">
          <w:marLeft w:val="0"/>
          <w:marRight w:val="0"/>
          <w:marTop w:val="0"/>
          <w:marBottom w:val="0"/>
          <w:divBdr>
            <w:top w:val="none" w:sz="0" w:space="0" w:color="auto"/>
            <w:left w:val="none" w:sz="0" w:space="0" w:color="auto"/>
            <w:bottom w:val="none" w:sz="0" w:space="0" w:color="auto"/>
            <w:right w:val="none" w:sz="0" w:space="0" w:color="auto"/>
          </w:divBdr>
        </w:div>
        <w:div w:id="2049792606">
          <w:marLeft w:val="0"/>
          <w:marRight w:val="0"/>
          <w:marTop w:val="0"/>
          <w:marBottom w:val="0"/>
          <w:divBdr>
            <w:top w:val="none" w:sz="0" w:space="0" w:color="auto"/>
            <w:left w:val="none" w:sz="0" w:space="0" w:color="auto"/>
            <w:bottom w:val="none" w:sz="0" w:space="0" w:color="auto"/>
            <w:right w:val="none" w:sz="0" w:space="0" w:color="auto"/>
          </w:divBdr>
        </w:div>
      </w:divsChild>
    </w:div>
    <w:div w:id="843517900">
      <w:bodyDiv w:val="1"/>
      <w:marLeft w:val="0"/>
      <w:marRight w:val="0"/>
      <w:marTop w:val="0"/>
      <w:marBottom w:val="0"/>
      <w:divBdr>
        <w:top w:val="none" w:sz="0" w:space="0" w:color="auto"/>
        <w:left w:val="none" w:sz="0" w:space="0" w:color="auto"/>
        <w:bottom w:val="none" w:sz="0" w:space="0" w:color="auto"/>
        <w:right w:val="none" w:sz="0" w:space="0" w:color="auto"/>
      </w:divBdr>
    </w:div>
    <w:div w:id="902326603">
      <w:bodyDiv w:val="1"/>
      <w:marLeft w:val="0"/>
      <w:marRight w:val="0"/>
      <w:marTop w:val="0"/>
      <w:marBottom w:val="0"/>
      <w:divBdr>
        <w:top w:val="none" w:sz="0" w:space="0" w:color="auto"/>
        <w:left w:val="none" w:sz="0" w:space="0" w:color="auto"/>
        <w:bottom w:val="none" w:sz="0" w:space="0" w:color="auto"/>
        <w:right w:val="none" w:sz="0" w:space="0" w:color="auto"/>
      </w:divBdr>
      <w:divsChild>
        <w:div w:id="119423159">
          <w:marLeft w:val="0"/>
          <w:marRight w:val="0"/>
          <w:marTop w:val="0"/>
          <w:marBottom w:val="0"/>
          <w:divBdr>
            <w:top w:val="none" w:sz="0" w:space="0" w:color="auto"/>
            <w:left w:val="none" w:sz="0" w:space="0" w:color="auto"/>
            <w:bottom w:val="none" w:sz="0" w:space="0" w:color="auto"/>
            <w:right w:val="none" w:sz="0" w:space="0" w:color="auto"/>
          </w:divBdr>
          <w:divsChild>
            <w:div w:id="196237844">
              <w:marLeft w:val="0"/>
              <w:marRight w:val="0"/>
              <w:marTop w:val="0"/>
              <w:marBottom w:val="0"/>
              <w:divBdr>
                <w:top w:val="none" w:sz="0" w:space="0" w:color="auto"/>
                <w:left w:val="none" w:sz="0" w:space="0" w:color="auto"/>
                <w:bottom w:val="none" w:sz="0" w:space="0" w:color="auto"/>
                <w:right w:val="none" w:sz="0" w:space="0" w:color="auto"/>
              </w:divBdr>
            </w:div>
            <w:div w:id="252905741">
              <w:marLeft w:val="0"/>
              <w:marRight w:val="0"/>
              <w:marTop w:val="0"/>
              <w:marBottom w:val="0"/>
              <w:divBdr>
                <w:top w:val="none" w:sz="0" w:space="0" w:color="auto"/>
                <w:left w:val="none" w:sz="0" w:space="0" w:color="auto"/>
                <w:bottom w:val="none" w:sz="0" w:space="0" w:color="auto"/>
                <w:right w:val="none" w:sz="0" w:space="0" w:color="auto"/>
              </w:divBdr>
            </w:div>
            <w:div w:id="978724176">
              <w:marLeft w:val="0"/>
              <w:marRight w:val="0"/>
              <w:marTop w:val="0"/>
              <w:marBottom w:val="0"/>
              <w:divBdr>
                <w:top w:val="none" w:sz="0" w:space="0" w:color="auto"/>
                <w:left w:val="none" w:sz="0" w:space="0" w:color="auto"/>
                <w:bottom w:val="none" w:sz="0" w:space="0" w:color="auto"/>
                <w:right w:val="none" w:sz="0" w:space="0" w:color="auto"/>
              </w:divBdr>
            </w:div>
            <w:div w:id="1041131630">
              <w:marLeft w:val="0"/>
              <w:marRight w:val="0"/>
              <w:marTop w:val="0"/>
              <w:marBottom w:val="0"/>
              <w:divBdr>
                <w:top w:val="none" w:sz="0" w:space="0" w:color="auto"/>
                <w:left w:val="none" w:sz="0" w:space="0" w:color="auto"/>
                <w:bottom w:val="none" w:sz="0" w:space="0" w:color="auto"/>
                <w:right w:val="none" w:sz="0" w:space="0" w:color="auto"/>
              </w:divBdr>
            </w:div>
            <w:div w:id="1141265899">
              <w:marLeft w:val="0"/>
              <w:marRight w:val="0"/>
              <w:marTop w:val="0"/>
              <w:marBottom w:val="0"/>
              <w:divBdr>
                <w:top w:val="none" w:sz="0" w:space="0" w:color="auto"/>
                <w:left w:val="none" w:sz="0" w:space="0" w:color="auto"/>
                <w:bottom w:val="none" w:sz="0" w:space="0" w:color="auto"/>
                <w:right w:val="none" w:sz="0" w:space="0" w:color="auto"/>
              </w:divBdr>
            </w:div>
            <w:div w:id="1291935143">
              <w:marLeft w:val="0"/>
              <w:marRight w:val="0"/>
              <w:marTop w:val="0"/>
              <w:marBottom w:val="0"/>
              <w:divBdr>
                <w:top w:val="none" w:sz="0" w:space="0" w:color="auto"/>
                <w:left w:val="none" w:sz="0" w:space="0" w:color="auto"/>
                <w:bottom w:val="none" w:sz="0" w:space="0" w:color="auto"/>
                <w:right w:val="none" w:sz="0" w:space="0" w:color="auto"/>
              </w:divBdr>
            </w:div>
            <w:div w:id="1335836546">
              <w:marLeft w:val="0"/>
              <w:marRight w:val="0"/>
              <w:marTop w:val="0"/>
              <w:marBottom w:val="0"/>
              <w:divBdr>
                <w:top w:val="none" w:sz="0" w:space="0" w:color="auto"/>
                <w:left w:val="none" w:sz="0" w:space="0" w:color="auto"/>
                <w:bottom w:val="none" w:sz="0" w:space="0" w:color="auto"/>
                <w:right w:val="none" w:sz="0" w:space="0" w:color="auto"/>
              </w:divBdr>
            </w:div>
            <w:div w:id="1728645571">
              <w:marLeft w:val="0"/>
              <w:marRight w:val="0"/>
              <w:marTop w:val="0"/>
              <w:marBottom w:val="0"/>
              <w:divBdr>
                <w:top w:val="none" w:sz="0" w:space="0" w:color="auto"/>
                <w:left w:val="none" w:sz="0" w:space="0" w:color="auto"/>
                <w:bottom w:val="none" w:sz="0" w:space="0" w:color="auto"/>
                <w:right w:val="none" w:sz="0" w:space="0" w:color="auto"/>
              </w:divBdr>
            </w:div>
            <w:div w:id="1986818175">
              <w:marLeft w:val="0"/>
              <w:marRight w:val="0"/>
              <w:marTop w:val="0"/>
              <w:marBottom w:val="0"/>
              <w:divBdr>
                <w:top w:val="none" w:sz="0" w:space="0" w:color="auto"/>
                <w:left w:val="none" w:sz="0" w:space="0" w:color="auto"/>
                <w:bottom w:val="none" w:sz="0" w:space="0" w:color="auto"/>
                <w:right w:val="none" w:sz="0" w:space="0" w:color="auto"/>
              </w:divBdr>
            </w:div>
          </w:divsChild>
        </w:div>
        <w:div w:id="741874884">
          <w:marLeft w:val="0"/>
          <w:marRight w:val="0"/>
          <w:marTop w:val="0"/>
          <w:marBottom w:val="0"/>
          <w:divBdr>
            <w:top w:val="none" w:sz="0" w:space="0" w:color="auto"/>
            <w:left w:val="none" w:sz="0" w:space="0" w:color="auto"/>
            <w:bottom w:val="none" w:sz="0" w:space="0" w:color="auto"/>
            <w:right w:val="none" w:sz="0" w:space="0" w:color="auto"/>
          </w:divBdr>
          <w:divsChild>
            <w:div w:id="10841674">
              <w:marLeft w:val="0"/>
              <w:marRight w:val="0"/>
              <w:marTop w:val="0"/>
              <w:marBottom w:val="0"/>
              <w:divBdr>
                <w:top w:val="none" w:sz="0" w:space="0" w:color="auto"/>
                <w:left w:val="none" w:sz="0" w:space="0" w:color="auto"/>
                <w:bottom w:val="none" w:sz="0" w:space="0" w:color="auto"/>
                <w:right w:val="none" w:sz="0" w:space="0" w:color="auto"/>
              </w:divBdr>
            </w:div>
            <w:div w:id="120271414">
              <w:marLeft w:val="0"/>
              <w:marRight w:val="0"/>
              <w:marTop w:val="0"/>
              <w:marBottom w:val="0"/>
              <w:divBdr>
                <w:top w:val="none" w:sz="0" w:space="0" w:color="auto"/>
                <w:left w:val="none" w:sz="0" w:space="0" w:color="auto"/>
                <w:bottom w:val="none" w:sz="0" w:space="0" w:color="auto"/>
                <w:right w:val="none" w:sz="0" w:space="0" w:color="auto"/>
              </w:divBdr>
            </w:div>
            <w:div w:id="126362201">
              <w:marLeft w:val="0"/>
              <w:marRight w:val="0"/>
              <w:marTop w:val="0"/>
              <w:marBottom w:val="0"/>
              <w:divBdr>
                <w:top w:val="none" w:sz="0" w:space="0" w:color="auto"/>
                <w:left w:val="none" w:sz="0" w:space="0" w:color="auto"/>
                <w:bottom w:val="none" w:sz="0" w:space="0" w:color="auto"/>
                <w:right w:val="none" w:sz="0" w:space="0" w:color="auto"/>
              </w:divBdr>
            </w:div>
            <w:div w:id="332992579">
              <w:marLeft w:val="0"/>
              <w:marRight w:val="0"/>
              <w:marTop w:val="0"/>
              <w:marBottom w:val="0"/>
              <w:divBdr>
                <w:top w:val="none" w:sz="0" w:space="0" w:color="auto"/>
                <w:left w:val="none" w:sz="0" w:space="0" w:color="auto"/>
                <w:bottom w:val="none" w:sz="0" w:space="0" w:color="auto"/>
                <w:right w:val="none" w:sz="0" w:space="0" w:color="auto"/>
              </w:divBdr>
            </w:div>
            <w:div w:id="366030725">
              <w:marLeft w:val="0"/>
              <w:marRight w:val="0"/>
              <w:marTop w:val="0"/>
              <w:marBottom w:val="0"/>
              <w:divBdr>
                <w:top w:val="none" w:sz="0" w:space="0" w:color="auto"/>
                <w:left w:val="none" w:sz="0" w:space="0" w:color="auto"/>
                <w:bottom w:val="none" w:sz="0" w:space="0" w:color="auto"/>
                <w:right w:val="none" w:sz="0" w:space="0" w:color="auto"/>
              </w:divBdr>
            </w:div>
            <w:div w:id="585576205">
              <w:marLeft w:val="0"/>
              <w:marRight w:val="0"/>
              <w:marTop w:val="0"/>
              <w:marBottom w:val="0"/>
              <w:divBdr>
                <w:top w:val="none" w:sz="0" w:space="0" w:color="auto"/>
                <w:left w:val="none" w:sz="0" w:space="0" w:color="auto"/>
                <w:bottom w:val="none" w:sz="0" w:space="0" w:color="auto"/>
                <w:right w:val="none" w:sz="0" w:space="0" w:color="auto"/>
              </w:divBdr>
            </w:div>
            <w:div w:id="652030919">
              <w:marLeft w:val="0"/>
              <w:marRight w:val="0"/>
              <w:marTop w:val="0"/>
              <w:marBottom w:val="0"/>
              <w:divBdr>
                <w:top w:val="none" w:sz="0" w:space="0" w:color="auto"/>
                <w:left w:val="none" w:sz="0" w:space="0" w:color="auto"/>
                <w:bottom w:val="none" w:sz="0" w:space="0" w:color="auto"/>
                <w:right w:val="none" w:sz="0" w:space="0" w:color="auto"/>
              </w:divBdr>
            </w:div>
            <w:div w:id="750350573">
              <w:marLeft w:val="0"/>
              <w:marRight w:val="0"/>
              <w:marTop w:val="0"/>
              <w:marBottom w:val="0"/>
              <w:divBdr>
                <w:top w:val="none" w:sz="0" w:space="0" w:color="auto"/>
                <w:left w:val="none" w:sz="0" w:space="0" w:color="auto"/>
                <w:bottom w:val="none" w:sz="0" w:space="0" w:color="auto"/>
                <w:right w:val="none" w:sz="0" w:space="0" w:color="auto"/>
              </w:divBdr>
            </w:div>
            <w:div w:id="752777221">
              <w:marLeft w:val="0"/>
              <w:marRight w:val="0"/>
              <w:marTop w:val="0"/>
              <w:marBottom w:val="0"/>
              <w:divBdr>
                <w:top w:val="none" w:sz="0" w:space="0" w:color="auto"/>
                <w:left w:val="none" w:sz="0" w:space="0" w:color="auto"/>
                <w:bottom w:val="none" w:sz="0" w:space="0" w:color="auto"/>
                <w:right w:val="none" w:sz="0" w:space="0" w:color="auto"/>
              </w:divBdr>
            </w:div>
            <w:div w:id="840970789">
              <w:marLeft w:val="0"/>
              <w:marRight w:val="0"/>
              <w:marTop w:val="0"/>
              <w:marBottom w:val="0"/>
              <w:divBdr>
                <w:top w:val="none" w:sz="0" w:space="0" w:color="auto"/>
                <w:left w:val="none" w:sz="0" w:space="0" w:color="auto"/>
                <w:bottom w:val="none" w:sz="0" w:space="0" w:color="auto"/>
                <w:right w:val="none" w:sz="0" w:space="0" w:color="auto"/>
              </w:divBdr>
            </w:div>
            <w:div w:id="922642466">
              <w:marLeft w:val="0"/>
              <w:marRight w:val="0"/>
              <w:marTop w:val="0"/>
              <w:marBottom w:val="0"/>
              <w:divBdr>
                <w:top w:val="none" w:sz="0" w:space="0" w:color="auto"/>
                <w:left w:val="none" w:sz="0" w:space="0" w:color="auto"/>
                <w:bottom w:val="none" w:sz="0" w:space="0" w:color="auto"/>
                <w:right w:val="none" w:sz="0" w:space="0" w:color="auto"/>
              </w:divBdr>
            </w:div>
            <w:div w:id="959650131">
              <w:marLeft w:val="0"/>
              <w:marRight w:val="0"/>
              <w:marTop w:val="0"/>
              <w:marBottom w:val="0"/>
              <w:divBdr>
                <w:top w:val="none" w:sz="0" w:space="0" w:color="auto"/>
                <w:left w:val="none" w:sz="0" w:space="0" w:color="auto"/>
                <w:bottom w:val="none" w:sz="0" w:space="0" w:color="auto"/>
                <w:right w:val="none" w:sz="0" w:space="0" w:color="auto"/>
              </w:divBdr>
            </w:div>
            <w:div w:id="1002585056">
              <w:marLeft w:val="0"/>
              <w:marRight w:val="0"/>
              <w:marTop w:val="0"/>
              <w:marBottom w:val="0"/>
              <w:divBdr>
                <w:top w:val="none" w:sz="0" w:space="0" w:color="auto"/>
                <w:left w:val="none" w:sz="0" w:space="0" w:color="auto"/>
                <w:bottom w:val="none" w:sz="0" w:space="0" w:color="auto"/>
                <w:right w:val="none" w:sz="0" w:space="0" w:color="auto"/>
              </w:divBdr>
            </w:div>
            <w:div w:id="1303270209">
              <w:marLeft w:val="0"/>
              <w:marRight w:val="0"/>
              <w:marTop w:val="0"/>
              <w:marBottom w:val="0"/>
              <w:divBdr>
                <w:top w:val="none" w:sz="0" w:space="0" w:color="auto"/>
                <w:left w:val="none" w:sz="0" w:space="0" w:color="auto"/>
                <w:bottom w:val="none" w:sz="0" w:space="0" w:color="auto"/>
                <w:right w:val="none" w:sz="0" w:space="0" w:color="auto"/>
              </w:divBdr>
            </w:div>
            <w:div w:id="1573278291">
              <w:marLeft w:val="0"/>
              <w:marRight w:val="0"/>
              <w:marTop w:val="0"/>
              <w:marBottom w:val="0"/>
              <w:divBdr>
                <w:top w:val="none" w:sz="0" w:space="0" w:color="auto"/>
                <w:left w:val="none" w:sz="0" w:space="0" w:color="auto"/>
                <w:bottom w:val="none" w:sz="0" w:space="0" w:color="auto"/>
                <w:right w:val="none" w:sz="0" w:space="0" w:color="auto"/>
              </w:divBdr>
            </w:div>
            <w:div w:id="1590044752">
              <w:marLeft w:val="0"/>
              <w:marRight w:val="0"/>
              <w:marTop w:val="0"/>
              <w:marBottom w:val="0"/>
              <w:divBdr>
                <w:top w:val="none" w:sz="0" w:space="0" w:color="auto"/>
                <w:left w:val="none" w:sz="0" w:space="0" w:color="auto"/>
                <w:bottom w:val="none" w:sz="0" w:space="0" w:color="auto"/>
                <w:right w:val="none" w:sz="0" w:space="0" w:color="auto"/>
              </w:divBdr>
            </w:div>
            <w:div w:id="1626353611">
              <w:marLeft w:val="0"/>
              <w:marRight w:val="0"/>
              <w:marTop w:val="0"/>
              <w:marBottom w:val="0"/>
              <w:divBdr>
                <w:top w:val="none" w:sz="0" w:space="0" w:color="auto"/>
                <w:left w:val="none" w:sz="0" w:space="0" w:color="auto"/>
                <w:bottom w:val="none" w:sz="0" w:space="0" w:color="auto"/>
                <w:right w:val="none" w:sz="0" w:space="0" w:color="auto"/>
              </w:divBdr>
            </w:div>
            <w:div w:id="1805926586">
              <w:marLeft w:val="0"/>
              <w:marRight w:val="0"/>
              <w:marTop w:val="0"/>
              <w:marBottom w:val="0"/>
              <w:divBdr>
                <w:top w:val="none" w:sz="0" w:space="0" w:color="auto"/>
                <w:left w:val="none" w:sz="0" w:space="0" w:color="auto"/>
                <w:bottom w:val="none" w:sz="0" w:space="0" w:color="auto"/>
                <w:right w:val="none" w:sz="0" w:space="0" w:color="auto"/>
              </w:divBdr>
            </w:div>
            <w:div w:id="1919707034">
              <w:marLeft w:val="0"/>
              <w:marRight w:val="0"/>
              <w:marTop w:val="0"/>
              <w:marBottom w:val="0"/>
              <w:divBdr>
                <w:top w:val="none" w:sz="0" w:space="0" w:color="auto"/>
                <w:left w:val="none" w:sz="0" w:space="0" w:color="auto"/>
                <w:bottom w:val="none" w:sz="0" w:space="0" w:color="auto"/>
                <w:right w:val="none" w:sz="0" w:space="0" w:color="auto"/>
              </w:divBdr>
            </w:div>
            <w:div w:id="1958172615">
              <w:marLeft w:val="0"/>
              <w:marRight w:val="0"/>
              <w:marTop w:val="0"/>
              <w:marBottom w:val="0"/>
              <w:divBdr>
                <w:top w:val="none" w:sz="0" w:space="0" w:color="auto"/>
                <w:left w:val="none" w:sz="0" w:space="0" w:color="auto"/>
                <w:bottom w:val="none" w:sz="0" w:space="0" w:color="auto"/>
                <w:right w:val="none" w:sz="0" w:space="0" w:color="auto"/>
              </w:divBdr>
            </w:div>
          </w:divsChild>
        </w:div>
        <w:div w:id="874853115">
          <w:marLeft w:val="0"/>
          <w:marRight w:val="0"/>
          <w:marTop w:val="0"/>
          <w:marBottom w:val="0"/>
          <w:divBdr>
            <w:top w:val="none" w:sz="0" w:space="0" w:color="auto"/>
            <w:left w:val="none" w:sz="0" w:space="0" w:color="auto"/>
            <w:bottom w:val="none" w:sz="0" w:space="0" w:color="auto"/>
            <w:right w:val="none" w:sz="0" w:space="0" w:color="auto"/>
          </w:divBdr>
          <w:divsChild>
            <w:div w:id="5644717">
              <w:marLeft w:val="0"/>
              <w:marRight w:val="0"/>
              <w:marTop w:val="0"/>
              <w:marBottom w:val="0"/>
              <w:divBdr>
                <w:top w:val="none" w:sz="0" w:space="0" w:color="auto"/>
                <w:left w:val="none" w:sz="0" w:space="0" w:color="auto"/>
                <w:bottom w:val="none" w:sz="0" w:space="0" w:color="auto"/>
                <w:right w:val="none" w:sz="0" w:space="0" w:color="auto"/>
              </w:divBdr>
            </w:div>
            <w:div w:id="201139377">
              <w:marLeft w:val="0"/>
              <w:marRight w:val="0"/>
              <w:marTop w:val="0"/>
              <w:marBottom w:val="0"/>
              <w:divBdr>
                <w:top w:val="none" w:sz="0" w:space="0" w:color="auto"/>
                <w:left w:val="none" w:sz="0" w:space="0" w:color="auto"/>
                <w:bottom w:val="none" w:sz="0" w:space="0" w:color="auto"/>
                <w:right w:val="none" w:sz="0" w:space="0" w:color="auto"/>
              </w:divBdr>
            </w:div>
            <w:div w:id="213931215">
              <w:marLeft w:val="0"/>
              <w:marRight w:val="0"/>
              <w:marTop w:val="0"/>
              <w:marBottom w:val="0"/>
              <w:divBdr>
                <w:top w:val="none" w:sz="0" w:space="0" w:color="auto"/>
                <w:left w:val="none" w:sz="0" w:space="0" w:color="auto"/>
                <w:bottom w:val="none" w:sz="0" w:space="0" w:color="auto"/>
                <w:right w:val="none" w:sz="0" w:space="0" w:color="auto"/>
              </w:divBdr>
            </w:div>
            <w:div w:id="225990268">
              <w:marLeft w:val="0"/>
              <w:marRight w:val="0"/>
              <w:marTop w:val="0"/>
              <w:marBottom w:val="0"/>
              <w:divBdr>
                <w:top w:val="none" w:sz="0" w:space="0" w:color="auto"/>
                <w:left w:val="none" w:sz="0" w:space="0" w:color="auto"/>
                <w:bottom w:val="none" w:sz="0" w:space="0" w:color="auto"/>
                <w:right w:val="none" w:sz="0" w:space="0" w:color="auto"/>
              </w:divBdr>
            </w:div>
            <w:div w:id="317148938">
              <w:marLeft w:val="0"/>
              <w:marRight w:val="0"/>
              <w:marTop w:val="0"/>
              <w:marBottom w:val="0"/>
              <w:divBdr>
                <w:top w:val="none" w:sz="0" w:space="0" w:color="auto"/>
                <w:left w:val="none" w:sz="0" w:space="0" w:color="auto"/>
                <w:bottom w:val="none" w:sz="0" w:space="0" w:color="auto"/>
                <w:right w:val="none" w:sz="0" w:space="0" w:color="auto"/>
              </w:divBdr>
            </w:div>
            <w:div w:id="363022076">
              <w:marLeft w:val="0"/>
              <w:marRight w:val="0"/>
              <w:marTop w:val="0"/>
              <w:marBottom w:val="0"/>
              <w:divBdr>
                <w:top w:val="none" w:sz="0" w:space="0" w:color="auto"/>
                <w:left w:val="none" w:sz="0" w:space="0" w:color="auto"/>
                <w:bottom w:val="none" w:sz="0" w:space="0" w:color="auto"/>
                <w:right w:val="none" w:sz="0" w:space="0" w:color="auto"/>
              </w:divBdr>
            </w:div>
            <w:div w:id="405686829">
              <w:marLeft w:val="0"/>
              <w:marRight w:val="0"/>
              <w:marTop w:val="0"/>
              <w:marBottom w:val="0"/>
              <w:divBdr>
                <w:top w:val="none" w:sz="0" w:space="0" w:color="auto"/>
                <w:left w:val="none" w:sz="0" w:space="0" w:color="auto"/>
                <w:bottom w:val="none" w:sz="0" w:space="0" w:color="auto"/>
                <w:right w:val="none" w:sz="0" w:space="0" w:color="auto"/>
              </w:divBdr>
            </w:div>
            <w:div w:id="441655085">
              <w:marLeft w:val="0"/>
              <w:marRight w:val="0"/>
              <w:marTop w:val="0"/>
              <w:marBottom w:val="0"/>
              <w:divBdr>
                <w:top w:val="none" w:sz="0" w:space="0" w:color="auto"/>
                <w:left w:val="none" w:sz="0" w:space="0" w:color="auto"/>
                <w:bottom w:val="none" w:sz="0" w:space="0" w:color="auto"/>
                <w:right w:val="none" w:sz="0" w:space="0" w:color="auto"/>
              </w:divBdr>
            </w:div>
            <w:div w:id="600457903">
              <w:marLeft w:val="0"/>
              <w:marRight w:val="0"/>
              <w:marTop w:val="0"/>
              <w:marBottom w:val="0"/>
              <w:divBdr>
                <w:top w:val="none" w:sz="0" w:space="0" w:color="auto"/>
                <w:left w:val="none" w:sz="0" w:space="0" w:color="auto"/>
                <w:bottom w:val="none" w:sz="0" w:space="0" w:color="auto"/>
                <w:right w:val="none" w:sz="0" w:space="0" w:color="auto"/>
              </w:divBdr>
            </w:div>
            <w:div w:id="880749536">
              <w:marLeft w:val="0"/>
              <w:marRight w:val="0"/>
              <w:marTop w:val="0"/>
              <w:marBottom w:val="0"/>
              <w:divBdr>
                <w:top w:val="none" w:sz="0" w:space="0" w:color="auto"/>
                <w:left w:val="none" w:sz="0" w:space="0" w:color="auto"/>
                <w:bottom w:val="none" w:sz="0" w:space="0" w:color="auto"/>
                <w:right w:val="none" w:sz="0" w:space="0" w:color="auto"/>
              </w:divBdr>
            </w:div>
            <w:div w:id="1065571828">
              <w:marLeft w:val="0"/>
              <w:marRight w:val="0"/>
              <w:marTop w:val="0"/>
              <w:marBottom w:val="0"/>
              <w:divBdr>
                <w:top w:val="none" w:sz="0" w:space="0" w:color="auto"/>
                <w:left w:val="none" w:sz="0" w:space="0" w:color="auto"/>
                <w:bottom w:val="none" w:sz="0" w:space="0" w:color="auto"/>
                <w:right w:val="none" w:sz="0" w:space="0" w:color="auto"/>
              </w:divBdr>
            </w:div>
            <w:div w:id="1160121786">
              <w:marLeft w:val="0"/>
              <w:marRight w:val="0"/>
              <w:marTop w:val="0"/>
              <w:marBottom w:val="0"/>
              <w:divBdr>
                <w:top w:val="none" w:sz="0" w:space="0" w:color="auto"/>
                <w:left w:val="none" w:sz="0" w:space="0" w:color="auto"/>
                <w:bottom w:val="none" w:sz="0" w:space="0" w:color="auto"/>
                <w:right w:val="none" w:sz="0" w:space="0" w:color="auto"/>
              </w:divBdr>
            </w:div>
            <w:div w:id="1199392143">
              <w:marLeft w:val="0"/>
              <w:marRight w:val="0"/>
              <w:marTop w:val="0"/>
              <w:marBottom w:val="0"/>
              <w:divBdr>
                <w:top w:val="none" w:sz="0" w:space="0" w:color="auto"/>
                <w:left w:val="none" w:sz="0" w:space="0" w:color="auto"/>
                <w:bottom w:val="none" w:sz="0" w:space="0" w:color="auto"/>
                <w:right w:val="none" w:sz="0" w:space="0" w:color="auto"/>
              </w:divBdr>
            </w:div>
            <w:div w:id="1400203585">
              <w:marLeft w:val="0"/>
              <w:marRight w:val="0"/>
              <w:marTop w:val="0"/>
              <w:marBottom w:val="0"/>
              <w:divBdr>
                <w:top w:val="none" w:sz="0" w:space="0" w:color="auto"/>
                <w:left w:val="none" w:sz="0" w:space="0" w:color="auto"/>
                <w:bottom w:val="none" w:sz="0" w:space="0" w:color="auto"/>
                <w:right w:val="none" w:sz="0" w:space="0" w:color="auto"/>
              </w:divBdr>
            </w:div>
            <w:div w:id="1522817884">
              <w:marLeft w:val="0"/>
              <w:marRight w:val="0"/>
              <w:marTop w:val="0"/>
              <w:marBottom w:val="0"/>
              <w:divBdr>
                <w:top w:val="none" w:sz="0" w:space="0" w:color="auto"/>
                <w:left w:val="none" w:sz="0" w:space="0" w:color="auto"/>
                <w:bottom w:val="none" w:sz="0" w:space="0" w:color="auto"/>
                <w:right w:val="none" w:sz="0" w:space="0" w:color="auto"/>
              </w:divBdr>
            </w:div>
            <w:div w:id="1737506066">
              <w:marLeft w:val="0"/>
              <w:marRight w:val="0"/>
              <w:marTop w:val="0"/>
              <w:marBottom w:val="0"/>
              <w:divBdr>
                <w:top w:val="none" w:sz="0" w:space="0" w:color="auto"/>
                <w:left w:val="none" w:sz="0" w:space="0" w:color="auto"/>
                <w:bottom w:val="none" w:sz="0" w:space="0" w:color="auto"/>
                <w:right w:val="none" w:sz="0" w:space="0" w:color="auto"/>
              </w:divBdr>
            </w:div>
            <w:div w:id="1885209705">
              <w:marLeft w:val="0"/>
              <w:marRight w:val="0"/>
              <w:marTop w:val="0"/>
              <w:marBottom w:val="0"/>
              <w:divBdr>
                <w:top w:val="none" w:sz="0" w:space="0" w:color="auto"/>
                <w:left w:val="none" w:sz="0" w:space="0" w:color="auto"/>
                <w:bottom w:val="none" w:sz="0" w:space="0" w:color="auto"/>
                <w:right w:val="none" w:sz="0" w:space="0" w:color="auto"/>
              </w:divBdr>
            </w:div>
            <w:div w:id="1974940439">
              <w:marLeft w:val="0"/>
              <w:marRight w:val="0"/>
              <w:marTop w:val="0"/>
              <w:marBottom w:val="0"/>
              <w:divBdr>
                <w:top w:val="none" w:sz="0" w:space="0" w:color="auto"/>
                <w:left w:val="none" w:sz="0" w:space="0" w:color="auto"/>
                <w:bottom w:val="none" w:sz="0" w:space="0" w:color="auto"/>
                <w:right w:val="none" w:sz="0" w:space="0" w:color="auto"/>
              </w:divBdr>
            </w:div>
            <w:div w:id="2060279758">
              <w:marLeft w:val="0"/>
              <w:marRight w:val="0"/>
              <w:marTop w:val="0"/>
              <w:marBottom w:val="0"/>
              <w:divBdr>
                <w:top w:val="none" w:sz="0" w:space="0" w:color="auto"/>
                <w:left w:val="none" w:sz="0" w:space="0" w:color="auto"/>
                <w:bottom w:val="none" w:sz="0" w:space="0" w:color="auto"/>
                <w:right w:val="none" w:sz="0" w:space="0" w:color="auto"/>
              </w:divBdr>
            </w:div>
            <w:div w:id="20985497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34439859">
      <w:bodyDiv w:val="1"/>
      <w:marLeft w:val="0"/>
      <w:marRight w:val="0"/>
      <w:marTop w:val="0"/>
      <w:marBottom w:val="0"/>
      <w:divBdr>
        <w:top w:val="none" w:sz="0" w:space="0" w:color="auto"/>
        <w:left w:val="none" w:sz="0" w:space="0" w:color="auto"/>
        <w:bottom w:val="none" w:sz="0" w:space="0" w:color="auto"/>
        <w:right w:val="none" w:sz="0" w:space="0" w:color="auto"/>
      </w:divBdr>
    </w:div>
    <w:div w:id="953828370">
      <w:bodyDiv w:val="1"/>
      <w:marLeft w:val="0"/>
      <w:marRight w:val="0"/>
      <w:marTop w:val="0"/>
      <w:marBottom w:val="0"/>
      <w:divBdr>
        <w:top w:val="none" w:sz="0" w:space="0" w:color="auto"/>
        <w:left w:val="none" w:sz="0" w:space="0" w:color="auto"/>
        <w:bottom w:val="none" w:sz="0" w:space="0" w:color="auto"/>
        <w:right w:val="none" w:sz="0" w:space="0" w:color="auto"/>
      </w:divBdr>
      <w:divsChild>
        <w:div w:id="662882">
          <w:marLeft w:val="0"/>
          <w:marRight w:val="0"/>
          <w:marTop w:val="0"/>
          <w:marBottom w:val="0"/>
          <w:divBdr>
            <w:top w:val="none" w:sz="0" w:space="0" w:color="auto"/>
            <w:left w:val="none" w:sz="0" w:space="0" w:color="auto"/>
            <w:bottom w:val="none" w:sz="0" w:space="0" w:color="auto"/>
            <w:right w:val="none" w:sz="0" w:space="0" w:color="auto"/>
          </w:divBdr>
        </w:div>
        <w:div w:id="22174567">
          <w:marLeft w:val="0"/>
          <w:marRight w:val="0"/>
          <w:marTop w:val="0"/>
          <w:marBottom w:val="0"/>
          <w:divBdr>
            <w:top w:val="none" w:sz="0" w:space="0" w:color="auto"/>
            <w:left w:val="none" w:sz="0" w:space="0" w:color="auto"/>
            <w:bottom w:val="none" w:sz="0" w:space="0" w:color="auto"/>
            <w:right w:val="none" w:sz="0" w:space="0" w:color="auto"/>
          </w:divBdr>
        </w:div>
        <w:div w:id="141779506">
          <w:marLeft w:val="0"/>
          <w:marRight w:val="0"/>
          <w:marTop w:val="0"/>
          <w:marBottom w:val="0"/>
          <w:divBdr>
            <w:top w:val="none" w:sz="0" w:space="0" w:color="auto"/>
            <w:left w:val="none" w:sz="0" w:space="0" w:color="auto"/>
            <w:bottom w:val="none" w:sz="0" w:space="0" w:color="auto"/>
            <w:right w:val="none" w:sz="0" w:space="0" w:color="auto"/>
          </w:divBdr>
        </w:div>
        <w:div w:id="142738061">
          <w:marLeft w:val="0"/>
          <w:marRight w:val="0"/>
          <w:marTop w:val="0"/>
          <w:marBottom w:val="0"/>
          <w:divBdr>
            <w:top w:val="none" w:sz="0" w:space="0" w:color="auto"/>
            <w:left w:val="none" w:sz="0" w:space="0" w:color="auto"/>
            <w:bottom w:val="none" w:sz="0" w:space="0" w:color="auto"/>
            <w:right w:val="none" w:sz="0" w:space="0" w:color="auto"/>
          </w:divBdr>
        </w:div>
        <w:div w:id="262885841">
          <w:marLeft w:val="0"/>
          <w:marRight w:val="0"/>
          <w:marTop w:val="0"/>
          <w:marBottom w:val="0"/>
          <w:divBdr>
            <w:top w:val="none" w:sz="0" w:space="0" w:color="auto"/>
            <w:left w:val="none" w:sz="0" w:space="0" w:color="auto"/>
            <w:bottom w:val="none" w:sz="0" w:space="0" w:color="auto"/>
            <w:right w:val="none" w:sz="0" w:space="0" w:color="auto"/>
          </w:divBdr>
        </w:div>
        <w:div w:id="323780500">
          <w:marLeft w:val="0"/>
          <w:marRight w:val="0"/>
          <w:marTop w:val="0"/>
          <w:marBottom w:val="0"/>
          <w:divBdr>
            <w:top w:val="none" w:sz="0" w:space="0" w:color="auto"/>
            <w:left w:val="none" w:sz="0" w:space="0" w:color="auto"/>
            <w:bottom w:val="none" w:sz="0" w:space="0" w:color="auto"/>
            <w:right w:val="none" w:sz="0" w:space="0" w:color="auto"/>
          </w:divBdr>
        </w:div>
        <w:div w:id="367072912">
          <w:marLeft w:val="0"/>
          <w:marRight w:val="0"/>
          <w:marTop w:val="0"/>
          <w:marBottom w:val="0"/>
          <w:divBdr>
            <w:top w:val="none" w:sz="0" w:space="0" w:color="auto"/>
            <w:left w:val="none" w:sz="0" w:space="0" w:color="auto"/>
            <w:bottom w:val="none" w:sz="0" w:space="0" w:color="auto"/>
            <w:right w:val="none" w:sz="0" w:space="0" w:color="auto"/>
          </w:divBdr>
        </w:div>
        <w:div w:id="394744489">
          <w:marLeft w:val="0"/>
          <w:marRight w:val="0"/>
          <w:marTop w:val="0"/>
          <w:marBottom w:val="0"/>
          <w:divBdr>
            <w:top w:val="none" w:sz="0" w:space="0" w:color="auto"/>
            <w:left w:val="none" w:sz="0" w:space="0" w:color="auto"/>
            <w:bottom w:val="none" w:sz="0" w:space="0" w:color="auto"/>
            <w:right w:val="none" w:sz="0" w:space="0" w:color="auto"/>
          </w:divBdr>
        </w:div>
        <w:div w:id="509949009">
          <w:marLeft w:val="0"/>
          <w:marRight w:val="0"/>
          <w:marTop w:val="0"/>
          <w:marBottom w:val="0"/>
          <w:divBdr>
            <w:top w:val="none" w:sz="0" w:space="0" w:color="auto"/>
            <w:left w:val="none" w:sz="0" w:space="0" w:color="auto"/>
            <w:bottom w:val="none" w:sz="0" w:space="0" w:color="auto"/>
            <w:right w:val="none" w:sz="0" w:space="0" w:color="auto"/>
          </w:divBdr>
        </w:div>
        <w:div w:id="525094289">
          <w:marLeft w:val="0"/>
          <w:marRight w:val="0"/>
          <w:marTop w:val="0"/>
          <w:marBottom w:val="0"/>
          <w:divBdr>
            <w:top w:val="none" w:sz="0" w:space="0" w:color="auto"/>
            <w:left w:val="none" w:sz="0" w:space="0" w:color="auto"/>
            <w:bottom w:val="none" w:sz="0" w:space="0" w:color="auto"/>
            <w:right w:val="none" w:sz="0" w:space="0" w:color="auto"/>
          </w:divBdr>
        </w:div>
        <w:div w:id="704989283">
          <w:marLeft w:val="0"/>
          <w:marRight w:val="0"/>
          <w:marTop w:val="0"/>
          <w:marBottom w:val="0"/>
          <w:divBdr>
            <w:top w:val="none" w:sz="0" w:space="0" w:color="auto"/>
            <w:left w:val="none" w:sz="0" w:space="0" w:color="auto"/>
            <w:bottom w:val="none" w:sz="0" w:space="0" w:color="auto"/>
            <w:right w:val="none" w:sz="0" w:space="0" w:color="auto"/>
          </w:divBdr>
        </w:div>
        <w:div w:id="738478105">
          <w:marLeft w:val="0"/>
          <w:marRight w:val="0"/>
          <w:marTop w:val="0"/>
          <w:marBottom w:val="0"/>
          <w:divBdr>
            <w:top w:val="none" w:sz="0" w:space="0" w:color="auto"/>
            <w:left w:val="none" w:sz="0" w:space="0" w:color="auto"/>
            <w:bottom w:val="none" w:sz="0" w:space="0" w:color="auto"/>
            <w:right w:val="none" w:sz="0" w:space="0" w:color="auto"/>
          </w:divBdr>
        </w:div>
        <w:div w:id="764543222">
          <w:marLeft w:val="0"/>
          <w:marRight w:val="0"/>
          <w:marTop w:val="0"/>
          <w:marBottom w:val="0"/>
          <w:divBdr>
            <w:top w:val="none" w:sz="0" w:space="0" w:color="auto"/>
            <w:left w:val="none" w:sz="0" w:space="0" w:color="auto"/>
            <w:bottom w:val="none" w:sz="0" w:space="0" w:color="auto"/>
            <w:right w:val="none" w:sz="0" w:space="0" w:color="auto"/>
          </w:divBdr>
        </w:div>
        <w:div w:id="823157639">
          <w:marLeft w:val="0"/>
          <w:marRight w:val="0"/>
          <w:marTop w:val="0"/>
          <w:marBottom w:val="0"/>
          <w:divBdr>
            <w:top w:val="none" w:sz="0" w:space="0" w:color="auto"/>
            <w:left w:val="none" w:sz="0" w:space="0" w:color="auto"/>
            <w:bottom w:val="none" w:sz="0" w:space="0" w:color="auto"/>
            <w:right w:val="none" w:sz="0" w:space="0" w:color="auto"/>
          </w:divBdr>
        </w:div>
        <w:div w:id="952906617">
          <w:marLeft w:val="0"/>
          <w:marRight w:val="0"/>
          <w:marTop w:val="0"/>
          <w:marBottom w:val="0"/>
          <w:divBdr>
            <w:top w:val="none" w:sz="0" w:space="0" w:color="auto"/>
            <w:left w:val="none" w:sz="0" w:space="0" w:color="auto"/>
            <w:bottom w:val="none" w:sz="0" w:space="0" w:color="auto"/>
            <w:right w:val="none" w:sz="0" w:space="0" w:color="auto"/>
          </w:divBdr>
        </w:div>
        <w:div w:id="1069495972">
          <w:marLeft w:val="0"/>
          <w:marRight w:val="0"/>
          <w:marTop w:val="0"/>
          <w:marBottom w:val="0"/>
          <w:divBdr>
            <w:top w:val="none" w:sz="0" w:space="0" w:color="auto"/>
            <w:left w:val="none" w:sz="0" w:space="0" w:color="auto"/>
            <w:bottom w:val="none" w:sz="0" w:space="0" w:color="auto"/>
            <w:right w:val="none" w:sz="0" w:space="0" w:color="auto"/>
          </w:divBdr>
        </w:div>
        <w:div w:id="1113090321">
          <w:marLeft w:val="0"/>
          <w:marRight w:val="0"/>
          <w:marTop w:val="0"/>
          <w:marBottom w:val="0"/>
          <w:divBdr>
            <w:top w:val="none" w:sz="0" w:space="0" w:color="auto"/>
            <w:left w:val="none" w:sz="0" w:space="0" w:color="auto"/>
            <w:bottom w:val="none" w:sz="0" w:space="0" w:color="auto"/>
            <w:right w:val="none" w:sz="0" w:space="0" w:color="auto"/>
          </w:divBdr>
        </w:div>
        <w:div w:id="1190754041">
          <w:marLeft w:val="0"/>
          <w:marRight w:val="0"/>
          <w:marTop w:val="0"/>
          <w:marBottom w:val="0"/>
          <w:divBdr>
            <w:top w:val="none" w:sz="0" w:space="0" w:color="auto"/>
            <w:left w:val="none" w:sz="0" w:space="0" w:color="auto"/>
            <w:bottom w:val="none" w:sz="0" w:space="0" w:color="auto"/>
            <w:right w:val="none" w:sz="0" w:space="0" w:color="auto"/>
          </w:divBdr>
        </w:div>
        <w:div w:id="1201239026">
          <w:marLeft w:val="0"/>
          <w:marRight w:val="0"/>
          <w:marTop w:val="0"/>
          <w:marBottom w:val="0"/>
          <w:divBdr>
            <w:top w:val="none" w:sz="0" w:space="0" w:color="auto"/>
            <w:left w:val="none" w:sz="0" w:space="0" w:color="auto"/>
            <w:bottom w:val="none" w:sz="0" w:space="0" w:color="auto"/>
            <w:right w:val="none" w:sz="0" w:space="0" w:color="auto"/>
          </w:divBdr>
        </w:div>
        <w:div w:id="1257667656">
          <w:marLeft w:val="0"/>
          <w:marRight w:val="0"/>
          <w:marTop w:val="0"/>
          <w:marBottom w:val="0"/>
          <w:divBdr>
            <w:top w:val="none" w:sz="0" w:space="0" w:color="auto"/>
            <w:left w:val="none" w:sz="0" w:space="0" w:color="auto"/>
            <w:bottom w:val="none" w:sz="0" w:space="0" w:color="auto"/>
            <w:right w:val="none" w:sz="0" w:space="0" w:color="auto"/>
          </w:divBdr>
        </w:div>
        <w:div w:id="1403673150">
          <w:marLeft w:val="0"/>
          <w:marRight w:val="0"/>
          <w:marTop w:val="0"/>
          <w:marBottom w:val="0"/>
          <w:divBdr>
            <w:top w:val="none" w:sz="0" w:space="0" w:color="auto"/>
            <w:left w:val="none" w:sz="0" w:space="0" w:color="auto"/>
            <w:bottom w:val="none" w:sz="0" w:space="0" w:color="auto"/>
            <w:right w:val="none" w:sz="0" w:space="0" w:color="auto"/>
          </w:divBdr>
        </w:div>
        <w:div w:id="1483809556">
          <w:marLeft w:val="0"/>
          <w:marRight w:val="0"/>
          <w:marTop w:val="0"/>
          <w:marBottom w:val="0"/>
          <w:divBdr>
            <w:top w:val="none" w:sz="0" w:space="0" w:color="auto"/>
            <w:left w:val="none" w:sz="0" w:space="0" w:color="auto"/>
            <w:bottom w:val="none" w:sz="0" w:space="0" w:color="auto"/>
            <w:right w:val="none" w:sz="0" w:space="0" w:color="auto"/>
          </w:divBdr>
        </w:div>
        <w:div w:id="1503548412">
          <w:marLeft w:val="0"/>
          <w:marRight w:val="0"/>
          <w:marTop w:val="0"/>
          <w:marBottom w:val="0"/>
          <w:divBdr>
            <w:top w:val="none" w:sz="0" w:space="0" w:color="auto"/>
            <w:left w:val="none" w:sz="0" w:space="0" w:color="auto"/>
            <w:bottom w:val="none" w:sz="0" w:space="0" w:color="auto"/>
            <w:right w:val="none" w:sz="0" w:space="0" w:color="auto"/>
          </w:divBdr>
        </w:div>
        <w:div w:id="1569412310">
          <w:marLeft w:val="0"/>
          <w:marRight w:val="0"/>
          <w:marTop w:val="0"/>
          <w:marBottom w:val="0"/>
          <w:divBdr>
            <w:top w:val="none" w:sz="0" w:space="0" w:color="auto"/>
            <w:left w:val="none" w:sz="0" w:space="0" w:color="auto"/>
            <w:bottom w:val="none" w:sz="0" w:space="0" w:color="auto"/>
            <w:right w:val="none" w:sz="0" w:space="0" w:color="auto"/>
          </w:divBdr>
        </w:div>
        <w:div w:id="1616866228">
          <w:marLeft w:val="0"/>
          <w:marRight w:val="0"/>
          <w:marTop w:val="0"/>
          <w:marBottom w:val="0"/>
          <w:divBdr>
            <w:top w:val="none" w:sz="0" w:space="0" w:color="auto"/>
            <w:left w:val="none" w:sz="0" w:space="0" w:color="auto"/>
            <w:bottom w:val="none" w:sz="0" w:space="0" w:color="auto"/>
            <w:right w:val="none" w:sz="0" w:space="0" w:color="auto"/>
          </w:divBdr>
        </w:div>
        <w:div w:id="1746026000">
          <w:marLeft w:val="0"/>
          <w:marRight w:val="0"/>
          <w:marTop w:val="0"/>
          <w:marBottom w:val="0"/>
          <w:divBdr>
            <w:top w:val="none" w:sz="0" w:space="0" w:color="auto"/>
            <w:left w:val="none" w:sz="0" w:space="0" w:color="auto"/>
            <w:bottom w:val="none" w:sz="0" w:space="0" w:color="auto"/>
            <w:right w:val="none" w:sz="0" w:space="0" w:color="auto"/>
          </w:divBdr>
        </w:div>
        <w:div w:id="1978028015">
          <w:marLeft w:val="0"/>
          <w:marRight w:val="0"/>
          <w:marTop w:val="0"/>
          <w:marBottom w:val="0"/>
          <w:divBdr>
            <w:top w:val="none" w:sz="0" w:space="0" w:color="auto"/>
            <w:left w:val="none" w:sz="0" w:space="0" w:color="auto"/>
            <w:bottom w:val="none" w:sz="0" w:space="0" w:color="auto"/>
            <w:right w:val="none" w:sz="0" w:space="0" w:color="auto"/>
          </w:divBdr>
        </w:div>
      </w:divsChild>
    </w:div>
    <w:div w:id="993682067">
      <w:bodyDiv w:val="1"/>
      <w:marLeft w:val="0"/>
      <w:marRight w:val="0"/>
      <w:marTop w:val="0"/>
      <w:marBottom w:val="0"/>
      <w:divBdr>
        <w:top w:val="none" w:sz="0" w:space="0" w:color="auto"/>
        <w:left w:val="none" w:sz="0" w:space="0" w:color="auto"/>
        <w:bottom w:val="none" w:sz="0" w:space="0" w:color="auto"/>
        <w:right w:val="none" w:sz="0" w:space="0" w:color="auto"/>
      </w:divBdr>
      <w:divsChild>
        <w:div w:id="165023110">
          <w:marLeft w:val="0"/>
          <w:marRight w:val="0"/>
          <w:marTop w:val="0"/>
          <w:marBottom w:val="0"/>
          <w:divBdr>
            <w:top w:val="none" w:sz="0" w:space="0" w:color="auto"/>
            <w:left w:val="none" w:sz="0" w:space="0" w:color="auto"/>
            <w:bottom w:val="none" w:sz="0" w:space="0" w:color="auto"/>
            <w:right w:val="none" w:sz="0" w:space="0" w:color="auto"/>
          </w:divBdr>
        </w:div>
        <w:div w:id="172692348">
          <w:marLeft w:val="0"/>
          <w:marRight w:val="0"/>
          <w:marTop w:val="0"/>
          <w:marBottom w:val="0"/>
          <w:divBdr>
            <w:top w:val="none" w:sz="0" w:space="0" w:color="auto"/>
            <w:left w:val="none" w:sz="0" w:space="0" w:color="auto"/>
            <w:bottom w:val="none" w:sz="0" w:space="0" w:color="auto"/>
            <w:right w:val="none" w:sz="0" w:space="0" w:color="auto"/>
          </w:divBdr>
        </w:div>
        <w:div w:id="238759905">
          <w:marLeft w:val="0"/>
          <w:marRight w:val="0"/>
          <w:marTop w:val="0"/>
          <w:marBottom w:val="0"/>
          <w:divBdr>
            <w:top w:val="none" w:sz="0" w:space="0" w:color="auto"/>
            <w:left w:val="none" w:sz="0" w:space="0" w:color="auto"/>
            <w:bottom w:val="none" w:sz="0" w:space="0" w:color="auto"/>
            <w:right w:val="none" w:sz="0" w:space="0" w:color="auto"/>
          </w:divBdr>
        </w:div>
        <w:div w:id="265700625">
          <w:marLeft w:val="0"/>
          <w:marRight w:val="0"/>
          <w:marTop w:val="0"/>
          <w:marBottom w:val="0"/>
          <w:divBdr>
            <w:top w:val="none" w:sz="0" w:space="0" w:color="auto"/>
            <w:left w:val="none" w:sz="0" w:space="0" w:color="auto"/>
            <w:bottom w:val="none" w:sz="0" w:space="0" w:color="auto"/>
            <w:right w:val="none" w:sz="0" w:space="0" w:color="auto"/>
          </w:divBdr>
        </w:div>
        <w:div w:id="378365403">
          <w:marLeft w:val="0"/>
          <w:marRight w:val="0"/>
          <w:marTop w:val="0"/>
          <w:marBottom w:val="0"/>
          <w:divBdr>
            <w:top w:val="none" w:sz="0" w:space="0" w:color="auto"/>
            <w:left w:val="none" w:sz="0" w:space="0" w:color="auto"/>
            <w:bottom w:val="none" w:sz="0" w:space="0" w:color="auto"/>
            <w:right w:val="none" w:sz="0" w:space="0" w:color="auto"/>
          </w:divBdr>
        </w:div>
        <w:div w:id="687869439">
          <w:marLeft w:val="0"/>
          <w:marRight w:val="0"/>
          <w:marTop w:val="0"/>
          <w:marBottom w:val="0"/>
          <w:divBdr>
            <w:top w:val="none" w:sz="0" w:space="0" w:color="auto"/>
            <w:left w:val="none" w:sz="0" w:space="0" w:color="auto"/>
            <w:bottom w:val="none" w:sz="0" w:space="0" w:color="auto"/>
            <w:right w:val="none" w:sz="0" w:space="0" w:color="auto"/>
          </w:divBdr>
        </w:div>
        <w:div w:id="981540607">
          <w:marLeft w:val="0"/>
          <w:marRight w:val="0"/>
          <w:marTop w:val="0"/>
          <w:marBottom w:val="0"/>
          <w:divBdr>
            <w:top w:val="none" w:sz="0" w:space="0" w:color="auto"/>
            <w:left w:val="none" w:sz="0" w:space="0" w:color="auto"/>
            <w:bottom w:val="none" w:sz="0" w:space="0" w:color="auto"/>
            <w:right w:val="none" w:sz="0" w:space="0" w:color="auto"/>
          </w:divBdr>
        </w:div>
        <w:div w:id="1163163771">
          <w:marLeft w:val="0"/>
          <w:marRight w:val="0"/>
          <w:marTop w:val="0"/>
          <w:marBottom w:val="0"/>
          <w:divBdr>
            <w:top w:val="none" w:sz="0" w:space="0" w:color="auto"/>
            <w:left w:val="none" w:sz="0" w:space="0" w:color="auto"/>
            <w:bottom w:val="none" w:sz="0" w:space="0" w:color="auto"/>
            <w:right w:val="none" w:sz="0" w:space="0" w:color="auto"/>
          </w:divBdr>
        </w:div>
        <w:div w:id="1223952869">
          <w:marLeft w:val="0"/>
          <w:marRight w:val="0"/>
          <w:marTop w:val="0"/>
          <w:marBottom w:val="0"/>
          <w:divBdr>
            <w:top w:val="none" w:sz="0" w:space="0" w:color="auto"/>
            <w:left w:val="none" w:sz="0" w:space="0" w:color="auto"/>
            <w:bottom w:val="none" w:sz="0" w:space="0" w:color="auto"/>
            <w:right w:val="none" w:sz="0" w:space="0" w:color="auto"/>
          </w:divBdr>
        </w:div>
        <w:div w:id="1520388197">
          <w:marLeft w:val="0"/>
          <w:marRight w:val="0"/>
          <w:marTop w:val="0"/>
          <w:marBottom w:val="0"/>
          <w:divBdr>
            <w:top w:val="none" w:sz="0" w:space="0" w:color="auto"/>
            <w:left w:val="none" w:sz="0" w:space="0" w:color="auto"/>
            <w:bottom w:val="none" w:sz="0" w:space="0" w:color="auto"/>
            <w:right w:val="none" w:sz="0" w:space="0" w:color="auto"/>
          </w:divBdr>
        </w:div>
        <w:div w:id="1627815690">
          <w:marLeft w:val="0"/>
          <w:marRight w:val="0"/>
          <w:marTop w:val="0"/>
          <w:marBottom w:val="0"/>
          <w:divBdr>
            <w:top w:val="none" w:sz="0" w:space="0" w:color="auto"/>
            <w:left w:val="none" w:sz="0" w:space="0" w:color="auto"/>
            <w:bottom w:val="none" w:sz="0" w:space="0" w:color="auto"/>
            <w:right w:val="none" w:sz="0" w:space="0" w:color="auto"/>
          </w:divBdr>
        </w:div>
        <w:div w:id="1908176731">
          <w:marLeft w:val="0"/>
          <w:marRight w:val="0"/>
          <w:marTop w:val="0"/>
          <w:marBottom w:val="0"/>
          <w:divBdr>
            <w:top w:val="none" w:sz="0" w:space="0" w:color="auto"/>
            <w:left w:val="none" w:sz="0" w:space="0" w:color="auto"/>
            <w:bottom w:val="none" w:sz="0" w:space="0" w:color="auto"/>
            <w:right w:val="none" w:sz="0" w:space="0" w:color="auto"/>
          </w:divBdr>
        </w:div>
        <w:div w:id="2076315963">
          <w:marLeft w:val="0"/>
          <w:marRight w:val="0"/>
          <w:marTop w:val="0"/>
          <w:marBottom w:val="0"/>
          <w:divBdr>
            <w:top w:val="none" w:sz="0" w:space="0" w:color="auto"/>
            <w:left w:val="none" w:sz="0" w:space="0" w:color="auto"/>
            <w:bottom w:val="none" w:sz="0" w:space="0" w:color="auto"/>
            <w:right w:val="none" w:sz="0" w:space="0" w:color="auto"/>
          </w:divBdr>
        </w:div>
      </w:divsChild>
    </w:div>
    <w:div w:id="1007051468">
      <w:bodyDiv w:val="1"/>
      <w:marLeft w:val="0"/>
      <w:marRight w:val="0"/>
      <w:marTop w:val="0"/>
      <w:marBottom w:val="0"/>
      <w:divBdr>
        <w:top w:val="none" w:sz="0" w:space="0" w:color="auto"/>
        <w:left w:val="none" w:sz="0" w:space="0" w:color="auto"/>
        <w:bottom w:val="none" w:sz="0" w:space="0" w:color="auto"/>
        <w:right w:val="none" w:sz="0" w:space="0" w:color="auto"/>
      </w:divBdr>
      <w:divsChild>
        <w:div w:id="656148259">
          <w:marLeft w:val="0"/>
          <w:marRight w:val="0"/>
          <w:marTop w:val="0"/>
          <w:marBottom w:val="0"/>
          <w:divBdr>
            <w:top w:val="none" w:sz="0" w:space="0" w:color="auto"/>
            <w:left w:val="none" w:sz="0" w:space="0" w:color="auto"/>
            <w:bottom w:val="none" w:sz="0" w:space="0" w:color="auto"/>
            <w:right w:val="none" w:sz="0" w:space="0" w:color="auto"/>
          </w:divBdr>
          <w:divsChild>
            <w:div w:id="397023301">
              <w:marLeft w:val="0"/>
              <w:marRight w:val="0"/>
              <w:marTop w:val="0"/>
              <w:marBottom w:val="0"/>
              <w:divBdr>
                <w:top w:val="none" w:sz="0" w:space="0" w:color="auto"/>
                <w:left w:val="none" w:sz="0" w:space="0" w:color="auto"/>
                <w:bottom w:val="none" w:sz="0" w:space="0" w:color="auto"/>
                <w:right w:val="none" w:sz="0" w:space="0" w:color="auto"/>
              </w:divBdr>
            </w:div>
          </w:divsChild>
        </w:div>
        <w:div w:id="1537965033">
          <w:marLeft w:val="0"/>
          <w:marRight w:val="0"/>
          <w:marTop w:val="0"/>
          <w:marBottom w:val="0"/>
          <w:divBdr>
            <w:top w:val="none" w:sz="0" w:space="0" w:color="auto"/>
            <w:left w:val="none" w:sz="0" w:space="0" w:color="auto"/>
            <w:bottom w:val="none" w:sz="0" w:space="0" w:color="auto"/>
            <w:right w:val="none" w:sz="0" w:space="0" w:color="auto"/>
          </w:divBdr>
          <w:divsChild>
            <w:div w:id="11006368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28218882">
      <w:bodyDiv w:val="1"/>
      <w:marLeft w:val="0"/>
      <w:marRight w:val="0"/>
      <w:marTop w:val="0"/>
      <w:marBottom w:val="0"/>
      <w:divBdr>
        <w:top w:val="none" w:sz="0" w:space="0" w:color="auto"/>
        <w:left w:val="none" w:sz="0" w:space="0" w:color="auto"/>
        <w:bottom w:val="none" w:sz="0" w:space="0" w:color="auto"/>
        <w:right w:val="none" w:sz="0" w:space="0" w:color="auto"/>
      </w:divBdr>
      <w:divsChild>
        <w:div w:id="1574775826">
          <w:marLeft w:val="0"/>
          <w:marRight w:val="0"/>
          <w:marTop w:val="0"/>
          <w:marBottom w:val="0"/>
          <w:divBdr>
            <w:top w:val="none" w:sz="0" w:space="0" w:color="auto"/>
            <w:left w:val="none" w:sz="0" w:space="0" w:color="auto"/>
            <w:bottom w:val="none" w:sz="0" w:space="0" w:color="auto"/>
            <w:right w:val="none" w:sz="0" w:space="0" w:color="auto"/>
          </w:divBdr>
          <w:divsChild>
            <w:div w:id="849637253">
              <w:marLeft w:val="0"/>
              <w:marRight w:val="0"/>
              <w:marTop w:val="0"/>
              <w:marBottom w:val="0"/>
              <w:divBdr>
                <w:top w:val="none" w:sz="0" w:space="0" w:color="auto"/>
                <w:left w:val="none" w:sz="0" w:space="0" w:color="auto"/>
                <w:bottom w:val="none" w:sz="0" w:space="0" w:color="auto"/>
                <w:right w:val="none" w:sz="0" w:space="0" w:color="auto"/>
              </w:divBdr>
              <w:divsChild>
                <w:div w:id="1610896368">
                  <w:marLeft w:val="0"/>
                  <w:marRight w:val="0"/>
                  <w:marTop w:val="0"/>
                  <w:marBottom w:val="0"/>
                  <w:divBdr>
                    <w:top w:val="none" w:sz="0" w:space="0" w:color="auto"/>
                    <w:left w:val="none" w:sz="0" w:space="0" w:color="auto"/>
                    <w:bottom w:val="none" w:sz="0" w:space="0" w:color="auto"/>
                    <w:right w:val="none" w:sz="0" w:space="0" w:color="auto"/>
                  </w:divBdr>
                  <w:divsChild>
                    <w:div w:id="2057586545">
                      <w:marLeft w:val="0"/>
                      <w:marRight w:val="0"/>
                      <w:marTop w:val="0"/>
                      <w:marBottom w:val="0"/>
                      <w:divBdr>
                        <w:top w:val="none" w:sz="0" w:space="0" w:color="auto"/>
                        <w:left w:val="none" w:sz="0" w:space="0" w:color="auto"/>
                        <w:bottom w:val="none" w:sz="0" w:space="0" w:color="auto"/>
                        <w:right w:val="none" w:sz="0" w:space="0" w:color="auto"/>
                      </w:divBdr>
                      <w:divsChild>
                        <w:div w:id="613946596">
                          <w:marLeft w:val="0"/>
                          <w:marRight w:val="0"/>
                          <w:marTop w:val="0"/>
                          <w:marBottom w:val="0"/>
                          <w:divBdr>
                            <w:top w:val="none" w:sz="0" w:space="0" w:color="auto"/>
                            <w:left w:val="none" w:sz="0" w:space="0" w:color="auto"/>
                            <w:bottom w:val="none" w:sz="0" w:space="0" w:color="auto"/>
                            <w:right w:val="none" w:sz="0" w:space="0" w:color="auto"/>
                          </w:divBdr>
                          <w:divsChild>
                            <w:div w:id="1476870817">
                              <w:marLeft w:val="0"/>
                              <w:marRight w:val="0"/>
                              <w:marTop w:val="0"/>
                              <w:marBottom w:val="0"/>
                              <w:divBdr>
                                <w:top w:val="none" w:sz="0" w:space="0" w:color="auto"/>
                                <w:left w:val="none" w:sz="0" w:space="0" w:color="auto"/>
                                <w:bottom w:val="none" w:sz="0" w:space="0" w:color="auto"/>
                                <w:right w:val="none" w:sz="0" w:space="0" w:color="auto"/>
                              </w:divBdr>
                              <w:divsChild>
                                <w:div w:id="1098528254">
                                  <w:marLeft w:val="0"/>
                                  <w:marRight w:val="0"/>
                                  <w:marTop w:val="0"/>
                                  <w:marBottom w:val="0"/>
                                  <w:divBdr>
                                    <w:top w:val="none" w:sz="0" w:space="0" w:color="auto"/>
                                    <w:left w:val="none" w:sz="0" w:space="0" w:color="auto"/>
                                    <w:bottom w:val="none" w:sz="0" w:space="0" w:color="auto"/>
                                    <w:right w:val="none" w:sz="0" w:space="0" w:color="auto"/>
                                  </w:divBdr>
                                  <w:divsChild>
                                    <w:div w:id="1974214189">
                                      <w:marLeft w:val="0"/>
                                      <w:marRight w:val="0"/>
                                      <w:marTop w:val="0"/>
                                      <w:marBottom w:val="0"/>
                                      <w:divBdr>
                                        <w:top w:val="none" w:sz="0" w:space="0" w:color="auto"/>
                                        <w:left w:val="none" w:sz="0" w:space="0" w:color="auto"/>
                                        <w:bottom w:val="none" w:sz="0" w:space="0" w:color="auto"/>
                                        <w:right w:val="none" w:sz="0" w:space="0" w:color="auto"/>
                                      </w:divBdr>
                                      <w:divsChild>
                                        <w:div w:id="1474104344">
                                          <w:marLeft w:val="0"/>
                                          <w:marRight w:val="0"/>
                                          <w:marTop w:val="0"/>
                                          <w:marBottom w:val="0"/>
                                          <w:divBdr>
                                            <w:top w:val="none" w:sz="0" w:space="0" w:color="auto"/>
                                            <w:left w:val="none" w:sz="0" w:space="0" w:color="auto"/>
                                            <w:bottom w:val="none" w:sz="0" w:space="0" w:color="auto"/>
                                            <w:right w:val="none" w:sz="0" w:space="0" w:color="auto"/>
                                          </w:divBdr>
                                          <w:divsChild>
                                            <w:div w:id="1872763101">
                                              <w:marLeft w:val="0"/>
                                              <w:marRight w:val="0"/>
                                              <w:marTop w:val="0"/>
                                              <w:marBottom w:val="0"/>
                                              <w:divBdr>
                                                <w:top w:val="none" w:sz="0" w:space="0" w:color="auto"/>
                                                <w:left w:val="none" w:sz="0" w:space="0" w:color="auto"/>
                                                <w:bottom w:val="none" w:sz="0" w:space="0" w:color="auto"/>
                                                <w:right w:val="none" w:sz="0" w:space="0" w:color="auto"/>
                                              </w:divBdr>
                                              <w:divsChild>
                                                <w:div w:id="65958392">
                                                  <w:marLeft w:val="0"/>
                                                  <w:marRight w:val="0"/>
                                                  <w:marTop w:val="0"/>
                                                  <w:marBottom w:val="0"/>
                                                  <w:divBdr>
                                                    <w:top w:val="none" w:sz="0" w:space="0" w:color="auto"/>
                                                    <w:left w:val="none" w:sz="0" w:space="0" w:color="auto"/>
                                                    <w:bottom w:val="none" w:sz="0" w:space="0" w:color="auto"/>
                                                    <w:right w:val="none" w:sz="0" w:space="0" w:color="auto"/>
                                                  </w:divBdr>
                                                  <w:divsChild>
                                                    <w:div w:id="1391807907">
                                                      <w:marLeft w:val="0"/>
                                                      <w:marRight w:val="0"/>
                                                      <w:marTop w:val="0"/>
                                                      <w:marBottom w:val="0"/>
                                                      <w:divBdr>
                                                        <w:top w:val="none" w:sz="0" w:space="0" w:color="auto"/>
                                                        <w:left w:val="none" w:sz="0" w:space="0" w:color="auto"/>
                                                        <w:bottom w:val="none" w:sz="0" w:space="0" w:color="auto"/>
                                                        <w:right w:val="none" w:sz="0" w:space="0" w:color="auto"/>
                                                      </w:divBdr>
                                                      <w:divsChild>
                                                        <w:div w:id="2108381399">
                                                          <w:marLeft w:val="0"/>
                                                          <w:marRight w:val="0"/>
                                                          <w:marTop w:val="0"/>
                                                          <w:marBottom w:val="0"/>
                                                          <w:divBdr>
                                                            <w:top w:val="none" w:sz="0" w:space="0" w:color="auto"/>
                                                            <w:left w:val="none" w:sz="0" w:space="0" w:color="auto"/>
                                                            <w:bottom w:val="none" w:sz="0" w:space="0" w:color="auto"/>
                                                            <w:right w:val="none" w:sz="0" w:space="0" w:color="auto"/>
                                                          </w:divBdr>
                                                          <w:divsChild>
                                                            <w:div w:id="1715542254">
                                                              <w:marLeft w:val="0"/>
                                                              <w:marRight w:val="0"/>
                                                              <w:marTop w:val="0"/>
                                                              <w:marBottom w:val="0"/>
                                                              <w:divBdr>
                                                                <w:top w:val="none" w:sz="0" w:space="0" w:color="auto"/>
                                                                <w:left w:val="none" w:sz="0" w:space="0" w:color="auto"/>
                                                                <w:bottom w:val="none" w:sz="0" w:space="0" w:color="auto"/>
                                                                <w:right w:val="none" w:sz="0" w:space="0" w:color="auto"/>
                                                              </w:divBdr>
                                                              <w:divsChild>
                                                                <w:div w:id="199246432">
                                                                  <w:marLeft w:val="0"/>
                                                                  <w:marRight w:val="0"/>
                                                                  <w:marTop w:val="0"/>
                                                                  <w:marBottom w:val="0"/>
                                                                  <w:divBdr>
                                                                    <w:top w:val="none" w:sz="0" w:space="0" w:color="auto"/>
                                                                    <w:left w:val="none" w:sz="0" w:space="0" w:color="auto"/>
                                                                    <w:bottom w:val="none" w:sz="0" w:space="0" w:color="auto"/>
                                                                    <w:right w:val="none" w:sz="0" w:space="0" w:color="auto"/>
                                                                  </w:divBdr>
                                                                  <w:divsChild>
                                                                    <w:div w:id="790826229">
                                                                      <w:marLeft w:val="0"/>
                                                                      <w:marRight w:val="0"/>
                                                                      <w:marTop w:val="0"/>
                                                                      <w:marBottom w:val="0"/>
                                                                      <w:divBdr>
                                                                        <w:top w:val="none" w:sz="0" w:space="0" w:color="auto"/>
                                                                        <w:left w:val="none" w:sz="0" w:space="0" w:color="auto"/>
                                                                        <w:bottom w:val="none" w:sz="0" w:space="0" w:color="auto"/>
                                                                        <w:right w:val="none" w:sz="0" w:space="0" w:color="auto"/>
                                                                      </w:divBdr>
                                                                      <w:divsChild>
                                                                        <w:div w:id="941956589">
                                                                          <w:marLeft w:val="0"/>
                                                                          <w:marRight w:val="0"/>
                                                                          <w:marTop w:val="0"/>
                                                                          <w:marBottom w:val="0"/>
                                                                          <w:divBdr>
                                                                            <w:top w:val="none" w:sz="0" w:space="0" w:color="auto"/>
                                                                            <w:left w:val="none" w:sz="0" w:space="0" w:color="auto"/>
                                                                            <w:bottom w:val="none" w:sz="0" w:space="0" w:color="auto"/>
                                                                            <w:right w:val="none" w:sz="0" w:space="0" w:color="auto"/>
                                                                          </w:divBdr>
                                                                          <w:divsChild>
                                                                            <w:div w:id="14776017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059010364">
      <w:bodyDiv w:val="1"/>
      <w:marLeft w:val="0"/>
      <w:marRight w:val="0"/>
      <w:marTop w:val="0"/>
      <w:marBottom w:val="0"/>
      <w:divBdr>
        <w:top w:val="none" w:sz="0" w:space="0" w:color="auto"/>
        <w:left w:val="none" w:sz="0" w:space="0" w:color="auto"/>
        <w:bottom w:val="none" w:sz="0" w:space="0" w:color="auto"/>
        <w:right w:val="none" w:sz="0" w:space="0" w:color="auto"/>
      </w:divBdr>
      <w:divsChild>
        <w:div w:id="1917323179">
          <w:marLeft w:val="0"/>
          <w:marRight w:val="0"/>
          <w:marTop w:val="0"/>
          <w:marBottom w:val="0"/>
          <w:divBdr>
            <w:top w:val="none" w:sz="0" w:space="0" w:color="auto"/>
            <w:left w:val="none" w:sz="0" w:space="0" w:color="auto"/>
            <w:bottom w:val="none" w:sz="0" w:space="0" w:color="auto"/>
            <w:right w:val="none" w:sz="0" w:space="0" w:color="auto"/>
          </w:divBdr>
          <w:divsChild>
            <w:div w:id="1989750069">
              <w:marLeft w:val="0"/>
              <w:marRight w:val="0"/>
              <w:marTop w:val="0"/>
              <w:marBottom w:val="0"/>
              <w:divBdr>
                <w:top w:val="none" w:sz="0" w:space="0" w:color="auto"/>
                <w:left w:val="none" w:sz="0" w:space="0" w:color="auto"/>
                <w:bottom w:val="none" w:sz="0" w:space="0" w:color="auto"/>
                <w:right w:val="none" w:sz="0" w:space="0" w:color="auto"/>
              </w:divBdr>
              <w:divsChild>
                <w:div w:id="1339893162">
                  <w:marLeft w:val="0"/>
                  <w:marRight w:val="0"/>
                  <w:marTop w:val="0"/>
                  <w:marBottom w:val="0"/>
                  <w:divBdr>
                    <w:top w:val="none" w:sz="0" w:space="0" w:color="auto"/>
                    <w:left w:val="none" w:sz="0" w:space="0" w:color="auto"/>
                    <w:bottom w:val="none" w:sz="0" w:space="0" w:color="auto"/>
                    <w:right w:val="none" w:sz="0" w:space="0" w:color="auto"/>
                  </w:divBdr>
                  <w:divsChild>
                    <w:div w:id="745811056">
                      <w:marLeft w:val="0"/>
                      <w:marRight w:val="0"/>
                      <w:marTop w:val="0"/>
                      <w:marBottom w:val="0"/>
                      <w:divBdr>
                        <w:top w:val="none" w:sz="0" w:space="0" w:color="auto"/>
                        <w:left w:val="none" w:sz="0" w:space="0" w:color="auto"/>
                        <w:bottom w:val="none" w:sz="0" w:space="0" w:color="auto"/>
                        <w:right w:val="none" w:sz="0" w:space="0" w:color="auto"/>
                      </w:divBdr>
                      <w:divsChild>
                        <w:div w:id="848985471">
                          <w:marLeft w:val="0"/>
                          <w:marRight w:val="0"/>
                          <w:marTop w:val="0"/>
                          <w:marBottom w:val="0"/>
                          <w:divBdr>
                            <w:top w:val="none" w:sz="0" w:space="0" w:color="auto"/>
                            <w:left w:val="none" w:sz="0" w:space="0" w:color="auto"/>
                            <w:bottom w:val="none" w:sz="0" w:space="0" w:color="auto"/>
                            <w:right w:val="none" w:sz="0" w:space="0" w:color="auto"/>
                          </w:divBdr>
                          <w:divsChild>
                            <w:div w:id="1018577966">
                              <w:marLeft w:val="0"/>
                              <w:marRight w:val="0"/>
                              <w:marTop w:val="0"/>
                              <w:marBottom w:val="0"/>
                              <w:divBdr>
                                <w:top w:val="none" w:sz="0" w:space="0" w:color="auto"/>
                                <w:left w:val="none" w:sz="0" w:space="0" w:color="auto"/>
                                <w:bottom w:val="none" w:sz="0" w:space="0" w:color="auto"/>
                                <w:right w:val="none" w:sz="0" w:space="0" w:color="auto"/>
                              </w:divBdr>
                              <w:divsChild>
                                <w:div w:id="1864518826">
                                  <w:marLeft w:val="0"/>
                                  <w:marRight w:val="0"/>
                                  <w:marTop w:val="0"/>
                                  <w:marBottom w:val="0"/>
                                  <w:divBdr>
                                    <w:top w:val="none" w:sz="0" w:space="0" w:color="auto"/>
                                    <w:left w:val="none" w:sz="0" w:space="0" w:color="auto"/>
                                    <w:bottom w:val="none" w:sz="0" w:space="0" w:color="auto"/>
                                    <w:right w:val="none" w:sz="0" w:space="0" w:color="auto"/>
                                  </w:divBdr>
                                  <w:divsChild>
                                    <w:div w:id="601454296">
                                      <w:marLeft w:val="0"/>
                                      <w:marRight w:val="0"/>
                                      <w:marTop w:val="0"/>
                                      <w:marBottom w:val="0"/>
                                      <w:divBdr>
                                        <w:top w:val="none" w:sz="0" w:space="0" w:color="auto"/>
                                        <w:left w:val="none" w:sz="0" w:space="0" w:color="auto"/>
                                        <w:bottom w:val="none" w:sz="0" w:space="0" w:color="auto"/>
                                        <w:right w:val="none" w:sz="0" w:space="0" w:color="auto"/>
                                      </w:divBdr>
                                      <w:divsChild>
                                        <w:div w:id="1178159140">
                                          <w:marLeft w:val="0"/>
                                          <w:marRight w:val="0"/>
                                          <w:marTop w:val="0"/>
                                          <w:marBottom w:val="0"/>
                                          <w:divBdr>
                                            <w:top w:val="none" w:sz="0" w:space="0" w:color="auto"/>
                                            <w:left w:val="none" w:sz="0" w:space="0" w:color="auto"/>
                                            <w:bottom w:val="none" w:sz="0" w:space="0" w:color="auto"/>
                                            <w:right w:val="none" w:sz="0" w:space="0" w:color="auto"/>
                                          </w:divBdr>
                                          <w:divsChild>
                                            <w:div w:id="1481074874">
                                              <w:marLeft w:val="0"/>
                                              <w:marRight w:val="0"/>
                                              <w:marTop w:val="0"/>
                                              <w:marBottom w:val="0"/>
                                              <w:divBdr>
                                                <w:top w:val="none" w:sz="0" w:space="0" w:color="auto"/>
                                                <w:left w:val="none" w:sz="0" w:space="0" w:color="auto"/>
                                                <w:bottom w:val="none" w:sz="0" w:space="0" w:color="auto"/>
                                                <w:right w:val="none" w:sz="0" w:space="0" w:color="auto"/>
                                              </w:divBdr>
                                              <w:divsChild>
                                                <w:div w:id="293294805">
                                                  <w:marLeft w:val="0"/>
                                                  <w:marRight w:val="0"/>
                                                  <w:marTop w:val="0"/>
                                                  <w:marBottom w:val="0"/>
                                                  <w:divBdr>
                                                    <w:top w:val="none" w:sz="0" w:space="0" w:color="auto"/>
                                                    <w:left w:val="none" w:sz="0" w:space="0" w:color="auto"/>
                                                    <w:bottom w:val="none" w:sz="0" w:space="0" w:color="auto"/>
                                                    <w:right w:val="none" w:sz="0" w:space="0" w:color="auto"/>
                                                  </w:divBdr>
                                                  <w:divsChild>
                                                    <w:div w:id="1450515672">
                                                      <w:marLeft w:val="0"/>
                                                      <w:marRight w:val="0"/>
                                                      <w:marTop w:val="0"/>
                                                      <w:marBottom w:val="0"/>
                                                      <w:divBdr>
                                                        <w:top w:val="none" w:sz="0" w:space="0" w:color="auto"/>
                                                        <w:left w:val="none" w:sz="0" w:space="0" w:color="auto"/>
                                                        <w:bottom w:val="none" w:sz="0" w:space="0" w:color="auto"/>
                                                        <w:right w:val="none" w:sz="0" w:space="0" w:color="auto"/>
                                                      </w:divBdr>
                                                      <w:divsChild>
                                                        <w:div w:id="190455082">
                                                          <w:marLeft w:val="0"/>
                                                          <w:marRight w:val="0"/>
                                                          <w:marTop w:val="0"/>
                                                          <w:marBottom w:val="0"/>
                                                          <w:divBdr>
                                                            <w:top w:val="none" w:sz="0" w:space="0" w:color="auto"/>
                                                            <w:left w:val="none" w:sz="0" w:space="0" w:color="auto"/>
                                                            <w:bottom w:val="none" w:sz="0" w:space="0" w:color="auto"/>
                                                            <w:right w:val="none" w:sz="0" w:space="0" w:color="auto"/>
                                                          </w:divBdr>
                                                          <w:divsChild>
                                                            <w:div w:id="44066413">
                                                              <w:marLeft w:val="0"/>
                                                              <w:marRight w:val="0"/>
                                                              <w:marTop w:val="0"/>
                                                              <w:marBottom w:val="0"/>
                                                              <w:divBdr>
                                                                <w:top w:val="none" w:sz="0" w:space="0" w:color="auto"/>
                                                                <w:left w:val="none" w:sz="0" w:space="0" w:color="auto"/>
                                                                <w:bottom w:val="none" w:sz="0" w:space="0" w:color="auto"/>
                                                                <w:right w:val="none" w:sz="0" w:space="0" w:color="auto"/>
                                                              </w:divBdr>
                                                              <w:divsChild>
                                                                <w:div w:id="886837152">
                                                                  <w:marLeft w:val="0"/>
                                                                  <w:marRight w:val="0"/>
                                                                  <w:marTop w:val="0"/>
                                                                  <w:marBottom w:val="0"/>
                                                                  <w:divBdr>
                                                                    <w:top w:val="none" w:sz="0" w:space="0" w:color="auto"/>
                                                                    <w:left w:val="none" w:sz="0" w:space="0" w:color="auto"/>
                                                                    <w:bottom w:val="none" w:sz="0" w:space="0" w:color="auto"/>
                                                                    <w:right w:val="none" w:sz="0" w:space="0" w:color="auto"/>
                                                                  </w:divBdr>
                                                                  <w:divsChild>
                                                                    <w:div w:id="272321836">
                                                                      <w:marLeft w:val="0"/>
                                                                      <w:marRight w:val="0"/>
                                                                      <w:marTop w:val="0"/>
                                                                      <w:marBottom w:val="0"/>
                                                                      <w:divBdr>
                                                                        <w:top w:val="none" w:sz="0" w:space="0" w:color="auto"/>
                                                                        <w:left w:val="none" w:sz="0" w:space="0" w:color="auto"/>
                                                                        <w:bottom w:val="none" w:sz="0" w:space="0" w:color="auto"/>
                                                                        <w:right w:val="none" w:sz="0" w:space="0" w:color="auto"/>
                                                                      </w:divBdr>
                                                                      <w:divsChild>
                                                                        <w:div w:id="472523185">
                                                                          <w:marLeft w:val="0"/>
                                                                          <w:marRight w:val="0"/>
                                                                          <w:marTop w:val="0"/>
                                                                          <w:marBottom w:val="0"/>
                                                                          <w:divBdr>
                                                                            <w:top w:val="none" w:sz="0" w:space="0" w:color="auto"/>
                                                                            <w:left w:val="none" w:sz="0" w:space="0" w:color="auto"/>
                                                                            <w:bottom w:val="none" w:sz="0" w:space="0" w:color="auto"/>
                                                                            <w:right w:val="none" w:sz="0" w:space="0" w:color="auto"/>
                                                                          </w:divBdr>
                                                                          <w:divsChild>
                                                                            <w:div w:id="17551256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064183912">
      <w:bodyDiv w:val="1"/>
      <w:marLeft w:val="0"/>
      <w:marRight w:val="0"/>
      <w:marTop w:val="0"/>
      <w:marBottom w:val="0"/>
      <w:divBdr>
        <w:top w:val="none" w:sz="0" w:space="0" w:color="auto"/>
        <w:left w:val="none" w:sz="0" w:space="0" w:color="auto"/>
        <w:bottom w:val="none" w:sz="0" w:space="0" w:color="auto"/>
        <w:right w:val="none" w:sz="0" w:space="0" w:color="auto"/>
      </w:divBdr>
    </w:div>
    <w:div w:id="1064523554">
      <w:bodyDiv w:val="1"/>
      <w:marLeft w:val="0"/>
      <w:marRight w:val="0"/>
      <w:marTop w:val="0"/>
      <w:marBottom w:val="0"/>
      <w:divBdr>
        <w:top w:val="none" w:sz="0" w:space="0" w:color="auto"/>
        <w:left w:val="none" w:sz="0" w:space="0" w:color="auto"/>
        <w:bottom w:val="none" w:sz="0" w:space="0" w:color="auto"/>
        <w:right w:val="none" w:sz="0" w:space="0" w:color="auto"/>
      </w:divBdr>
    </w:div>
    <w:div w:id="1065184135">
      <w:bodyDiv w:val="1"/>
      <w:marLeft w:val="0"/>
      <w:marRight w:val="0"/>
      <w:marTop w:val="0"/>
      <w:marBottom w:val="0"/>
      <w:divBdr>
        <w:top w:val="none" w:sz="0" w:space="0" w:color="auto"/>
        <w:left w:val="none" w:sz="0" w:space="0" w:color="auto"/>
        <w:bottom w:val="none" w:sz="0" w:space="0" w:color="auto"/>
        <w:right w:val="none" w:sz="0" w:space="0" w:color="auto"/>
      </w:divBdr>
    </w:div>
    <w:div w:id="1074013272">
      <w:bodyDiv w:val="1"/>
      <w:marLeft w:val="0"/>
      <w:marRight w:val="0"/>
      <w:marTop w:val="0"/>
      <w:marBottom w:val="0"/>
      <w:divBdr>
        <w:top w:val="none" w:sz="0" w:space="0" w:color="auto"/>
        <w:left w:val="none" w:sz="0" w:space="0" w:color="auto"/>
        <w:bottom w:val="none" w:sz="0" w:space="0" w:color="auto"/>
        <w:right w:val="none" w:sz="0" w:space="0" w:color="auto"/>
      </w:divBdr>
    </w:div>
    <w:div w:id="1074859830">
      <w:bodyDiv w:val="1"/>
      <w:marLeft w:val="0"/>
      <w:marRight w:val="0"/>
      <w:marTop w:val="0"/>
      <w:marBottom w:val="0"/>
      <w:divBdr>
        <w:top w:val="none" w:sz="0" w:space="0" w:color="auto"/>
        <w:left w:val="none" w:sz="0" w:space="0" w:color="auto"/>
        <w:bottom w:val="none" w:sz="0" w:space="0" w:color="auto"/>
        <w:right w:val="none" w:sz="0" w:space="0" w:color="auto"/>
      </w:divBdr>
    </w:div>
    <w:div w:id="1100877994">
      <w:bodyDiv w:val="1"/>
      <w:marLeft w:val="0"/>
      <w:marRight w:val="0"/>
      <w:marTop w:val="0"/>
      <w:marBottom w:val="0"/>
      <w:divBdr>
        <w:top w:val="none" w:sz="0" w:space="0" w:color="auto"/>
        <w:left w:val="none" w:sz="0" w:space="0" w:color="auto"/>
        <w:bottom w:val="none" w:sz="0" w:space="0" w:color="auto"/>
        <w:right w:val="none" w:sz="0" w:space="0" w:color="auto"/>
      </w:divBdr>
    </w:div>
    <w:div w:id="1156074018">
      <w:bodyDiv w:val="1"/>
      <w:marLeft w:val="0"/>
      <w:marRight w:val="0"/>
      <w:marTop w:val="0"/>
      <w:marBottom w:val="0"/>
      <w:divBdr>
        <w:top w:val="none" w:sz="0" w:space="0" w:color="auto"/>
        <w:left w:val="none" w:sz="0" w:space="0" w:color="auto"/>
        <w:bottom w:val="none" w:sz="0" w:space="0" w:color="auto"/>
        <w:right w:val="none" w:sz="0" w:space="0" w:color="auto"/>
      </w:divBdr>
      <w:divsChild>
        <w:div w:id="92407793">
          <w:marLeft w:val="0"/>
          <w:marRight w:val="0"/>
          <w:marTop w:val="0"/>
          <w:marBottom w:val="0"/>
          <w:divBdr>
            <w:top w:val="none" w:sz="0" w:space="0" w:color="auto"/>
            <w:left w:val="none" w:sz="0" w:space="0" w:color="auto"/>
            <w:bottom w:val="none" w:sz="0" w:space="0" w:color="auto"/>
            <w:right w:val="none" w:sz="0" w:space="0" w:color="auto"/>
          </w:divBdr>
        </w:div>
        <w:div w:id="100804050">
          <w:marLeft w:val="0"/>
          <w:marRight w:val="0"/>
          <w:marTop w:val="0"/>
          <w:marBottom w:val="0"/>
          <w:divBdr>
            <w:top w:val="none" w:sz="0" w:space="0" w:color="auto"/>
            <w:left w:val="none" w:sz="0" w:space="0" w:color="auto"/>
            <w:bottom w:val="none" w:sz="0" w:space="0" w:color="auto"/>
            <w:right w:val="none" w:sz="0" w:space="0" w:color="auto"/>
          </w:divBdr>
        </w:div>
        <w:div w:id="229077607">
          <w:marLeft w:val="0"/>
          <w:marRight w:val="0"/>
          <w:marTop w:val="0"/>
          <w:marBottom w:val="0"/>
          <w:divBdr>
            <w:top w:val="none" w:sz="0" w:space="0" w:color="auto"/>
            <w:left w:val="none" w:sz="0" w:space="0" w:color="auto"/>
            <w:bottom w:val="none" w:sz="0" w:space="0" w:color="auto"/>
            <w:right w:val="none" w:sz="0" w:space="0" w:color="auto"/>
          </w:divBdr>
        </w:div>
        <w:div w:id="258369655">
          <w:marLeft w:val="0"/>
          <w:marRight w:val="0"/>
          <w:marTop w:val="0"/>
          <w:marBottom w:val="0"/>
          <w:divBdr>
            <w:top w:val="none" w:sz="0" w:space="0" w:color="auto"/>
            <w:left w:val="none" w:sz="0" w:space="0" w:color="auto"/>
            <w:bottom w:val="none" w:sz="0" w:space="0" w:color="auto"/>
            <w:right w:val="none" w:sz="0" w:space="0" w:color="auto"/>
          </w:divBdr>
        </w:div>
        <w:div w:id="329715893">
          <w:marLeft w:val="0"/>
          <w:marRight w:val="0"/>
          <w:marTop w:val="0"/>
          <w:marBottom w:val="0"/>
          <w:divBdr>
            <w:top w:val="none" w:sz="0" w:space="0" w:color="auto"/>
            <w:left w:val="none" w:sz="0" w:space="0" w:color="auto"/>
            <w:bottom w:val="none" w:sz="0" w:space="0" w:color="auto"/>
            <w:right w:val="none" w:sz="0" w:space="0" w:color="auto"/>
          </w:divBdr>
        </w:div>
        <w:div w:id="333650587">
          <w:marLeft w:val="0"/>
          <w:marRight w:val="0"/>
          <w:marTop w:val="0"/>
          <w:marBottom w:val="0"/>
          <w:divBdr>
            <w:top w:val="none" w:sz="0" w:space="0" w:color="auto"/>
            <w:left w:val="none" w:sz="0" w:space="0" w:color="auto"/>
            <w:bottom w:val="none" w:sz="0" w:space="0" w:color="auto"/>
            <w:right w:val="none" w:sz="0" w:space="0" w:color="auto"/>
          </w:divBdr>
        </w:div>
        <w:div w:id="654719421">
          <w:marLeft w:val="0"/>
          <w:marRight w:val="0"/>
          <w:marTop w:val="0"/>
          <w:marBottom w:val="0"/>
          <w:divBdr>
            <w:top w:val="none" w:sz="0" w:space="0" w:color="auto"/>
            <w:left w:val="none" w:sz="0" w:space="0" w:color="auto"/>
            <w:bottom w:val="none" w:sz="0" w:space="0" w:color="auto"/>
            <w:right w:val="none" w:sz="0" w:space="0" w:color="auto"/>
          </w:divBdr>
        </w:div>
        <w:div w:id="803041030">
          <w:marLeft w:val="0"/>
          <w:marRight w:val="0"/>
          <w:marTop w:val="0"/>
          <w:marBottom w:val="0"/>
          <w:divBdr>
            <w:top w:val="none" w:sz="0" w:space="0" w:color="auto"/>
            <w:left w:val="none" w:sz="0" w:space="0" w:color="auto"/>
            <w:bottom w:val="none" w:sz="0" w:space="0" w:color="auto"/>
            <w:right w:val="none" w:sz="0" w:space="0" w:color="auto"/>
          </w:divBdr>
        </w:div>
        <w:div w:id="864171360">
          <w:marLeft w:val="0"/>
          <w:marRight w:val="0"/>
          <w:marTop w:val="0"/>
          <w:marBottom w:val="0"/>
          <w:divBdr>
            <w:top w:val="none" w:sz="0" w:space="0" w:color="auto"/>
            <w:left w:val="none" w:sz="0" w:space="0" w:color="auto"/>
            <w:bottom w:val="none" w:sz="0" w:space="0" w:color="auto"/>
            <w:right w:val="none" w:sz="0" w:space="0" w:color="auto"/>
          </w:divBdr>
        </w:div>
        <w:div w:id="958295574">
          <w:marLeft w:val="0"/>
          <w:marRight w:val="0"/>
          <w:marTop w:val="0"/>
          <w:marBottom w:val="0"/>
          <w:divBdr>
            <w:top w:val="none" w:sz="0" w:space="0" w:color="auto"/>
            <w:left w:val="none" w:sz="0" w:space="0" w:color="auto"/>
            <w:bottom w:val="none" w:sz="0" w:space="0" w:color="auto"/>
            <w:right w:val="none" w:sz="0" w:space="0" w:color="auto"/>
          </w:divBdr>
        </w:div>
        <w:div w:id="1145242351">
          <w:marLeft w:val="0"/>
          <w:marRight w:val="0"/>
          <w:marTop w:val="0"/>
          <w:marBottom w:val="0"/>
          <w:divBdr>
            <w:top w:val="none" w:sz="0" w:space="0" w:color="auto"/>
            <w:left w:val="none" w:sz="0" w:space="0" w:color="auto"/>
            <w:bottom w:val="none" w:sz="0" w:space="0" w:color="auto"/>
            <w:right w:val="none" w:sz="0" w:space="0" w:color="auto"/>
          </w:divBdr>
        </w:div>
        <w:div w:id="1231310253">
          <w:marLeft w:val="0"/>
          <w:marRight w:val="0"/>
          <w:marTop w:val="0"/>
          <w:marBottom w:val="0"/>
          <w:divBdr>
            <w:top w:val="none" w:sz="0" w:space="0" w:color="auto"/>
            <w:left w:val="none" w:sz="0" w:space="0" w:color="auto"/>
            <w:bottom w:val="none" w:sz="0" w:space="0" w:color="auto"/>
            <w:right w:val="none" w:sz="0" w:space="0" w:color="auto"/>
          </w:divBdr>
        </w:div>
        <w:div w:id="1494183942">
          <w:marLeft w:val="0"/>
          <w:marRight w:val="0"/>
          <w:marTop w:val="0"/>
          <w:marBottom w:val="0"/>
          <w:divBdr>
            <w:top w:val="none" w:sz="0" w:space="0" w:color="auto"/>
            <w:left w:val="none" w:sz="0" w:space="0" w:color="auto"/>
            <w:bottom w:val="none" w:sz="0" w:space="0" w:color="auto"/>
            <w:right w:val="none" w:sz="0" w:space="0" w:color="auto"/>
          </w:divBdr>
        </w:div>
        <w:div w:id="1502041539">
          <w:marLeft w:val="0"/>
          <w:marRight w:val="0"/>
          <w:marTop w:val="0"/>
          <w:marBottom w:val="0"/>
          <w:divBdr>
            <w:top w:val="none" w:sz="0" w:space="0" w:color="auto"/>
            <w:left w:val="none" w:sz="0" w:space="0" w:color="auto"/>
            <w:bottom w:val="none" w:sz="0" w:space="0" w:color="auto"/>
            <w:right w:val="none" w:sz="0" w:space="0" w:color="auto"/>
          </w:divBdr>
        </w:div>
        <w:div w:id="1840653572">
          <w:marLeft w:val="0"/>
          <w:marRight w:val="0"/>
          <w:marTop w:val="0"/>
          <w:marBottom w:val="0"/>
          <w:divBdr>
            <w:top w:val="none" w:sz="0" w:space="0" w:color="auto"/>
            <w:left w:val="none" w:sz="0" w:space="0" w:color="auto"/>
            <w:bottom w:val="none" w:sz="0" w:space="0" w:color="auto"/>
            <w:right w:val="none" w:sz="0" w:space="0" w:color="auto"/>
          </w:divBdr>
        </w:div>
      </w:divsChild>
    </w:div>
    <w:div w:id="1184635830">
      <w:bodyDiv w:val="1"/>
      <w:marLeft w:val="0"/>
      <w:marRight w:val="0"/>
      <w:marTop w:val="0"/>
      <w:marBottom w:val="0"/>
      <w:divBdr>
        <w:top w:val="none" w:sz="0" w:space="0" w:color="auto"/>
        <w:left w:val="none" w:sz="0" w:space="0" w:color="auto"/>
        <w:bottom w:val="none" w:sz="0" w:space="0" w:color="auto"/>
        <w:right w:val="none" w:sz="0" w:space="0" w:color="auto"/>
      </w:divBdr>
    </w:div>
    <w:div w:id="1225094939">
      <w:bodyDiv w:val="1"/>
      <w:marLeft w:val="0"/>
      <w:marRight w:val="0"/>
      <w:marTop w:val="0"/>
      <w:marBottom w:val="0"/>
      <w:divBdr>
        <w:top w:val="none" w:sz="0" w:space="0" w:color="auto"/>
        <w:left w:val="none" w:sz="0" w:space="0" w:color="auto"/>
        <w:bottom w:val="none" w:sz="0" w:space="0" w:color="auto"/>
        <w:right w:val="none" w:sz="0" w:space="0" w:color="auto"/>
      </w:divBdr>
    </w:div>
    <w:div w:id="1236939445">
      <w:bodyDiv w:val="1"/>
      <w:marLeft w:val="0"/>
      <w:marRight w:val="0"/>
      <w:marTop w:val="0"/>
      <w:marBottom w:val="0"/>
      <w:divBdr>
        <w:top w:val="none" w:sz="0" w:space="0" w:color="auto"/>
        <w:left w:val="none" w:sz="0" w:space="0" w:color="auto"/>
        <w:bottom w:val="none" w:sz="0" w:space="0" w:color="auto"/>
        <w:right w:val="none" w:sz="0" w:space="0" w:color="auto"/>
      </w:divBdr>
      <w:divsChild>
        <w:div w:id="921721024">
          <w:marLeft w:val="0"/>
          <w:marRight w:val="0"/>
          <w:marTop w:val="0"/>
          <w:marBottom w:val="0"/>
          <w:divBdr>
            <w:top w:val="none" w:sz="0" w:space="0" w:color="auto"/>
            <w:left w:val="none" w:sz="0" w:space="0" w:color="auto"/>
            <w:bottom w:val="none" w:sz="0" w:space="0" w:color="auto"/>
            <w:right w:val="none" w:sz="0" w:space="0" w:color="auto"/>
          </w:divBdr>
          <w:divsChild>
            <w:div w:id="55520631">
              <w:marLeft w:val="0"/>
              <w:marRight w:val="0"/>
              <w:marTop w:val="0"/>
              <w:marBottom w:val="0"/>
              <w:divBdr>
                <w:top w:val="none" w:sz="0" w:space="0" w:color="auto"/>
                <w:left w:val="none" w:sz="0" w:space="0" w:color="auto"/>
                <w:bottom w:val="none" w:sz="0" w:space="0" w:color="auto"/>
                <w:right w:val="none" w:sz="0" w:space="0" w:color="auto"/>
              </w:divBdr>
            </w:div>
            <w:div w:id="88081649">
              <w:marLeft w:val="0"/>
              <w:marRight w:val="0"/>
              <w:marTop w:val="0"/>
              <w:marBottom w:val="0"/>
              <w:divBdr>
                <w:top w:val="none" w:sz="0" w:space="0" w:color="auto"/>
                <w:left w:val="none" w:sz="0" w:space="0" w:color="auto"/>
                <w:bottom w:val="none" w:sz="0" w:space="0" w:color="auto"/>
                <w:right w:val="none" w:sz="0" w:space="0" w:color="auto"/>
              </w:divBdr>
            </w:div>
            <w:div w:id="118425128">
              <w:marLeft w:val="0"/>
              <w:marRight w:val="0"/>
              <w:marTop w:val="0"/>
              <w:marBottom w:val="0"/>
              <w:divBdr>
                <w:top w:val="none" w:sz="0" w:space="0" w:color="auto"/>
                <w:left w:val="none" w:sz="0" w:space="0" w:color="auto"/>
                <w:bottom w:val="none" w:sz="0" w:space="0" w:color="auto"/>
                <w:right w:val="none" w:sz="0" w:space="0" w:color="auto"/>
              </w:divBdr>
            </w:div>
            <w:div w:id="129245807">
              <w:marLeft w:val="0"/>
              <w:marRight w:val="0"/>
              <w:marTop w:val="0"/>
              <w:marBottom w:val="0"/>
              <w:divBdr>
                <w:top w:val="none" w:sz="0" w:space="0" w:color="auto"/>
                <w:left w:val="none" w:sz="0" w:space="0" w:color="auto"/>
                <w:bottom w:val="none" w:sz="0" w:space="0" w:color="auto"/>
                <w:right w:val="none" w:sz="0" w:space="0" w:color="auto"/>
              </w:divBdr>
            </w:div>
            <w:div w:id="143281093">
              <w:marLeft w:val="0"/>
              <w:marRight w:val="0"/>
              <w:marTop w:val="0"/>
              <w:marBottom w:val="0"/>
              <w:divBdr>
                <w:top w:val="none" w:sz="0" w:space="0" w:color="auto"/>
                <w:left w:val="none" w:sz="0" w:space="0" w:color="auto"/>
                <w:bottom w:val="none" w:sz="0" w:space="0" w:color="auto"/>
                <w:right w:val="none" w:sz="0" w:space="0" w:color="auto"/>
              </w:divBdr>
            </w:div>
            <w:div w:id="238253241">
              <w:marLeft w:val="0"/>
              <w:marRight w:val="0"/>
              <w:marTop w:val="0"/>
              <w:marBottom w:val="0"/>
              <w:divBdr>
                <w:top w:val="none" w:sz="0" w:space="0" w:color="auto"/>
                <w:left w:val="none" w:sz="0" w:space="0" w:color="auto"/>
                <w:bottom w:val="none" w:sz="0" w:space="0" w:color="auto"/>
                <w:right w:val="none" w:sz="0" w:space="0" w:color="auto"/>
              </w:divBdr>
            </w:div>
            <w:div w:id="256136283">
              <w:marLeft w:val="0"/>
              <w:marRight w:val="0"/>
              <w:marTop w:val="0"/>
              <w:marBottom w:val="0"/>
              <w:divBdr>
                <w:top w:val="none" w:sz="0" w:space="0" w:color="auto"/>
                <w:left w:val="none" w:sz="0" w:space="0" w:color="auto"/>
                <w:bottom w:val="none" w:sz="0" w:space="0" w:color="auto"/>
                <w:right w:val="none" w:sz="0" w:space="0" w:color="auto"/>
              </w:divBdr>
            </w:div>
            <w:div w:id="348606145">
              <w:marLeft w:val="0"/>
              <w:marRight w:val="0"/>
              <w:marTop w:val="0"/>
              <w:marBottom w:val="0"/>
              <w:divBdr>
                <w:top w:val="none" w:sz="0" w:space="0" w:color="auto"/>
                <w:left w:val="none" w:sz="0" w:space="0" w:color="auto"/>
                <w:bottom w:val="none" w:sz="0" w:space="0" w:color="auto"/>
                <w:right w:val="none" w:sz="0" w:space="0" w:color="auto"/>
              </w:divBdr>
            </w:div>
            <w:div w:id="441612274">
              <w:marLeft w:val="0"/>
              <w:marRight w:val="0"/>
              <w:marTop w:val="0"/>
              <w:marBottom w:val="0"/>
              <w:divBdr>
                <w:top w:val="none" w:sz="0" w:space="0" w:color="auto"/>
                <w:left w:val="none" w:sz="0" w:space="0" w:color="auto"/>
                <w:bottom w:val="none" w:sz="0" w:space="0" w:color="auto"/>
                <w:right w:val="none" w:sz="0" w:space="0" w:color="auto"/>
              </w:divBdr>
            </w:div>
            <w:div w:id="508107368">
              <w:marLeft w:val="0"/>
              <w:marRight w:val="0"/>
              <w:marTop w:val="0"/>
              <w:marBottom w:val="0"/>
              <w:divBdr>
                <w:top w:val="none" w:sz="0" w:space="0" w:color="auto"/>
                <w:left w:val="none" w:sz="0" w:space="0" w:color="auto"/>
                <w:bottom w:val="none" w:sz="0" w:space="0" w:color="auto"/>
                <w:right w:val="none" w:sz="0" w:space="0" w:color="auto"/>
              </w:divBdr>
            </w:div>
            <w:div w:id="539784852">
              <w:marLeft w:val="0"/>
              <w:marRight w:val="0"/>
              <w:marTop w:val="0"/>
              <w:marBottom w:val="0"/>
              <w:divBdr>
                <w:top w:val="none" w:sz="0" w:space="0" w:color="auto"/>
                <w:left w:val="none" w:sz="0" w:space="0" w:color="auto"/>
                <w:bottom w:val="none" w:sz="0" w:space="0" w:color="auto"/>
                <w:right w:val="none" w:sz="0" w:space="0" w:color="auto"/>
              </w:divBdr>
            </w:div>
            <w:div w:id="670377887">
              <w:marLeft w:val="0"/>
              <w:marRight w:val="0"/>
              <w:marTop w:val="0"/>
              <w:marBottom w:val="0"/>
              <w:divBdr>
                <w:top w:val="none" w:sz="0" w:space="0" w:color="auto"/>
                <w:left w:val="none" w:sz="0" w:space="0" w:color="auto"/>
                <w:bottom w:val="none" w:sz="0" w:space="0" w:color="auto"/>
                <w:right w:val="none" w:sz="0" w:space="0" w:color="auto"/>
              </w:divBdr>
            </w:div>
            <w:div w:id="955673000">
              <w:marLeft w:val="0"/>
              <w:marRight w:val="0"/>
              <w:marTop w:val="0"/>
              <w:marBottom w:val="0"/>
              <w:divBdr>
                <w:top w:val="none" w:sz="0" w:space="0" w:color="auto"/>
                <w:left w:val="none" w:sz="0" w:space="0" w:color="auto"/>
                <w:bottom w:val="none" w:sz="0" w:space="0" w:color="auto"/>
                <w:right w:val="none" w:sz="0" w:space="0" w:color="auto"/>
              </w:divBdr>
            </w:div>
            <w:div w:id="1018778123">
              <w:marLeft w:val="0"/>
              <w:marRight w:val="0"/>
              <w:marTop w:val="0"/>
              <w:marBottom w:val="0"/>
              <w:divBdr>
                <w:top w:val="none" w:sz="0" w:space="0" w:color="auto"/>
                <w:left w:val="none" w:sz="0" w:space="0" w:color="auto"/>
                <w:bottom w:val="none" w:sz="0" w:space="0" w:color="auto"/>
                <w:right w:val="none" w:sz="0" w:space="0" w:color="auto"/>
              </w:divBdr>
            </w:div>
            <w:div w:id="1045720426">
              <w:marLeft w:val="0"/>
              <w:marRight w:val="0"/>
              <w:marTop w:val="0"/>
              <w:marBottom w:val="0"/>
              <w:divBdr>
                <w:top w:val="none" w:sz="0" w:space="0" w:color="auto"/>
                <w:left w:val="none" w:sz="0" w:space="0" w:color="auto"/>
                <w:bottom w:val="none" w:sz="0" w:space="0" w:color="auto"/>
                <w:right w:val="none" w:sz="0" w:space="0" w:color="auto"/>
              </w:divBdr>
            </w:div>
            <w:div w:id="1322470377">
              <w:marLeft w:val="0"/>
              <w:marRight w:val="0"/>
              <w:marTop w:val="0"/>
              <w:marBottom w:val="0"/>
              <w:divBdr>
                <w:top w:val="none" w:sz="0" w:space="0" w:color="auto"/>
                <w:left w:val="none" w:sz="0" w:space="0" w:color="auto"/>
                <w:bottom w:val="none" w:sz="0" w:space="0" w:color="auto"/>
                <w:right w:val="none" w:sz="0" w:space="0" w:color="auto"/>
              </w:divBdr>
            </w:div>
            <w:div w:id="1408646272">
              <w:marLeft w:val="0"/>
              <w:marRight w:val="0"/>
              <w:marTop w:val="0"/>
              <w:marBottom w:val="0"/>
              <w:divBdr>
                <w:top w:val="none" w:sz="0" w:space="0" w:color="auto"/>
                <w:left w:val="none" w:sz="0" w:space="0" w:color="auto"/>
                <w:bottom w:val="none" w:sz="0" w:space="0" w:color="auto"/>
                <w:right w:val="none" w:sz="0" w:space="0" w:color="auto"/>
              </w:divBdr>
            </w:div>
            <w:div w:id="1717116541">
              <w:marLeft w:val="0"/>
              <w:marRight w:val="0"/>
              <w:marTop w:val="0"/>
              <w:marBottom w:val="0"/>
              <w:divBdr>
                <w:top w:val="none" w:sz="0" w:space="0" w:color="auto"/>
                <w:left w:val="none" w:sz="0" w:space="0" w:color="auto"/>
                <w:bottom w:val="none" w:sz="0" w:space="0" w:color="auto"/>
                <w:right w:val="none" w:sz="0" w:space="0" w:color="auto"/>
              </w:divBdr>
            </w:div>
            <w:div w:id="1850171506">
              <w:marLeft w:val="0"/>
              <w:marRight w:val="0"/>
              <w:marTop w:val="0"/>
              <w:marBottom w:val="0"/>
              <w:divBdr>
                <w:top w:val="none" w:sz="0" w:space="0" w:color="auto"/>
                <w:left w:val="none" w:sz="0" w:space="0" w:color="auto"/>
                <w:bottom w:val="none" w:sz="0" w:space="0" w:color="auto"/>
                <w:right w:val="none" w:sz="0" w:space="0" w:color="auto"/>
              </w:divBdr>
            </w:div>
            <w:div w:id="2096322428">
              <w:marLeft w:val="0"/>
              <w:marRight w:val="0"/>
              <w:marTop w:val="0"/>
              <w:marBottom w:val="0"/>
              <w:divBdr>
                <w:top w:val="none" w:sz="0" w:space="0" w:color="auto"/>
                <w:left w:val="none" w:sz="0" w:space="0" w:color="auto"/>
                <w:bottom w:val="none" w:sz="0" w:space="0" w:color="auto"/>
                <w:right w:val="none" w:sz="0" w:space="0" w:color="auto"/>
              </w:divBdr>
            </w:div>
          </w:divsChild>
        </w:div>
        <w:div w:id="1478569972">
          <w:marLeft w:val="0"/>
          <w:marRight w:val="0"/>
          <w:marTop w:val="0"/>
          <w:marBottom w:val="0"/>
          <w:divBdr>
            <w:top w:val="none" w:sz="0" w:space="0" w:color="auto"/>
            <w:left w:val="none" w:sz="0" w:space="0" w:color="auto"/>
            <w:bottom w:val="none" w:sz="0" w:space="0" w:color="auto"/>
            <w:right w:val="none" w:sz="0" w:space="0" w:color="auto"/>
          </w:divBdr>
          <w:divsChild>
            <w:div w:id="351104278">
              <w:marLeft w:val="0"/>
              <w:marRight w:val="0"/>
              <w:marTop w:val="0"/>
              <w:marBottom w:val="0"/>
              <w:divBdr>
                <w:top w:val="none" w:sz="0" w:space="0" w:color="auto"/>
                <w:left w:val="none" w:sz="0" w:space="0" w:color="auto"/>
                <w:bottom w:val="none" w:sz="0" w:space="0" w:color="auto"/>
                <w:right w:val="none" w:sz="0" w:space="0" w:color="auto"/>
              </w:divBdr>
            </w:div>
            <w:div w:id="413862015">
              <w:marLeft w:val="0"/>
              <w:marRight w:val="0"/>
              <w:marTop w:val="0"/>
              <w:marBottom w:val="0"/>
              <w:divBdr>
                <w:top w:val="none" w:sz="0" w:space="0" w:color="auto"/>
                <w:left w:val="none" w:sz="0" w:space="0" w:color="auto"/>
                <w:bottom w:val="none" w:sz="0" w:space="0" w:color="auto"/>
                <w:right w:val="none" w:sz="0" w:space="0" w:color="auto"/>
              </w:divBdr>
            </w:div>
            <w:div w:id="671417892">
              <w:marLeft w:val="0"/>
              <w:marRight w:val="0"/>
              <w:marTop w:val="0"/>
              <w:marBottom w:val="0"/>
              <w:divBdr>
                <w:top w:val="none" w:sz="0" w:space="0" w:color="auto"/>
                <w:left w:val="none" w:sz="0" w:space="0" w:color="auto"/>
                <w:bottom w:val="none" w:sz="0" w:space="0" w:color="auto"/>
                <w:right w:val="none" w:sz="0" w:space="0" w:color="auto"/>
              </w:divBdr>
            </w:div>
            <w:div w:id="776560379">
              <w:marLeft w:val="0"/>
              <w:marRight w:val="0"/>
              <w:marTop w:val="0"/>
              <w:marBottom w:val="0"/>
              <w:divBdr>
                <w:top w:val="none" w:sz="0" w:space="0" w:color="auto"/>
                <w:left w:val="none" w:sz="0" w:space="0" w:color="auto"/>
                <w:bottom w:val="none" w:sz="0" w:space="0" w:color="auto"/>
                <w:right w:val="none" w:sz="0" w:space="0" w:color="auto"/>
              </w:divBdr>
            </w:div>
            <w:div w:id="795682783">
              <w:marLeft w:val="0"/>
              <w:marRight w:val="0"/>
              <w:marTop w:val="0"/>
              <w:marBottom w:val="0"/>
              <w:divBdr>
                <w:top w:val="none" w:sz="0" w:space="0" w:color="auto"/>
                <w:left w:val="none" w:sz="0" w:space="0" w:color="auto"/>
                <w:bottom w:val="none" w:sz="0" w:space="0" w:color="auto"/>
                <w:right w:val="none" w:sz="0" w:space="0" w:color="auto"/>
              </w:divBdr>
            </w:div>
            <w:div w:id="982924135">
              <w:marLeft w:val="0"/>
              <w:marRight w:val="0"/>
              <w:marTop w:val="0"/>
              <w:marBottom w:val="0"/>
              <w:divBdr>
                <w:top w:val="none" w:sz="0" w:space="0" w:color="auto"/>
                <w:left w:val="none" w:sz="0" w:space="0" w:color="auto"/>
                <w:bottom w:val="none" w:sz="0" w:space="0" w:color="auto"/>
                <w:right w:val="none" w:sz="0" w:space="0" w:color="auto"/>
              </w:divBdr>
            </w:div>
            <w:div w:id="1085566224">
              <w:marLeft w:val="0"/>
              <w:marRight w:val="0"/>
              <w:marTop w:val="0"/>
              <w:marBottom w:val="0"/>
              <w:divBdr>
                <w:top w:val="none" w:sz="0" w:space="0" w:color="auto"/>
                <w:left w:val="none" w:sz="0" w:space="0" w:color="auto"/>
                <w:bottom w:val="none" w:sz="0" w:space="0" w:color="auto"/>
                <w:right w:val="none" w:sz="0" w:space="0" w:color="auto"/>
              </w:divBdr>
            </w:div>
            <w:div w:id="1768311127">
              <w:marLeft w:val="0"/>
              <w:marRight w:val="0"/>
              <w:marTop w:val="0"/>
              <w:marBottom w:val="0"/>
              <w:divBdr>
                <w:top w:val="none" w:sz="0" w:space="0" w:color="auto"/>
                <w:left w:val="none" w:sz="0" w:space="0" w:color="auto"/>
                <w:bottom w:val="none" w:sz="0" w:space="0" w:color="auto"/>
                <w:right w:val="none" w:sz="0" w:space="0" w:color="auto"/>
              </w:divBdr>
            </w:div>
            <w:div w:id="2071490152">
              <w:marLeft w:val="0"/>
              <w:marRight w:val="0"/>
              <w:marTop w:val="0"/>
              <w:marBottom w:val="0"/>
              <w:divBdr>
                <w:top w:val="none" w:sz="0" w:space="0" w:color="auto"/>
                <w:left w:val="none" w:sz="0" w:space="0" w:color="auto"/>
                <w:bottom w:val="none" w:sz="0" w:space="0" w:color="auto"/>
                <w:right w:val="none" w:sz="0" w:space="0" w:color="auto"/>
              </w:divBdr>
            </w:div>
          </w:divsChild>
        </w:div>
        <w:div w:id="1598514818">
          <w:marLeft w:val="0"/>
          <w:marRight w:val="0"/>
          <w:marTop w:val="0"/>
          <w:marBottom w:val="0"/>
          <w:divBdr>
            <w:top w:val="none" w:sz="0" w:space="0" w:color="auto"/>
            <w:left w:val="none" w:sz="0" w:space="0" w:color="auto"/>
            <w:bottom w:val="none" w:sz="0" w:space="0" w:color="auto"/>
            <w:right w:val="none" w:sz="0" w:space="0" w:color="auto"/>
          </w:divBdr>
          <w:divsChild>
            <w:div w:id="59403627">
              <w:marLeft w:val="0"/>
              <w:marRight w:val="0"/>
              <w:marTop w:val="0"/>
              <w:marBottom w:val="0"/>
              <w:divBdr>
                <w:top w:val="none" w:sz="0" w:space="0" w:color="auto"/>
                <w:left w:val="none" w:sz="0" w:space="0" w:color="auto"/>
                <w:bottom w:val="none" w:sz="0" w:space="0" w:color="auto"/>
                <w:right w:val="none" w:sz="0" w:space="0" w:color="auto"/>
              </w:divBdr>
            </w:div>
            <w:div w:id="68312124">
              <w:marLeft w:val="0"/>
              <w:marRight w:val="0"/>
              <w:marTop w:val="0"/>
              <w:marBottom w:val="0"/>
              <w:divBdr>
                <w:top w:val="none" w:sz="0" w:space="0" w:color="auto"/>
                <w:left w:val="none" w:sz="0" w:space="0" w:color="auto"/>
                <w:bottom w:val="none" w:sz="0" w:space="0" w:color="auto"/>
                <w:right w:val="none" w:sz="0" w:space="0" w:color="auto"/>
              </w:divBdr>
            </w:div>
            <w:div w:id="97911340">
              <w:marLeft w:val="0"/>
              <w:marRight w:val="0"/>
              <w:marTop w:val="0"/>
              <w:marBottom w:val="0"/>
              <w:divBdr>
                <w:top w:val="none" w:sz="0" w:space="0" w:color="auto"/>
                <w:left w:val="none" w:sz="0" w:space="0" w:color="auto"/>
                <w:bottom w:val="none" w:sz="0" w:space="0" w:color="auto"/>
                <w:right w:val="none" w:sz="0" w:space="0" w:color="auto"/>
              </w:divBdr>
            </w:div>
            <w:div w:id="134689224">
              <w:marLeft w:val="0"/>
              <w:marRight w:val="0"/>
              <w:marTop w:val="0"/>
              <w:marBottom w:val="0"/>
              <w:divBdr>
                <w:top w:val="none" w:sz="0" w:space="0" w:color="auto"/>
                <w:left w:val="none" w:sz="0" w:space="0" w:color="auto"/>
                <w:bottom w:val="none" w:sz="0" w:space="0" w:color="auto"/>
                <w:right w:val="none" w:sz="0" w:space="0" w:color="auto"/>
              </w:divBdr>
            </w:div>
            <w:div w:id="273903267">
              <w:marLeft w:val="0"/>
              <w:marRight w:val="0"/>
              <w:marTop w:val="0"/>
              <w:marBottom w:val="0"/>
              <w:divBdr>
                <w:top w:val="none" w:sz="0" w:space="0" w:color="auto"/>
                <w:left w:val="none" w:sz="0" w:space="0" w:color="auto"/>
                <w:bottom w:val="none" w:sz="0" w:space="0" w:color="auto"/>
                <w:right w:val="none" w:sz="0" w:space="0" w:color="auto"/>
              </w:divBdr>
            </w:div>
            <w:div w:id="339047731">
              <w:marLeft w:val="0"/>
              <w:marRight w:val="0"/>
              <w:marTop w:val="0"/>
              <w:marBottom w:val="0"/>
              <w:divBdr>
                <w:top w:val="none" w:sz="0" w:space="0" w:color="auto"/>
                <w:left w:val="none" w:sz="0" w:space="0" w:color="auto"/>
                <w:bottom w:val="none" w:sz="0" w:space="0" w:color="auto"/>
                <w:right w:val="none" w:sz="0" w:space="0" w:color="auto"/>
              </w:divBdr>
            </w:div>
            <w:div w:id="371155616">
              <w:marLeft w:val="0"/>
              <w:marRight w:val="0"/>
              <w:marTop w:val="0"/>
              <w:marBottom w:val="0"/>
              <w:divBdr>
                <w:top w:val="none" w:sz="0" w:space="0" w:color="auto"/>
                <w:left w:val="none" w:sz="0" w:space="0" w:color="auto"/>
                <w:bottom w:val="none" w:sz="0" w:space="0" w:color="auto"/>
                <w:right w:val="none" w:sz="0" w:space="0" w:color="auto"/>
              </w:divBdr>
            </w:div>
            <w:div w:id="550846677">
              <w:marLeft w:val="0"/>
              <w:marRight w:val="0"/>
              <w:marTop w:val="0"/>
              <w:marBottom w:val="0"/>
              <w:divBdr>
                <w:top w:val="none" w:sz="0" w:space="0" w:color="auto"/>
                <w:left w:val="none" w:sz="0" w:space="0" w:color="auto"/>
                <w:bottom w:val="none" w:sz="0" w:space="0" w:color="auto"/>
                <w:right w:val="none" w:sz="0" w:space="0" w:color="auto"/>
              </w:divBdr>
            </w:div>
            <w:div w:id="654143632">
              <w:marLeft w:val="0"/>
              <w:marRight w:val="0"/>
              <w:marTop w:val="0"/>
              <w:marBottom w:val="0"/>
              <w:divBdr>
                <w:top w:val="none" w:sz="0" w:space="0" w:color="auto"/>
                <w:left w:val="none" w:sz="0" w:space="0" w:color="auto"/>
                <w:bottom w:val="none" w:sz="0" w:space="0" w:color="auto"/>
                <w:right w:val="none" w:sz="0" w:space="0" w:color="auto"/>
              </w:divBdr>
            </w:div>
            <w:div w:id="712849644">
              <w:marLeft w:val="0"/>
              <w:marRight w:val="0"/>
              <w:marTop w:val="0"/>
              <w:marBottom w:val="0"/>
              <w:divBdr>
                <w:top w:val="none" w:sz="0" w:space="0" w:color="auto"/>
                <w:left w:val="none" w:sz="0" w:space="0" w:color="auto"/>
                <w:bottom w:val="none" w:sz="0" w:space="0" w:color="auto"/>
                <w:right w:val="none" w:sz="0" w:space="0" w:color="auto"/>
              </w:divBdr>
            </w:div>
            <w:div w:id="759184770">
              <w:marLeft w:val="0"/>
              <w:marRight w:val="0"/>
              <w:marTop w:val="0"/>
              <w:marBottom w:val="0"/>
              <w:divBdr>
                <w:top w:val="none" w:sz="0" w:space="0" w:color="auto"/>
                <w:left w:val="none" w:sz="0" w:space="0" w:color="auto"/>
                <w:bottom w:val="none" w:sz="0" w:space="0" w:color="auto"/>
                <w:right w:val="none" w:sz="0" w:space="0" w:color="auto"/>
              </w:divBdr>
            </w:div>
            <w:div w:id="850680245">
              <w:marLeft w:val="0"/>
              <w:marRight w:val="0"/>
              <w:marTop w:val="0"/>
              <w:marBottom w:val="0"/>
              <w:divBdr>
                <w:top w:val="none" w:sz="0" w:space="0" w:color="auto"/>
                <w:left w:val="none" w:sz="0" w:space="0" w:color="auto"/>
                <w:bottom w:val="none" w:sz="0" w:space="0" w:color="auto"/>
                <w:right w:val="none" w:sz="0" w:space="0" w:color="auto"/>
              </w:divBdr>
            </w:div>
            <w:div w:id="945311220">
              <w:marLeft w:val="0"/>
              <w:marRight w:val="0"/>
              <w:marTop w:val="0"/>
              <w:marBottom w:val="0"/>
              <w:divBdr>
                <w:top w:val="none" w:sz="0" w:space="0" w:color="auto"/>
                <w:left w:val="none" w:sz="0" w:space="0" w:color="auto"/>
                <w:bottom w:val="none" w:sz="0" w:space="0" w:color="auto"/>
                <w:right w:val="none" w:sz="0" w:space="0" w:color="auto"/>
              </w:divBdr>
            </w:div>
            <w:div w:id="946623214">
              <w:marLeft w:val="0"/>
              <w:marRight w:val="0"/>
              <w:marTop w:val="0"/>
              <w:marBottom w:val="0"/>
              <w:divBdr>
                <w:top w:val="none" w:sz="0" w:space="0" w:color="auto"/>
                <w:left w:val="none" w:sz="0" w:space="0" w:color="auto"/>
                <w:bottom w:val="none" w:sz="0" w:space="0" w:color="auto"/>
                <w:right w:val="none" w:sz="0" w:space="0" w:color="auto"/>
              </w:divBdr>
            </w:div>
            <w:div w:id="1309820257">
              <w:marLeft w:val="0"/>
              <w:marRight w:val="0"/>
              <w:marTop w:val="0"/>
              <w:marBottom w:val="0"/>
              <w:divBdr>
                <w:top w:val="none" w:sz="0" w:space="0" w:color="auto"/>
                <w:left w:val="none" w:sz="0" w:space="0" w:color="auto"/>
                <w:bottom w:val="none" w:sz="0" w:space="0" w:color="auto"/>
                <w:right w:val="none" w:sz="0" w:space="0" w:color="auto"/>
              </w:divBdr>
            </w:div>
            <w:div w:id="1366520904">
              <w:marLeft w:val="0"/>
              <w:marRight w:val="0"/>
              <w:marTop w:val="0"/>
              <w:marBottom w:val="0"/>
              <w:divBdr>
                <w:top w:val="none" w:sz="0" w:space="0" w:color="auto"/>
                <w:left w:val="none" w:sz="0" w:space="0" w:color="auto"/>
                <w:bottom w:val="none" w:sz="0" w:space="0" w:color="auto"/>
                <w:right w:val="none" w:sz="0" w:space="0" w:color="auto"/>
              </w:divBdr>
            </w:div>
            <w:div w:id="1405296069">
              <w:marLeft w:val="0"/>
              <w:marRight w:val="0"/>
              <w:marTop w:val="0"/>
              <w:marBottom w:val="0"/>
              <w:divBdr>
                <w:top w:val="none" w:sz="0" w:space="0" w:color="auto"/>
                <w:left w:val="none" w:sz="0" w:space="0" w:color="auto"/>
                <w:bottom w:val="none" w:sz="0" w:space="0" w:color="auto"/>
                <w:right w:val="none" w:sz="0" w:space="0" w:color="auto"/>
              </w:divBdr>
            </w:div>
            <w:div w:id="1639801068">
              <w:marLeft w:val="0"/>
              <w:marRight w:val="0"/>
              <w:marTop w:val="0"/>
              <w:marBottom w:val="0"/>
              <w:divBdr>
                <w:top w:val="none" w:sz="0" w:space="0" w:color="auto"/>
                <w:left w:val="none" w:sz="0" w:space="0" w:color="auto"/>
                <w:bottom w:val="none" w:sz="0" w:space="0" w:color="auto"/>
                <w:right w:val="none" w:sz="0" w:space="0" w:color="auto"/>
              </w:divBdr>
            </w:div>
            <w:div w:id="2018144565">
              <w:marLeft w:val="0"/>
              <w:marRight w:val="0"/>
              <w:marTop w:val="0"/>
              <w:marBottom w:val="0"/>
              <w:divBdr>
                <w:top w:val="none" w:sz="0" w:space="0" w:color="auto"/>
                <w:left w:val="none" w:sz="0" w:space="0" w:color="auto"/>
                <w:bottom w:val="none" w:sz="0" w:space="0" w:color="auto"/>
                <w:right w:val="none" w:sz="0" w:space="0" w:color="auto"/>
              </w:divBdr>
            </w:div>
            <w:div w:id="20683308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17999234">
      <w:bodyDiv w:val="1"/>
      <w:marLeft w:val="0"/>
      <w:marRight w:val="0"/>
      <w:marTop w:val="0"/>
      <w:marBottom w:val="0"/>
      <w:divBdr>
        <w:top w:val="none" w:sz="0" w:space="0" w:color="auto"/>
        <w:left w:val="none" w:sz="0" w:space="0" w:color="auto"/>
        <w:bottom w:val="none" w:sz="0" w:space="0" w:color="auto"/>
        <w:right w:val="none" w:sz="0" w:space="0" w:color="auto"/>
      </w:divBdr>
      <w:divsChild>
        <w:div w:id="176428892">
          <w:marLeft w:val="0"/>
          <w:marRight w:val="0"/>
          <w:marTop w:val="0"/>
          <w:marBottom w:val="0"/>
          <w:divBdr>
            <w:top w:val="none" w:sz="0" w:space="0" w:color="auto"/>
            <w:left w:val="none" w:sz="0" w:space="0" w:color="auto"/>
            <w:bottom w:val="none" w:sz="0" w:space="0" w:color="auto"/>
            <w:right w:val="none" w:sz="0" w:space="0" w:color="auto"/>
          </w:divBdr>
        </w:div>
        <w:div w:id="476460324">
          <w:marLeft w:val="0"/>
          <w:marRight w:val="0"/>
          <w:marTop w:val="0"/>
          <w:marBottom w:val="0"/>
          <w:divBdr>
            <w:top w:val="none" w:sz="0" w:space="0" w:color="auto"/>
            <w:left w:val="none" w:sz="0" w:space="0" w:color="auto"/>
            <w:bottom w:val="none" w:sz="0" w:space="0" w:color="auto"/>
            <w:right w:val="none" w:sz="0" w:space="0" w:color="auto"/>
          </w:divBdr>
        </w:div>
        <w:div w:id="952899290">
          <w:marLeft w:val="0"/>
          <w:marRight w:val="0"/>
          <w:marTop w:val="0"/>
          <w:marBottom w:val="0"/>
          <w:divBdr>
            <w:top w:val="none" w:sz="0" w:space="0" w:color="auto"/>
            <w:left w:val="none" w:sz="0" w:space="0" w:color="auto"/>
            <w:bottom w:val="none" w:sz="0" w:space="0" w:color="auto"/>
            <w:right w:val="none" w:sz="0" w:space="0" w:color="auto"/>
          </w:divBdr>
        </w:div>
        <w:div w:id="956527370">
          <w:marLeft w:val="0"/>
          <w:marRight w:val="0"/>
          <w:marTop w:val="0"/>
          <w:marBottom w:val="0"/>
          <w:divBdr>
            <w:top w:val="none" w:sz="0" w:space="0" w:color="auto"/>
            <w:left w:val="none" w:sz="0" w:space="0" w:color="auto"/>
            <w:bottom w:val="none" w:sz="0" w:space="0" w:color="auto"/>
            <w:right w:val="none" w:sz="0" w:space="0" w:color="auto"/>
          </w:divBdr>
        </w:div>
        <w:div w:id="1061513480">
          <w:marLeft w:val="0"/>
          <w:marRight w:val="0"/>
          <w:marTop w:val="0"/>
          <w:marBottom w:val="0"/>
          <w:divBdr>
            <w:top w:val="none" w:sz="0" w:space="0" w:color="auto"/>
            <w:left w:val="none" w:sz="0" w:space="0" w:color="auto"/>
            <w:bottom w:val="none" w:sz="0" w:space="0" w:color="auto"/>
            <w:right w:val="none" w:sz="0" w:space="0" w:color="auto"/>
          </w:divBdr>
        </w:div>
        <w:div w:id="1063140594">
          <w:marLeft w:val="0"/>
          <w:marRight w:val="0"/>
          <w:marTop w:val="0"/>
          <w:marBottom w:val="0"/>
          <w:divBdr>
            <w:top w:val="none" w:sz="0" w:space="0" w:color="auto"/>
            <w:left w:val="none" w:sz="0" w:space="0" w:color="auto"/>
            <w:bottom w:val="none" w:sz="0" w:space="0" w:color="auto"/>
            <w:right w:val="none" w:sz="0" w:space="0" w:color="auto"/>
          </w:divBdr>
        </w:div>
        <w:div w:id="1281380067">
          <w:marLeft w:val="0"/>
          <w:marRight w:val="0"/>
          <w:marTop w:val="0"/>
          <w:marBottom w:val="0"/>
          <w:divBdr>
            <w:top w:val="none" w:sz="0" w:space="0" w:color="auto"/>
            <w:left w:val="none" w:sz="0" w:space="0" w:color="auto"/>
            <w:bottom w:val="none" w:sz="0" w:space="0" w:color="auto"/>
            <w:right w:val="none" w:sz="0" w:space="0" w:color="auto"/>
          </w:divBdr>
        </w:div>
        <w:div w:id="1328679095">
          <w:marLeft w:val="0"/>
          <w:marRight w:val="0"/>
          <w:marTop w:val="0"/>
          <w:marBottom w:val="0"/>
          <w:divBdr>
            <w:top w:val="none" w:sz="0" w:space="0" w:color="auto"/>
            <w:left w:val="none" w:sz="0" w:space="0" w:color="auto"/>
            <w:bottom w:val="none" w:sz="0" w:space="0" w:color="auto"/>
            <w:right w:val="none" w:sz="0" w:space="0" w:color="auto"/>
          </w:divBdr>
        </w:div>
        <w:div w:id="1329751165">
          <w:marLeft w:val="0"/>
          <w:marRight w:val="0"/>
          <w:marTop w:val="0"/>
          <w:marBottom w:val="0"/>
          <w:divBdr>
            <w:top w:val="none" w:sz="0" w:space="0" w:color="auto"/>
            <w:left w:val="none" w:sz="0" w:space="0" w:color="auto"/>
            <w:bottom w:val="none" w:sz="0" w:space="0" w:color="auto"/>
            <w:right w:val="none" w:sz="0" w:space="0" w:color="auto"/>
          </w:divBdr>
        </w:div>
        <w:div w:id="1412120769">
          <w:marLeft w:val="0"/>
          <w:marRight w:val="0"/>
          <w:marTop w:val="0"/>
          <w:marBottom w:val="0"/>
          <w:divBdr>
            <w:top w:val="none" w:sz="0" w:space="0" w:color="auto"/>
            <w:left w:val="none" w:sz="0" w:space="0" w:color="auto"/>
            <w:bottom w:val="none" w:sz="0" w:space="0" w:color="auto"/>
            <w:right w:val="none" w:sz="0" w:space="0" w:color="auto"/>
          </w:divBdr>
        </w:div>
        <w:div w:id="1623338157">
          <w:marLeft w:val="0"/>
          <w:marRight w:val="0"/>
          <w:marTop w:val="0"/>
          <w:marBottom w:val="0"/>
          <w:divBdr>
            <w:top w:val="none" w:sz="0" w:space="0" w:color="auto"/>
            <w:left w:val="none" w:sz="0" w:space="0" w:color="auto"/>
            <w:bottom w:val="none" w:sz="0" w:space="0" w:color="auto"/>
            <w:right w:val="none" w:sz="0" w:space="0" w:color="auto"/>
          </w:divBdr>
        </w:div>
        <w:div w:id="1657298676">
          <w:marLeft w:val="0"/>
          <w:marRight w:val="0"/>
          <w:marTop w:val="0"/>
          <w:marBottom w:val="0"/>
          <w:divBdr>
            <w:top w:val="none" w:sz="0" w:space="0" w:color="auto"/>
            <w:left w:val="none" w:sz="0" w:space="0" w:color="auto"/>
            <w:bottom w:val="none" w:sz="0" w:space="0" w:color="auto"/>
            <w:right w:val="none" w:sz="0" w:space="0" w:color="auto"/>
          </w:divBdr>
        </w:div>
        <w:div w:id="1769035419">
          <w:marLeft w:val="0"/>
          <w:marRight w:val="0"/>
          <w:marTop w:val="0"/>
          <w:marBottom w:val="0"/>
          <w:divBdr>
            <w:top w:val="none" w:sz="0" w:space="0" w:color="auto"/>
            <w:left w:val="none" w:sz="0" w:space="0" w:color="auto"/>
            <w:bottom w:val="none" w:sz="0" w:space="0" w:color="auto"/>
            <w:right w:val="none" w:sz="0" w:space="0" w:color="auto"/>
          </w:divBdr>
        </w:div>
        <w:div w:id="1790200623">
          <w:marLeft w:val="0"/>
          <w:marRight w:val="0"/>
          <w:marTop w:val="0"/>
          <w:marBottom w:val="0"/>
          <w:divBdr>
            <w:top w:val="none" w:sz="0" w:space="0" w:color="auto"/>
            <w:left w:val="none" w:sz="0" w:space="0" w:color="auto"/>
            <w:bottom w:val="none" w:sz="0" w:space="0" w:color="auto"/>
            <w:right w:val="none" w:sz="0" w:space="0" w:color="auto"/>
          </w:divBdr>
        </w:div>
        <w:div w:id="2066903834">
          <w:marLeft w:val="0"/>
          <w:marRight w:val="0"/>
          <w:marTop w:val="0"/>
          <w:marBottom w:val="0"/>
          <w:divBdr>
            <w:top w:val="none" w:sz="0" w:space="0" w:color="auto"/>
            <w:left w:val="none" w:sz="0" w:space="0" w:color="auto"/>
            <w:bottom w:val="none" w:sz="0" w:space="0" w:color="auto"/>
            <w:right w:val="none" w:sz="0" w:space="0" w:color="auto"/>
          </w:divBdr>
        </w:div>
      </w:divsChild>
    </w:div>
    <w:div w:id="1338341537">
      <w:bodyDiv w:val="1"/>
      <w:marLeft w:val="0"/>
      <w:marRight w:val="0"/>
      <w:marTop w:val="0"/>
      <w:marBottom w:val="0"/>
      <w:divBdr>
        <w:top w:val="none" w:sz="0" w:space="0" w:color="auto"/>
        <w:left w:val="none" w:sz="0" w:space="0" w:color="auto"/>
        <w:bottom w:val="none" w:sz="0" w:space="0" w:color="auto"/>
        <w:right w:val="none" w:sz="0" w:space="0" w:color="auto"/>
      </w:divBdr>
    </w:div>
    <w:div w:id="1378317884">
      <w:bodyDiv w:val="1"/>
      <w:marLeft w:val="0"/>
      <w:marRight w:val="0"/>
      <w:marTop w:val="0"/>
      <w:marBottom w:val="0"/>
      <w:divBdr>
        <w:top w:val="none" w:sz="0" w:space="0" w:color="auto"/>
        <w:left w:val="none" w:sz="0" w:space="0" w:color="auto"/>
        <w:bottom w:val="none" w:sz="0" w:space="0" w:color="auto"/>
        <w:right w:val="none" w:sz="0" w:space="0" w:color="auto"/>
      </w:divBdr>
    </w:div>
    <w:div w:id="1418556722">
      <w:bodyDiv w:val="1"/>
      <w:marLeft w:val="0"/>
      <w:marRight w:val="0"/>
      <w:marTop w:val="0"/>
      <w:marBottom w:val="0"/>
      <w:divBdr>
        <w:top w:val="none" w:sz="0" w:space="0" w:color="auto"/>
        <w:left w:val="none" w:sz="0" w:space="0" w:color="auto"/>
        <w:bottom w:val="none" w:sz="0" w:space="0" w:color="auto"/>
        <w:right w:val="none" w:sz="0" w:space="0" w:color="auto"/>
      </w:divBdr>
    </w:div>
    <w:div w:id="1432166799">
      <w:bodyDiv w:val="1"/>
      <w:marLeft w:val="0"/>
      <w:marRight w:val="0"/>
      <w:marTop w:val="0"/>
      <w:marBottom w:val="0"/>
      <w:divBdr>
        <w:top w:val="none" w:sz="0" w:space="0" w:color="auto"/>
        <w:left w:val="none" w:sz="0" w:space="0" w:color="auto"/>
        <w:bottom w:val="none" w:sz="0" w:space="0" w:color="auto"/>
        <w:right w:val="none" w:sz="0" w:space="0" w:color="auto"/>
      </w:divBdr>
    </w:div>
    <w:div w:id="1461848063">
      <w:bodyDiv w:val="1"/>
      <w:marLeft w:val="0"/>
      <w:marRight w:val="0"/>
      <w:marTop w:val="0"/>
      <w:marBottom w:val="0"/>
      <w:divBdr>
        <w:top w:val="none" w:sz="0" w:space="0" w:color="auto"/>
        <w:left w:val="none" w:sz="0" w:space="0" w:color="auto"/>
        <w:bottom w:val="none" w:sz="0" w:space="0" w:color="auto"/>
        <w:right w:val="none" w:sz="0" w:space="0" w:color="auto"/>
      </w:divBdr>
      <w:divsChild>
        <w:div w:id="1682849855">
          <w:marLeft w:val="0"/>
          <w:marRight w:val="0"/>
          <w:marTop w:val="100"/>
          <w:marBottom w:val="100"/>
          <w:divBdr>
            <w:top w:val="none" w:sz="0" w:space="0" w:color="auto"/>
            <w:left w:val="none" w:sz="0" w:space="0" w:color="auto"/>
            <w:bottom w:val="none" w:sz="0" w:space="0" w:color="auto"/>
            <w:right w:val="none" w:sz="0" w:space="0" w:color="auto"/>
          </w:divBdr>
          <w:divsChild>
            <w:div w:id="1580401286">
              <w:marLeft w:val="0"/>
              <w:marRight w:val="0"/>
              <w:marTop w:val="0"/>
              <w:marBottom w:val="0"/>
              <w:divBdr>
                <w:top w:val="none" w:sz="0" w:space="0" w:color="auto"/>
                <w:left w:val="none" w:sz="0" w:space="0" w:color="auto"/>
                <w:bottom w:val="none" w:sz="0" w:space="0" w:color="auto"/>
                <w:right w:val="none" w:sz="0" w:space="0" w:color="auto"/>
              </w:divBdr>
              <w:divsChild>
                <w:div w:id="957028662">
                  <w:marLeft w:val="0"/>
                  <w:marRight w:val="0"/>
                  <w:marTop w:val="0"/>
                  <w:marBottom w:val="0"/>
                  <w:divBdr>
                    <w:top w:val="none" w:sz="0" w:space="0" w:color="auto"/>
                    <w:left w:val="none" w:sz="0" w:space="0" w:color="auto"/>
                    <w:bottom w:val="none" w:sz="0" w:space="0" w:color="auto"/>
                    <w:right w:val="none" w:sz="0" w:space="0" w:color="auto"/>
                  </w:divBdr>
                </w:div>
                <w:div w:id="12108464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74448384">
      <w:bodyDiv w:val="1"/>
      <w:marLeft w:val="0"/>
      <w:marRight w:val="0"/>
      <w:marTop w:val="0"/>
      <w:marBottom w:val="0"/>
      <w:divBdr>
        <w:top w:val="none" w:sz="0" w:space="0" w:color="auto"/>
        <w:left w:val="none" w:sz="0" w:space="0" w:color="auto"/>
        <w:bottom w:val="none" w:sz="0" w:space="0" w:color="auto"/>
        <w:right w:val="none" w:sz="0" w:space="0" w:color="auto"/>
      </w:divBdr>
    </w:div>
    <w:div w:id="1490440167">
      <w:bodyDiv w:val="1"/>
      <w:marLeft w:val="0"/>
      <w:marRight w:val="0"/>
      <w:marTop w:val="0"/>
      <w:marBottom w:val="0"/>
      <w:divBdr>
        <w:top w:val="none" w:sz="0" w:space="0" w:color="auto"/>
        <w:left w:val="none" w:sz="0" w:space="0" w:color="auto"/>
        <w:bottom w:val="none" w:sz="0" w:space="0" w:color="auto"/>
        <w:right w:val="none" w:sz="0" w:space="0" w:color="auto"/>
      </w:divBdr>
    </w:div>
    <w:div w:id="1521973966">
      <w:bodyDiv w:val="1"/>
      <w:marLeft w:val="0"/>
      <w:marRight w:val="0"/>
      <w:marTop w:val="0"/>
      <w:marBottom w:val="0"/>
      <w:divBdr>
        <w:top w:val="none" w:sz="0" w:space="0" w:color="auto"/>
        <w:left w:val="none" w:sz="0" w:space="0" w:color="auto"/>
        <w:bottom w:val="none" w:sz="0" w:space="0" w:color="auto"/>
        <w:right w:val="none" w:sz="0" w:space="0" w:color="auto"/>
      </w:divBdr>
      <w:divsChild>
        <w:div w:id="34353717">
          <w:marLeft w:val="0"/>
          <w:marRight w:val="0"/>
          <w:marTop w:val="0"/>
          <w:marBottom w:val="0"/>
          <w:divBdr>
            <w:top w:val="none" w:sz="0" w:space="0" w:color="auto"/>
            <w:left w:val="none" w:sz="0" w:space="0" w:color="auto"/>
            <w:bottom w:val="none" w:sz="0" w:space="0" w:color="auto"/>
            <w:right w:val="none" w:sz="0" w:space="0" w:color="auto"/>
          </w:divBdr>
        </w:div>
        <w:div w:id="57755706">
          <w:marLeft w:val="0"/>
          <w:marRight w:val="0"/>
          <w:marTop w:val="0"/>
          <w:marBottom w:val="0"/>
          <w:divBdr>
            <w:top w:val="none" w:sz="0" w:space="0" w:color="auto"/>
            <w:left w:val="none" w:sz="0" w:space="0" w:color="auto"/>
            <w:bottom w:val="none" w:sz="0" w:space="0" w:color="auto"/>
            <w:right w:val="none" w:sz="0" w:space="0" w:color="auto"/>
          </w:divBdr>
        </w:div>
        <w:div w:id="167912425">
          <w:marLeft w:val="0"/>
          <w:marRight w:val="0"/>
          <w:marTop w:val="0"/>
          <w:marBottom w:val="0"/>
          <w:divBdr>
            <w:top w:val="none" w:sz="0" w:space="0" w:color="auto"/>
            <w:left w:val="none" w:sz="0" w:space="0" w:color="auto"/>
            <w:bottom w:val="none" w:sz="0" w:space="0" w:color="auto"/>
            <w:right w:val="none" w:sz="0" w:space="0" w:color="auto"/>
          </w:divBdr>
        </w:div>
        <w:div w:id="238709127">
          <w:marLeft w:val="0"/>
          <w:marRight w:val="0"/>
          <w:marTop w:val="0"/>
          <w:marBottom w:val="0"/>
          <w:divBdr>
            <w:top w:val="none" w:sz="0" w:space="0" w:color="auto"/>
            <w:left w:val="none" w:sz="0" w:space="0" w:color="auto"/>
            <w:bottom w:val="none" w:sz="0" w:space="0" w:color="auto"/>
            <w:right w:val="none" w:sz="0" w:space="0" w:color="auto"/>
          </w:divBdr>
        </w:div>
        <w:div w:id="265892808">
          <w:marLeft w:val="0"/>
          <w:marRight w:val="0"/>
          <w:marTop w:val="0"/>
          <w:marBottom w:val="0"/>
          <w:divBdr>
            <w:top w:val="none" w:sz="0" w:space="0" w:color="auto"/>
            <w:left w:val="none" w:sz="0" w:space="0" w:color="auto"/>
            <w:bottom w:val="none" w:sz="0" w:space="0" w:color="auto"/>
            <w:right w:val="none" w:sz="0" w:space="0" w:color="auto"/>
          </w:divBdr>
        </w:div>
        <w:div w:id="505554743">
          <w:marLeft w:val="0"/>
          <w:marRight w:val="0"/>
          <w:marTop w:val="0"/>
          <w:marBottom w:val="0"/>
          <w:divBdr>
            <w:top w:val="none" w:sz="0" w:space="0" w:color="auto"/>
            <w:left w:val="none" w:sz="0" w:space="0" w:color="auto"/>
            <w:bottom w:val="none" w:sz="0" w:space="0" w:color="auto"/>
            <w:right w:val="none" w:sz="0" w:space="0" w:color="auto"/>
          </w:divBdr>
        </w:div>
        <w:div w:id="554656758">
          <w:marLeft w:val="0"/>
          <w:marRight w:val="0"/>
          <w:marTop w:val="0"/>
          <w:marBottom w:val="0"/>
          <w:divBdr>
            <w:top w:val="none" w:sz="0" w:space="0" w:color="auto"/>
            <w:left w:val="none" w:sz="0" w:space="0" w:color="auto"/>
            <w:bottom w:val="none" w:sz="0" w:space="0" w:color="auto"/>
            <w:right w:val="none" w:sz="0" w:space="0" w:color="auto"/>
          </w:divBdr>
        </w:div>
        <w:div w:id="604968227">
          <w:marLeft w:val="0"/>
          <w:marRight w:val="0"/>
          <w:marTop w:val="0"/>
          <w:marBottom w:val="0"/>
          <w:divBdr>
            <w:top w:val="none" w:sz="0" w:space="0" w:color="auto"/>
            <w:left w:val="none" w:sz="0" w:space="0" w:color="auto"/>
            <w:bottom w:val="none" w:sz="0" w:space="0" w:color="auto"/>
            <w:right w:val="none" w:sz="0" w:space="0" w:color="auto"/>
          </w:divBdr>
        </w:div>
        <w:div w:id="690028716">
          <w:marLeft w:val="0"/>
          <w:marRight w:val="0"/>
          <w:marTop w:val="0"/>
          <w:marBottom w:val="0"/>
          <w:divBdr>
            <w:top w:val="none" w:sz="0" w:space="0" w:color="auto"/>
            <w:left w:val="none" w:sz="0" w:space="0" w:color="auto"/>
            <w:bottom w:val="none" w:sz="0" w:space="0" w:color="auto"/>
            <w:right w:val="none" w:sz="0" w:space="0" w:color="auto"/>
          </w:divBdr>
        </w:div>
        <w:div w:id="727801698">
          <w:marLeft w:val="0"/>
          <w:marRight w:val="0"/>
          <w:marTop w:val="0"/>
          <w:marBottom w:val="0"/>
          <w:divBdr>
            <w:top w:val="none" w:sz="0" w:space="0" w:color="auto"/>
            <w:left w:val="none" w:sz="0" w:space="0" w:color="auto"/>
            <w:bottom w:val="none" w:sz="0" w:space="0" w:color="auto"/>
            <w:right w:val="none" w:sz="0" w:space="0" w:color="auto"/>
          </w:divBdr>
        </w:div>
        <w:div w:id="779644077">
          <w:marLeft w:val="0"/>
          <w:marRight w:val="0"/>
          <w:marTop w:val="0"/>
          <w:marBottom w:val="0"/>
          <w:divBdr>
            <w:top w:val="none" w:sz="0" w:space="0" w:color="auto"/>
            <w:left w:val="none" w:sz="0" w:space="0" w:color="auto"/>
            <w:bottom w:val="none" w:sz="0" w:space="0" w:color="auto"/>
            <w:right w:val="none" w:sz="0" w:space="0" w:color="auto"/>
          </w:divBdr>
        </w:div>
        <w:div w:id="834296160">
          <w:marLeft w:val="0"/>
          <w:marRight w:val="0"/>
          <w:marTop w:val="0"/>
          <w:marBottom w:val="0"/>
          <w:divBdr>
            <w:top w:val="none" w:sz="0" w:space="0" w:color="auto"/>
            <w:left w:val="none" w:sz="0" w:space="0" w:color="auto"/>
            <w:bottom w:val="none" w:sz="0" w:space="0" w:color="auto"/>
            <w:right w:val="none" w:sz="0" w:space="0" w:color="auto"/>
          </w:divBdr>
        </w:div>
        <w:div w:id="848721072">
          <w:marLeft w:val="0"/>
          <w:marRight w:val="0"/>
          <w:marTop w:val="0"/>
          <w:marBottom w:val="0"/>
          <w:divBdr>
            <w:top w:val="none" w:sz="0" w:space="0" w:color="auto"/>
            <w:left w:val="none" w:sz="0" w:space="0" w:color="auto"/>
            <w:bottom w:val="none" w:sz="0" w:space="0" w:color="auto"/>
            <w:right w:val="none" w:sz="0" w:space="0" w:color="auto"/>
          </w:divBdr>
        </w:div>
        <w:div w:id="934635265">
          <w:marLeft w:val="0"/>
          <w:marRight w:val="0"/>
          <w:marTop w:val="0"/>
          <w:marBottom w:val="0"/>
          <w:divBdr>
            <w:top w:val="none" w:sz="0" w:space="0" w:color="auto"/>
            <w:left w:val="none" w:sz="0" w:space="0" w:color="auto"/>
            <w:bottom w:val="none" w:sz="0" w:space="0" w:color="auto"/>
            <w:right w:val="none" w:sz="0" w:space="0" w:color="auto"/>
          </w:divBdr>
        </w:div>
        <w:div w:id="937952941">
          <w:marLeft w:val="0"/>
          <w:marRight w:val="0"/>
          <w:marTop w:val="0"/>
          <w:marBottom w:val="0"/>
          <w:divBdr>
            <w:top w:val="none" w:sz="0" w:space="0" w:color="auto"/>
            <w:left w:val="none" w:sz="0" w:space="0" w:color="auto"/>
            <w:bottom w:val="none" w:sz="0" w:space="0" w:color="auto"/>
            <w:right w:val="none" w:sz="0" w:space="0" w:color="auto"/>
          </w:divBdr>
        </w:div>
        <w:div w:id="1097216895">
          <w:marLeft w:val="0"/>
          <w:marRight w:val="0"/>
          <w:marTop w:val="0"/>
          <w:marBottom w:val="0"/>
          <w:divBdr>
            <w:top w:val="none" w:sz="0" w:space="0" w:color="auto"/>
            <w:left w:val="none" w:sz="0" w:space="0" w:color="auto"/>
            <w:bottom w:val="none" w:sz="0" w:space="0" w:color="auto"/>
            <w:right w:val="none" w:sz="0" w:space="0" w:color="auto"/>
          </w:divBdr>
        </w:div>
        <w:div w:id="1126965803">
          <w:marLeft w:val="0"/>
          <w:marRight w:val="0"/>
          <w:marTop w:val="0"/>
          <w:marBottom w:val="0"/>
          <w:divBdr>
            <w:top w:val="none" w:sz="0" w:space="0" w:color="auto"/>
            <w:left w:val="none" w:sz="0" w:space="0" w:color="auto"/>
            <w:bottom w:val="none" w:sz="0" w:space="0" w:color="auto"/>
            <w:right w:val="none" w:sz="0" w:space="0" w:color="auto"/>
          </w:divBdr>
        </w:div>
        <w:div w:id="1134175097">
          <w:marLeft w:val="0"/>
          <w:marRight w:val="0"/>
          <w:marTop w:val="0"/>
          <w:marBottom w:val="0"/>
          <w:divBdr>
            <w:top w:val="none" w:sz="0" w:space="0" w:color="auto"/>
            <w:left w:val="none" w:sz="0" w:space="0" w:color="auto"/>
            <w:bottom w:val="none" w:sz="0" w:space="0" w:color="auto"/>
            <w:right w:val="none" w:sz="0" w:space="0" w:color="auto"/>
          </w:divBdr>
        </w:div>
        <w:div w:id="1446197678">
          <w:marLeft w:val="0"/>
          <w:marRight w:val="0"/>
          <w:marTop w:val="0"/>
          <w:marBottom w:val="0"/>
          <w:divBdr>
            <w:top w:val="none" w:sz="0" w:space="0" w:color="auto"/>
            <w:left w:val="none" w:sz="0" w:space="0" w:color="auto"/>
            <w:bottom w:val="none" w:sz="0" w:space="0" w:color="auto"/>
            <w:right w:val="none" w:sz="0" w:space="0" w:color="auto"/>
          </w:divBdr>
        </w:div>
        <w:div w:id="1600793497">
          <w:marLeft w:val="0"/>
          <w:marRight w:val="0"/>
          <w:marTop w:val="0"/>
          <w:marBottom w:val="0"/>
          <w:divBdr>
            <w:top w:val="none" w:sz="0" w:space="0" w:color="auto"/>
            <w:left w:val="none" w:sz="0" w:space="0" w:color="auto"/>
            <w:bottom w:val="none" w:sz="0" w:space="0" w:color="auto"/>
            <w:right w:val="none" w:sz="0" w:space="0" w:color="auto"/>
          </w:divBdr>
        </w:div>
        <w:div w:id="1607233028">
          <w:marLeft w:val="0"/>
          <w:marRight w:val="0"/>
          <w:marTop w:val="0"/>
          <w:marBottom w:val="0"/>
          <w:divBdr>
            <w:top w:val="none" w:sz="0" w:space="0" w:color="auto"/>
            <w:left w:val="none" w:sz="0" w:space="0" w:color="auto"/>
            <w:bottom w:val="none" w:sz="0" w:space="0" w:color="auto"/>
            <w:right w:val="none" w:sz="0" w:space="0" w:color="auto"/>
          </w:divBdr>
        </w:div>
        <w:div w:id="1609199516">
          <w:marLeft w:val="0"/>
          <w:marRight w:val="0"/>
          <w:marTop w:val="0"/>
          <w:marBottom w:val="0"/>
          <w:divBdr>
            <w:top w:val="none" w:sz="0" w:space="0" w:color="auto"/>
            <w:left w:val="none" w:sz="0" w:space="0" w:color="auto"/>
            <w:bottom w:val="none" w:sz="0" w:space="0" w:color="auto"/>
            <w:right w:val="none" w:sz="0" w:space="0" w:color="auto"/>
          </w:divBdr>
        </w:div>
        <w:div w:id="1678194756">
          <w:marLeft w:val="0"/>
          <w:marRight w:val="0"/>
          <w:marTop w:val="0"/>
          <w:marBottom w:val="0"/>
          <w:divBdr>
            <w:top w:val="none" w:sz="0" w:space="0" w:color="auto"/>
            <w:left w:val="none" w:sz="0" w:space="0" w:color="auto"/>
            <w:bottom w:val="none" w:sz="0" w:space="0" w:color="auto"/>
            <w:right w:val="none" w:sz="0" w:space="0" w:color="auto"/>
          </w:divBdr>
        </w:div>
        <w:div w:id="1692604691">
          <w:marLeft w:val="0"/>
          <w:marRight w:val="0"/>
          <w:marTop w:val="0"/>
          <w:marBottom w:val="0"/>
          <w:divBdr>
            <w:top w:val="none" w:sz="0" w:space="0" w:color="auto"/>
            <w:left w:val="none" w:sz="0" w:space="0" w:color="auto"/>
            <w:bottom w:val="none" w:sz="0" w:space="0" w:color="auto"/>
            <w:right w:val="none" w:sz="0" w:space="0" w:color="auto"/>
          </w:divBdr>
        </w:div>
        <w:div w:id="2082292235">
          <w:marLeft w:val="0"/>
          <w:marRight w:val="0"/>
          <w:marTop w:val="0"/>
          <w:marBottom w:val="0"/>
          <w:divBdr>
            <w:top w:val="none" w:sz="0" w:space="0" w:color="auto"/>
            <w:left w:val="none" w:sz="0" w:space="0" w:color="auto"/>
            <w:bottom w:val="none" w:sz="0" w:space="0" w:color="auto"/>
            <w:right w:val="none" w:sz="0" w:space="0" w:color="auto"/>
          </w:divBdr>
        </w:div>
        <w:div w:id="2092307194">
          <w:marLeft w:val="0"/>
          <w:marRight w:val="0"/>
          <w:marTop w:val="0"/>
          <w:marBottom w:val="0"/>
          <w:divBdr>
            <w:top w:val="none" w:sz="0" w:space="0" w:color="auto"/>
            <w:left w:val="none" w:sz="0" w:space="0" w:color="auto"/>
            <w:bottom w:val="none" w:sz="0" w:space="0" w:color="auto"/>
            <w:right w:val="none" w:sz="0" w:space="0" w:color="auto"/>
          </w:divBdr>
        </w:div>
        <w:div w:id="2103452354">
          <w:marLeft w:val="0"/>
          <w:marRight w:val="0"/>
          <w:marTop w:val="0"/>
          <w:marBottom w:val="0"/>
          <w:divBdr>
            <w:top w:val="none" w:sz="0" w:space="0" w:color="auto"/>
            <w:left w:val="none" w:sz="0" w:space="0" w:color="auto"/>
            <w:bottom w:val="none" w:sz="0" w:space="0" w:color="auto"/>
            <w:right w:val="none" w:sz="0" w:space="0" w:color="auto"/>
          </w:divBdr>
        </w:div>
      </w:divsChild>
    </w:div>
    <w:div w:id="1557082017">
      <w:bodyDiv w:val="1"/>
      <w:marLeft w:val="0"/>
      <w:marRight w:val="0"/>
      <w:marTop w:val="0"/>
      <w:marBottom w:val="0"/>
      <w:divBdr>
        <w:top w:val="none" w:sz="0" w:space="0" w:color="auto"/>
        <w:left w:val="none" w:sz="0" w:space="0" w:color="auto"/>
        <w:bottom w:val="none" w:sz="0" w:space="0" w:color="auto"/>
        <w:right w:val="none" w:sz="0" w:space="0" w:color="auto"/>
      </w:divBdr>
    </w:div>
    <w:div w:id="1562136816">
      <w:bodyDiv w:val="1"/>
      <w:marLeft w:val="0"/>
      <w:marRight w:val="0"/>
      <w:marTop w:val="0"/>
      <w:marBottom w:val="0"/>
      <w:divBdr>
        <w:top w:val="none" w:sz="0" w:space="0" w:color="auto"/>
        <w:left w:val="none" w:sz="0" w:space="0" w:color="auto"/>
        <w:bottom w:val="none" w:sz="0" w:space="0" w:color="auto"/>
        <w:right w:val="none" w:sz="0" w:space="0" w:color="auto"/>
      </w:divBdr>
    </w:div>
    <w:div w:id="1563522334">
      <w:bodyDiv w:val="1"/>
      <w:marLeft w:val="0"/>
      <w:marRight w:val="0"/>
      <w:marTop w:val="0"/>
      <w:marBottom w:val="0"/>
      <w:divBdr>
        <w:top w:val="none" w:sz="0" w:space="0" w:color="auto"/>
        <w:left w:val="none" w:sz="0" w:space="0" w:color="auto"/>
        <w:bottom w:val="none" w:sz="0" w:space="0" w:color="auto"/>
        <w:right w:val="none" w:sz="0" w:space="0" w:color="auto"/>
      </w:divBdr>
    </w:div>
    <w:div w:id="1627080807">
      <w:bodyDiv w:val="1"/>
      <w:marLeft w:val="0"/>
      <w:marRight w:val="0"/>
      <w:marTop w:val="0"/>
      <w:marBottom w:val="0"/>
      <w:divBdr>
        <w:top w:val="none" w:sz="0" w:space="0" w:color="auto"/>
        <w:left w:val="none" w:sz="0" w:space="0" w:color="auto"/>
        <w:bottom w:val="none" w:sz="0" w:space="0" w:color="auto"/>
        <w:right w:val="none" w:sz="0" w:space="0" w:color="auto"/>
      </w:divBdr>
      <w:divsChild>
        <w:div w:id="504365552">
          <w:marLeft w:val="0"/>
          <w:marRight w:val="0"/>
          <w:marTop w:val="0"/>
          <w:marBottom w:val="0"/>
          <w:divBdr>
            <w:top w:val="none" w:sz="0" w:space="0" w:color="auto"/>
            <w:left w:val="none" w:sz="0" w:space="0" w:color="auto"/>
            <w:bottom w:val="none" w:sz="0" w:space="0" w:color="auto"/>
            <w:right w:val="none" w:sz="0" w:space="0" w:color="auto"/>
          </w:divBdr>
          <w:divsChild>
            <w:div w:id="1827163459">
              <w:marLeft w:val="0"/>
              <w:marRight w:val="0"/>
              <w:marTop w:val="0"/>
              <w:marBottom w:val="0"/>
              <w:divBdr>
                <w:top w:val="none" w:sz="0" w:space="0" w:color="auto"/>
                <w:left w:val="none" w:sz="0" w:space="0" w:color="auto"/>
                <w:bottom w:val="none" w:sz="0" w:space="0" w:color="auto"/>
                <w:right w:val="none" w:sz="0" w:space="0" w:color="auto"/>
              </w:divBdr>
              <w:divsChild>
                <w:div w:id="1426918540">
                  <w:marLeft w:val="0"/>
                  <w:marRight w:val="0"/>
                  <w:marTop w:val="0"/>
                  <w:marBottom w:val="0"/>
                  <w:divBdr>
                    <w:top w:val="none" w:sz="0" w:space="0" w:color="auto"/>
                    <w:left w:val="none" w:sz="0" w:space="0" w:color="auto"/>
                    <w:bottom w:val="none" w:sz="0" w:space="0" w:color="auto"/>
                    <w:right w:val="none" w:sz="0" w:space="0" w:color="auto"/>
                  </w:divBdr>
                  <w:divsChild>
                    <w:div w:id="993148424">
                      <w:marLeft w:val="0"/>
                      <w:marRight w:val="0"/>
                      <w:marTop w:val="0"/>
                      <w:marBottom w:val="0"/>
                      <w:divBdr>
                        <w:top w:val="none" w:sz="0" w:space="0" w:color="auto"/>
                        <w:left w:val="none" w:sz="0" w:space="0" w:color="auto"/>
                        <w:bottom w:val="none" w:sz="0" w:space="0" w:color="auto"/>
                        <w:right w:val="none" w:sz="0" w:space="0" w:color="auto"/>
                      </w:divBdr>
                      <w:divsChild>
                        <w:div w:id="1375303867">
                          <w:marLeft w:val="0"/>
                          <w:marRight w:val="0"/>
                          <w:marTop w:val="0"/>
                          <w:marBottom w:val="0"/>
                          <w:divBdr>
                            <w:top w:val="none" w:sz="0" w:space="0" w:color="auto"/>
                            <w:left w:val="none" w:sz="0" w:space="0" w:color="auto"/>
                            <w:bottom w:val="none" w:sz="0" w:space="0" w:color="auto"/>
                            <w:right w:val="none" w:sz="0" w:space="0" w:color="auto"/>
                          </w:divBdr>
                          <w:divsChild>
                            <w:div w:id="1920945600">
                              <w:marLeft w:val="0"/>
                              <w:marRight w:val="0"/>
                              <w:marTop w:val="0"/>
                              <w:marBottom w:val="0"/>
                              <w:divBdr>
                                <w:top w:val="none" w:sz="0" w:space="0" w:color="auto"/>
                                <w:left w:val="none" w:sz="0" w:space="0" w:color="auto"/>
                                <w:bottom w:val="none" w:sz="0" w:space="0" w:color="auto"/>
                                <w:right w:val="none" w:sz="0" w:space="0" w:color="auto"/>
                              </w:divBdr>
                              <w:divsChild>
                                <w:div w:id="413746207">
                                  <w:marLeft w:val="0"/>
                                  <w:marRight w:val="0"/>
                                  <w:marTop w:val="0"/>
                                  <w:marBottom w:val="0"/>
                                  <w:divBdr>
                                    <w:top w:val="none" w:sz="0" w:space="0" w:color="auto"/>
                                    <w:left w:val="none" w:sz="0" w:space="0" w:color="auto"/>
                                    <w:bottom w:val="none" w:sz="0" w:space="0" w:color="auto"/>
                                    <w:right w:val="none" w:sz="0" w:space="0" w:color="auto"/>
                                  </w:divBdr>
                                  <w:divsChild>
                                    <w:div w:id="1907106329">
                                      <w:marLeft w:val="60"/>
                                      <w:marRight w:val="0"/>
                                      <w:marTop w:val="0"/>
                                      <w:marBottom w:val="0"/>
                                      <w:divBdr>
                                        <w:top w:val="none" w:sz="0" w:space="0" w:color="auto"/>
                                        <w:left w:val="none" w:sz="0" w:space="0" w:color="auto"/>
                                        <w:bottom w:val="none" w:sz="0" w:space="0" w:color="auto"/>
                                        <w:right w:val="none" w:sz="0" w:space="0" w:color="auto"/>
                                      </w:divBdr>
                                      <w:divsChild>
                                        <w:div w:id="314644555">
                                          <w:marLeft w:val="0"/>
                                          <w:marRight w:val="0"/>
                                          <w:marTop w:val="0"/>
                                          <w:marBottom w:val="0"/>
                                          <w:divBdr>
                                            <w:top w:val="none" w:sz="0" w:space="0" w:color="auto"/>
                                            <w:left w:val="none" w:sz="0" w:space="0" w:color="auto"/>
                                            <w:bottom w:val="none" w:sz="0" w:space="0" w:color="auto"/>
                                            <w:right w:val="none" w:sz="0" w:space="0" w:color="auto"/>
                                          </w:divBdr>
                                          <w:divsChild>
                                            <w:div w:id="165675429">
                                              <w:marLeft w:val="0"/>
                                              <w:marRight w:val="0"/>
                                              <w:marTop w:val="0"/>
                                              <w:marBottom w:val="120"/>
                                              <w:divBdr>
                                                <w:top w:val="single" w:sz="6" w:space="0" w:color="F5F5F5"/>
                                                <w:left w:val="single" w:sz="6" w:space="0" w:color="F5F5F5"/>
                                                <w:bottom w:val="single" w:sz="6" w:space="0" w:color="F5F5F5"/>
                                                <w:right w:val="single" w:sz="6" w:space="0" w:color="F5F5F5"/>
                                              </w:divBdr>
                                              <w:divsChild>
                                                <w:div w:id="56981960">
                                                  <w:marLeft w:val="0"/>
                                                  <w:marRight w:val="0"/>
                                                  <w:marTop w:val="0"/>
                                                  <w:marBottom w:val="0"/>
                                                  <w:divBdr>
                                                    <w:top w:val="none" w:sz="0" w:space="0" w:color="auto"/>
                                                    <w:left w:val="none" w:sz="0" w:space="0" w:color="auto"/>
                                                    <w:bottom w:val="none" w:sz="0" w:space="0" w:color="auto"/>
                                                    <w:right w:val="none" w:sz="0" w:space="0" w:color="auto"/>
                                                  </w:divBdr>
                                                  <w:divsChild>
                                                    <w:div w:id="7316603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1628007628">
      <w:bodyDiv w:val="1"/>
      <w:marLeft w:val="0"/>
      <w:marRight w:val="0"/>
      <w:marTop w:val="0"/>
      <w:marBottom w:val="0"/>
      <w:divBdr>
        <w:top w:val="none" w:sz="0" w:space="0" w:color="auto"/>
        <w:left w:val="none" w:sz="0" w:space="0" w:color="auto"/>
        <w:bottom w:val="none" w:sz="0" w:space="0" w:color="auto"/>
        <w:right w:val="none" w:sz="0" w:space="0" w:color="auto"/>
      </w:divBdr>
    </w:div>
    <w:div w:id="1630671846">
      <w:bodyDiv w:val="1"/>
      <w:marLeft w:val="0"/>
      <w:marRight w:val="0"/>
      <w:marTop w:val="0"/>
      <w:marBottom w:val="0"/>
      <w:divBdr>
        <w:top w:val="none" w:sz="0" w:space="0" w:color="auto"/>
        <w:left w:val="none" w:sz="0" w:space="0" w:color="auto"/>
        <w:bottom w:val="none" w:sz="0" w:space="0" w:color="auto"/>
        <w:right w:val="none" w:sz="0" w:space="0" w:color="auto"/>
      </w:divBdr>
    </w:div>
    <w:div w:id="1744837921">
      <w:bodyDiv w:val="1"/>
      <w:marLeft w:val="0"/>
      <w:marRight w:val="0"/>
      <w:marTop w:val="0"/>
      <w:marBottom w:val="0"/>
      <w:divBdr>
        <w:top w:val="none" w:sz="0" w:space="0" w:color="auto"/>
        <w:left w:val="none" w:sz="0" w:space="0" w:color="auto"/>
        <w:bottom w:val="none" w:sz="0" w:space="0" w:color="auto"/>
        <w:right w:val="none" w:sz="0" w:space="0" w:color="auto"/>
      </w:divBdr>
      <w:divsChild>
        <w:div w:id="624115112">
          <w:marLeft w:val="0"/>
          <w:marRight w:val="0"/>
          <w:marTop w:val="0"/>
          <w:marBottom w:val="0"/>
          <w:divBdr>
            <w:top w:val="none" w:sz="0" w:space="0" w:color="auto"/>
            <w:left w:val="none" w:sz="0" w:space="0" w:color="auto"/>
            <w:bottom w:val="none" w:sz="0" w:space="0" w:color="auto"/>
            <w:right w:val="none" w:sz="0" w:space="0" w:color="auto"/>
          </w:divBdr>
          <w:divsChild>
            <w:div w:id="2012826660">
              <w:marLeft w:val="0"/>
              <w:marRight w:val="0"/>
              <w:marTop w:val="0"/>
              <w:marBottom w:val="0"/>
              <w:divBdr>
                <w:top w:val="none" w:sz="0" w:space="0" w:color="auto"/>
                <w:left w:val="none" w:sz="0" w:space="0" w:color="auto"/>
                <w:bottom w:val="none" w:sz="0" w:space="0" w:color="auto"/>
                <w:right w:val="none" w:sz="0" w:space="0" w:color="auto"/>
              </w:divBdr>
              <w:divsChild>
                <w:div w:id="809522242">
                  <w:marLeft w:val="0"/>
                  <w:marRight w:val="0"/>
                  <w:marTop w:val="0"/>
                  <w:marBottom w:val="0"/>
                  <w:divBdr>
                    <w:top w:val="none" w:sz="0" w:space="0" w:color="auto"/>
                    <w:left w:val="none" w:sz="0" w:space="0" w:color="auto"/>
                    <w:bottom w:val="none" w:sz="0" w:space="0" w:color="auto"/>
                    <w:right w:val="none" w:sz="0" w:space="0" w:color="auto"/>
                  </w:divBdr>
                  <w:divsChild>
                    <w:div w:id="1118329990">
                      <w:marLeft w:val="0"/>
                      <w:marRight w:val="0"/>
                      <w:marTop w:val="0"/>
                      <w:marBottom w:val="0"/>
                      <w:divBdr>
                        <w:top w:val="none" w:sz="0" w:space="0" w:color="auto"/>
                        <w:left w:val="none" w:sz="0" w:space="0" w:color="auto"/>
                        <w:bottom w:val="none" w:sz="0" w:space="0" w:color="auto"/>
                        <w:right w:val="none" w:sz="0" w:space="0" w:color="auto"/>
                      </w:divBdr>
                      <w:divsChild>
                        <w:div w:id="687367827">
                          <w:marLeft w:val="0"/>
                          <w:marRight w:val="0"/>
                          <w:marTop w:val="0"/>
                          <w:marBottom w:val="0"/>
                          <w:divBdr>
                            <w:top w:val="none" w:sz="0" w:space="0" w:color="auto"/>
                            <w:left w:val="none" w:sz="0" w:space="0" w:color="auto"/>
                            <w:bottom w:val="none" w:sz="0" w:space="0" w:color="auto"/>
                            <w:right w:val="none" w:sz="0" w:space="0" w:color="auto"/>
                          </w:divBdr>
                          <w:divsChild>
                            <w:div w:id="1811896811">
                              <w:marLeft w:val="0"/>
                              <w:marRight w:val="0"/>
                              <w:marTop w:val="0"/>
                              <w:marBottom w:val="0"/>
                              <w:divBdr>
                                <w:top w:val="none" w:sz="0" w:space="0" w:color="auto"/>
                                <w:left w:val="none" w:sz="0" w:space="0" w:color="auto"/>
                                <w:bottom w:val="none" w:sz="0" w:space="0" w:color="auto"/>
                                <w:right w:val="none" w:sz="0" w:space="0" w:color="auto"/>
                              </w:divBdr>
                              <w:divsChild>
                                <w:div w:id="1315647868">
                                  <w:marLeft w:val="0"/>
                                  <w:marRight w:val="0"/>
                                  <w:marTop w:val="0"/>
                                  <w:marBottom w:val="0"/>
                                  <w:divBdr>
                                    <w:top w:val="none" w:sz="0" w:space="0" w:color="auto"/>
                                    <w:left w:val="none" w:sz="0" w:space="0" w:color="auto"/>
                                    <w:bottom w:val="none" w:sz="0" w:space="0" w:color="auto"/>
                                    <w:right w:val="none" w:sz="0" w:space="0" w:color="auto"/>
                                  </w:divBdr>
                                  <w:divsChild>
                                    <w:div w:id="58600823">
                                      <w:marLeft w:val="0"/>
                                      <w:marRight w:val="0"/>
                                      <w:marTop w:val="0"/>
                                      <w:marBottom w:val="0"/>
                                      <w:divBdr>
                                        <w:top w:val="none" w:sz="0" w:space="0" w:color="auto"/>
                                        <w:left w:val="none" w:sz="0" w:space="0" w:color="auto"/>
                                        <w:bottom w:val="none" w:sz="0" w:space="0" w:color="auto"/>
                                        <w:right w:val="none" w:sz="0" w:space="0" w:color="auto"/>
                                      </w:divBdr>
                                      <w:divsChild>
                                        <w:div w:id="1451822358">
                                          <w:marLeft w:val="0"/>
                                          <w:marRight w:val="0"/>
                                          <w:marTop w:val="0"/>
                                          <w:marBottom w:val="0"/>
                                          <w:divBdr>
                                            <w:top w:val="none" w:sz="0" w:space="0" w:color="auto"/>
                                            <w:left w:val="none" w:sz="0" w:space="0" w:color="auto"/>
                                            <w:bottom w:val="none" w:sz="0" w:space="0" w:color="auto"/>
                                            <w:right w:val="none" w:sz="0" w:space="0" w:color="auto"/>
                                          </w:divBdr>
                                          <w:divsChild>
                                            <w:div w:id="114520935">
                                              <w:marLeft w:val="0"/>
                                              <w:marRight w:val="0"/>
                                              <w:marTop w:val="0"/>
                                              <w:marBottom w:val="0"/>
                                              <w:divBdr>
                                                <w:top w:val="none" w:sz="0" w:space="0" w:color="auto"/>
                                                <w:left w:val="none" w:sz="0" w:space="0" w:color="auto"/>
                                                <w:bottom w:val="none" w:sz="0" w:space="0" w:color="auto"/>
                                                <w:right w:val="none" w:sz="0" w:space="0" w:color="auto"/>
                                              </w:divBdr>
                                              <w:divsChild>
                                                <w:div w:id="1967001791">
                                                  <w:marLeft w:val="0"/>
                                                  <w:marRight w:val="0"/>
                                                  <w:marTop w:val="0"/>
                                                  <w:marBottom w:val="0"/>
                                                  <w:divBdr>
                                                    <w:top w:val="none" w:sz="0" w:space="0" w:color="auto"/>
                                                    <w:left w:val="none" w:sz="0" w:space="0" w:color="auto"/>
                                                    <w:bottom w:val="none" w:sz="0" w:space="0" w:color="auto"/>
                                                    <w:right w:val="none" w:sz="0" w:space="0" w:color="auto"/>
                                                  </w:divBdr>
                                                  <w:divsChild>
                                                    <w:div w:id="1830292824">
                                                      <w:marLeft w:val="0"/>
                                                      <w:marRight w:val="0"/>
                                                      <w:marTop w:val="0"/>
                                                      <w:marBottom w:val="0"/>
                                                      <w:divBdr>
                                                        <w:top w:val="none" w:sz="0" w:space="0" w:color="auto"/>
                                                        <w:left w:val="none" w:sz="0" w:space="0" w:color="auto"/>
                                                        <w:bottom w:val="none" w:sz="0" w:space="0" w:color="auto"/>
                                                        <w:right w:val="none" w:sz="0" w:space="0" w:color="auto"/>
                                                      </w:divBdr>
                                                      <w:divsChild>
                                                        <w:div w:id="541135979">
                                                          <w:marLeft w:val="0"/>
                                                          <w:marRight w:val="0"/>
                                                          <w:marTop w:val="0"/>
                                                          <w:marBottom w:val="0"/>
                                                          <w:divBdr>
                                                            <w:top w:val="none" w:sz="0" w:space="0" w:color="auto"/>
                                                            <w:left w:val="none" w:sz="0" w:space="0" w:color="auto"/>
                                                            <w:bottom w:val="none" w:sz="0" w:space="0" w:color="auto"/>
                                                            <w:right w:val="none" w:sz="0" w:space="0" w:color="auto"/>
                                                          </w:divBdr>
                                                          <w:divsChild>
                                                            <w:div w:id="1692299546">
                                                              <w:marLeft w:val="0"/>
                                                              <w:marRight w:val="0"/>
                                                              <w:marTop w:val="0"/>
                                                              <w:marBottom w:val="0"/>
                                                              <w:divBdr>
                                                                <w:top w:val="none" w:sz="0" w:space="0" w:color="auto"/>
                                                                <w:left w:val="none" w:sz="0" w:space="0" w:color="auto"/>
                                                                <w:bottom w:val="none" w:sz="0" w:space="0" w:color="auto"/>
                                                                <w:right w:val="none" w:sz="0" w:space="0" w:color="auto"/>
                                                              </w:divBdr>
                                                              <w:divsChild>
                                                                <w:div w:id="1341153219">
                                                                  <w:marLeft w:val="0"/>
                                                                  <w:marRight w:val="0"/>
                                                                  <w:marTop w:val="0"/>
                                                                  <w:marBottom w:val="0"/>
                                                                  <w:divBdr>
                                                                    <w:top w:val="none" w:sz="0" w:space="0" w:color="auto"/>
                                                                    <w:left w:val="none" w:sz="0" w:space="0" w:color="auto"/>
                                                                    <w:bottom w:val="none" w:sz="0" w:space="0" w:color="auto"/>
                                                                    <w:right w:val="none" w:sz="0" w:space="0" w:color="auto"/>
                                                                  </w:divBdr>
                                                                  <w:divsChild>
                                                                    <w:div w:id="1954744780">
                                                                      <w:marLeft w:val="0"/>
                                                                      <w:marRight w:val="0"/>
                                                                      <w:marTop w:val="0"/>
                                                                      <w:marBottom w:val="0"/>
                                                                      <w:divBdr>
                                                                        <w:top w:val="none" w:sz="0" w:space="0" w:color="auto"/>
                                                                        <w:left w:val="none" w:sz="0" w:space="0" w:color="auto"/>
                                                                        <w:bottom w:val="none" w:sz="0" w:space="0" w:color="auto"/>
                                                                        <w:right w:val="none" w:sz="0" w:space="0" w:color="auto"/>
                                                                      </w:divBdr>
                                                                      <w:divsChild>
                                                                        <w:div w:id="1991640998">
                                                                          <w:marLeft w:val="0"/>
                                                                          <w:marRight w:val="0"/>
                                                                          <w:marTop w:val="0"/>
                                                                          <w:marBottom w:val="0"/>
                                                                          <w:divBdr>
                                                                            <w:top w:val="none" w:sz="0" w:space="0" w:color="auto"/>
                                                                            <w:left w:val="none" w:sz="0" w:space="0" w:color="auto"/>
                                                                            <w:bottom w:val="none" w:sz="0" w:space="0" w:color="auto"/>
                                                                            <w:right w:val="none" w:sz="0" w:space="0" w:color="auto"/>
                                                                          </w:divBdr>
                                                                          <w:divsChild>
                                                                            <w:div w:id="11675942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18911706">
      <w:bodyDiv w:val="1"/>
      <w:marLeft w:val="0"/>
      <w:marRight w:val="0"/>
      <w:marTop w:val="0"/>
      <w:marBottom w:val="0"/>
      <w:divBdr>
        <w:top w:val="none" w:sz="0" w:space="0" w:color="auto"/>
        <w:left w:val="none" w:sz="0" w:space="0" w:color="auto"/>
        <w:bottom w:val="none" w:sz="0" w:space="0" w:color="auto"/>
        <w:right w:val="none" w:sz="0" w:space="0" w:color="auto"/>
      </w:divBdr>
    </w:div>
    <w:div w:id="1872566009">
      <w:bodyDiv w:val="1"/>
      <w:marLeft w:val="0"/>
      <w:marRight w:val="0"/>
      <w:marTop w:val="0"/>
      <w:marBottom w:val="0"/>
      <w:divBdr>
        <w:top w:val="none" w:sz="0" w:space="0" w:color="auto"/>
        <w:left w:val="none" w:sz="0" w:space="0" w:color="auto"/>
        <w:bottom w:val="none" w:sz="0" w:space="0" w:color="auto"/>
        <w:right w:val="none" w:sz="0" w:space="0" w:color="auto"/>
      </w:divBdr>
    </w:div>
    <w:div w:id="1882477790">
      <w:bodyDiv w:val="1"/>
      <w:marLeft w:val="0"/>
      <w:marRight w:val="0"/>
      <w:marTop w:val="0"/>
      <w:marBottom w:val="0"/>
      <w:divBdr>
        <w:top w:val="none" w:sz="0" w:space="0" w:color="auto"/>
        <w:left w:val="none" w:sz="0" w:space="0" w:color="auto"/>
        <w:bottom w:val="none" w:sz="0" w:space="0" w:color="auto"/>
        <w:right w:val="none" w:sz="0" w:space="0" w:color="auto"/>
      </w:divBdr>
    </w:div>
    <w:div w:id="1893540950">
      <w:bodyDiv w:val="1"/>
      <w:marLeft w:val="0"/>
      <w:marRight w:val="0"/>
      <w:marTop w:val="0"/>
      <w:marBottom w:val="0"/>
      <w:divBdr>
        <w:top w:val="none" w:sz="0" w:space="0" w:color="auto"/>
        <w:left w:val="none" w:sz="0" w:space="0" w:color="auto"/>
        <w:bottom w:val="none" w:sz="0" w:space="0" w:color="auto"/>
        <w:right w:val="none" w:sz="0" w:space="0" w:color="auto"/>
      </w:divBdr>
    </w:div>
    <w:div w:id="1893687043">
      <w:bodyDiv w:val="1"/>
      <w:marLeft w:val="0"/>
      <w:marRight w:val="0"/>
      <w:marTop w:val="0"/>
      <w:marBottom w:val="0"/>
      <w:divBdr>
        <w:top w:val="none" w:sz="0" w:space="0" w:color="auto"/>
        <w:left w:val="none" w:sz="0" w:space="0" w:color="auto"/>
        <w:bottom w:val="none" w:sz="0" w:space="0" w:color="auto"/>
        <w:right w:val="none" w:sz="0" w:space="0" w:color="auto"/>
      </w:divBdr>
    </w:div>
    <w:div w:id="1899783007">
      <w:bodyDiv w:val="1"/>
      <w:marLeft w:val="0"/>
      <w:marRight w:val="0"/>
      <w:marTop w:val="0"/>
      <w:marBottom w:val="0"/>
      <w:divBdr>
        <w:top w:val="none" w:sz="0" w:space="0" w:color="auto"/>
        <w:left w:val="none" w:sz="0" w:space="0" w:color="auto"/>
        <w:bottom w:val="none" w:sz="0" w:space="0" w:color="auto"/>
        <w:right w:val="none" w:sz="0" w:space="0" w:color="auto"/>
      </w:divBdr>
    </w:div>
    <w:div w:id="1903246518">
      <w:bodyDiv w:val="1"/>
      <w:marLeft w:val="0"/>
      <w:marRight w:val="0"/>
      <w:marTop w:val="0"/>
      <w:marBottom w:val="0"/>
      <w:divBdr>
        <w:top w:val="none" w:sz="0" w:space="0" w:color="auto"/>
        <w:left w:val="none" w:sz="0" w:space="0" w:color="auto"/>
        <w:bottom w:val="none" w:sz="0" w:space="0" w:color="auto"/>
        <w:right w:val="none" w:sz="0" w:space="0" w:color="auto"/>
      </w:divBdr>
      <w:divsChild>
        <w:div w:id="380909650">
          <w:marLeft w:val="0"/>
          <w:marRight w:val="0"/>
          <w:marTop w:val="0"/>
          <w:marBottom w:val="0"/>
          <w:divBdr>
            <w:top w:val="none" w:sz="0" w:space="0" w:color="auto"/>
            <w:left w:val="none" w:sz="0" w:space="0" w:color="auto"/>
            <w:bottom w:val="none" w:sz="0" w:space="0" w:color="auto"/>
            <w:right w:val="none" w:sz="0" w:space="0" w:color="auto"/>
          </w:divBdr>
        </w:div>
        <w:div w:id="571936835">
          <w:marLeft w:val="0"/>
          <w:marRight w:val="0"/>
          <w:marTop w:val="0"/>
          <w:marBottom w:val="0"/>
          <w:divBdr>
            <w:top w:val="none" w:sz="0" w:space="0" w:color="auto"/>
            <w:left w:val="none" w:sz="0" w:space="0" w:color="auto"/>
            <w:bottom w:val="none" w:sz="0" w:space="0" w:color="auto"/>
            <w:right w:val="none" w:sz="0" w:space="0" w:color="auto"/>
          </w:divBdr>
        </w:div>
        <w:div w:id="1009790266">
          <w:marLeft w:val="0"/>
          <w:marRight w:val="0"/>
          <w:marTop w:val="0"/>
          <w:marBottom w:val="0"/>
          <w:divBdr>
            <w:top w:val="none" w:sz="0" w:space="0" w:color="auto"/>
            <w:left w:val="none" w:sz="0" w:space="0" w:color="auto"/>
            <w:bottom w:val="none" w:sz="0" w:space="0" w:color="auto"/>
            <w:right w:val="none" w:sz="0" w:space="0" w:color="auto"/>
          </w:divBdr>
        </w:div>
      </w:divsChild>
    </w:div>
    <w:div w:id="1926304495">
      <w:bodyDiv w:val="1"/>
      <w:marLeft w:val="0"/>
      <w:marRight w:val="0"/>
      <w:marTop w:val="0"/>
      <w:marBottom w:val="0"/>
      <w:divBdr>
        <w:top w:val="none" w:sz="0" w:space="0" w:color="auto"/>
        <w:left w:val="none" w:sz="0" w:space="0" w:color="auto"/>
        <w:bottom w:val="none" w:sz="0" w:space="0" w:color="auto"/>
        <w:right w:val="none" w:sz="0" w:space="0" w:color="auto"/>
      </w:divBdr>
      <w:divsChild>
        <w:div w:id="355235603">
          <w:marLeft w:val="0"/>
          <w:marRight w:val="0"/>
          <w:marTop w:val="0"/>
          <w:marBottom w:val="0"/>
          <w:divBdr>
            <w:top w:val="none" w:sz="0" w:space="0" w:color="auto"/>
            <w:left w:val="none" w:sz="0" w:space="0" w:color="auto"/>
            <w:bottom w:val="none" w:sz="0" w:space="0" w:color="auto"/>
            <w:right w:val="none" w:sz="0" w:space="0" w:color="auto"/>
          </w:divBdr>
        </w:div>
        <w:div w:id="359743444">
          <w:marLeft w:val="0"/>
          <w:marRight w:val="0"/>
          <w:marTop w:val="0"/>
          <w:marBottom w:val="0"/>
          <w:divBdr>
            <w:top w:val="none" w:sz="0" w:space="0" w:color="auto"/>
            <w:left w:val="none" w:sz="0" w:space="0" w:color="auto"/>
            <w:bottom w:val="none" w:sz="0" w:space="0" w:color="auto"/>
            <w:right w:val="none" w:sz="0" w:space="0" w:color="auto"/>
          </w:divBdr>
        </w:div>
        <w:div w:id="409932388">
          <w:marLeft w:val="0"/>
          <w:marRight w:val="0"/>
          <w:marTop w:val="0"/>
          <w:marBottom w:val="0"/>
          <w:divBdr>
            <w:top w:val="none" w:sz="0" w:space="0" w:color="auto"/>
            <w:left w:val="none" w:sz="0" w:space="0" w:color="auto"/>
            <w:bottom w:val="none" w:sz="0" w:space="0" w:color="auto"/>
            <w:right w:val="none" w:sz="0" w:space="0" w:color="auto"/>
          </w:divBdr>
        </w:div>
        <w:div w:id="419563343">
          <w:marLeft w:val="0"/>
          <w:marRight w:val="0"/>
          <w:marTop w:val="0"/>
          <w:marBottom w:val="0"/>
          <w:divBdr>
            <w:top w:val="none" w:sz="0" w:space="0" w:color="auto"/>
            <w:left w:val="none" w:sz="0" w:space="0" w:color="auto"/>
            <w:bottom w:val="none" w:sz="0" w:space="0" w:color="auto"/>
            <w:right w:val="none" w:sz="0" w:space="0" w:color="auto"/>
          </w:divBdr>
        </w:div>
        <w:div w:id="557590066">
          <w:marLeft w:val="0"/>
          <w:marRight w:val="0"/>
          <w:marTop w:val="0"/>
          <w:marBottom w:val="0"/>
          <w:divBdr>
            <w:top w:val="none" w:sz="0" w:space="0" w:color="auto"/>
            <w:left w:val="none" w:sz="0" w:space="0" w:color="auto"/>
            <w:bottom w:val="none" w:sz="0" w:space="0" w:color="auto"/>
            <w:right w:val="none" w:sz="0" w:space="0" w:color="auto"/>
          </w:divBdr>
        </w:div>
        <w:div w:id="877087718">
          <w:marLeft w:val="0"/>
          <w:marRight w:val="0"/>
          <w:marTop w:val="0"/>
          <w:marBottom w:val="0"/>
          <w:divBdr>
            <w:top w:val="none" w:sz="0" w:space="0" w:color="auto"/>
            <w:left w:val="none" w:sz="0" w:space="0" w:color="auto"/>
            <w:bottom w:val="none" w:sz="0" w:space="0" w:color="auto"/>
            <w:right w:val="none" w:sz="0" w:space="0" w:color="auto"/>
          </w:divBdr>
        </w:div>
        <w:div w:id="920871073">
          <w:marLeft w:val="0"/>
          <w:marRight w:val="0"/>
          <w:marTop w:val="0"/>
          <w:marBottom w:val="0"/>
          <w:divBdr>
            <w:top w:val="none" w:sz="0" w:space="0" w:color="auto"/>
            <w:left w:val="none" w:sz="0" w:space="0" w:color="auto"/>
            <w:bottom w:val="none" w:sz="0" w:space="0" w:color="auto"/>
            <w:right w:val="none" w:sz="0" w:space="0" w:color="auto"/>
          </w:divBdr>
        </w:div>
        <w:div w:id="937912344">
          <w:marLeft w:val="0"/>
          <w:marRight w:val="0"/>
          <w:marTop w:val="0"/>
          <w:marBottom w:val="0"/>
          <w:divBdr>
            <w:top w:val="none" w:sz="0" w:space="0" w:color="auto"/>
            <w:left w:val="none" w:sz="0" w:space="0" w:color="auto"/>
            <w:bottom w:val="none" w:sz="0" w:space="0" w:color="auto"/>
            <w:right w:val="none" w:sz="0" w:space="0" w:color="auto"/>
          </w:divBdr>
        </w:div>
        <w:div w:id="1081830632">
          <w:marLeft w:val="0"/>
          <w:marRight w:val="0"/>
          <w:marTop w:val="0"/>
          <w:marBottom w:val="0"/>
          <w:divBdr>
            <w:top w:val="none" w:sz="0" w:space="0" w:color="auto"/>
            <w:left w:val="none" w:sz="0" w:space="0" w:color="auto"/>
            <w:bottom w:val="none" w:sz="0" w:space="0" w:color="auto"/>
            <w:right w:val="none" w:sz="0" w:space="0" w:color="auto"/>
          </w:divBdr>
        </w:div>
        <w:div w:id="1519930808">
          <w:marLeft w:val="0"/>
          <w:marRight w:val="0"/>
          <w:marTop w:val="0"/>
          <w:marBottom w:val="0"/>
          <w:divBdr>
            <w:top w:val="none" w:sz="0" w:space="0" w:color="auto"/>
            <w:left w:val="none" w:sz="0" w:space="0" w:color="auto"/>
            <w:bottom w:val="none" w:sz="0" w:space="0" w:color="auto"/>
            <w:right w:val="none" w:sz="0" w:space="0" w:color="auto"/>
          </w:divBdr>
        </w:div>
        <w:div w:id="1541478863">
          <w:marLeft w:val="0"/>
          <w:marRight w:val="0"/>
          <w:marTop w:val="0"/>
          <w:marBottom w:val="0"/>
          <w:divBdr>
            <w:top w:val="none" w:sz="0" w:space="0" w:color="auto"/>
            <w:left w:val="none" w:sz="0" w:space="0" w:color="auto"/>
            <w:bottom w:val="none" w:sz="0" w:space="0" w:color="auto"/>
            <w:right w:val="none" w:sz="0" w:space="0" w:color="auto"/>
          </w:divBdr>
        </w:div>
        <w:div w:id="1644264029">
          <w:marLeft w:val="0"/>
          <w:marRight w:val="0"/>
          <w:marTop w:val="0"/>
          <w:marBottom w:val="0"/>
          <w:divBdr>
            <w:top w:val="none" w:sz="0" w:space="0" w:color="auto"/>
            <w:left w:val="none" w:sz="0" w:space="0" w:color="auto"/>
            <w:bottom w:val="none" w:sz="0" w:space="0" w:color="auto"/>
            <w:right w:val="none" w:sz="0" w:space="0" w:color="auto"/>
          </w:divBdr>
        </w:div>
        <w:div w:id="2046174522">
          <w:marLeft w:val="0"/>
          <w:marRight w:val="0"/>
          <w:marTop w:val="0"/>
          <w:marBottom w:val="0"/>
          <w:divBdr>
            <w:top w:val="none" w:sz="0" w:space="0" w:color="auto"/>
            <w:left w:val="none" w:sz="0" w:space="0" w:color="auto"/>
            <w:bottom w:val="none" w:sz="0" w:space="0" w:color="auto"/>
            <w:right w:val="none" w:sz="0" w:space="0" w:color="auto"/>
          </w:divBdr>
        </w:div>
      </w:divsChild>
    </w:div>
    <w:div w:id="1935356117">
      <w:bodyDiv w:val="1"/>
      <w:marLeft w:val="0"/>
      <w:marRight w:val="0"/>
      <w:marTop w:val="0"/>
      <w:marBottom w:val="0"/>
      <w:divBdr>
        <w:top w:val="none" w:sz="0" w:space="0" w:color="auto"/>
        <w:left w:val="none" w:sz="0" w:space="0" w:color="auto"/>
        <w:bottom w:val="none" w:sz="0" w:space="0" w:color="auto"/>
        <w:right w:val="none" w:sz="0" w:space="0" w:color="auto"/>
      </w:divBdr>
    </w:div>
    <w:div w:id="2005282609">
      <w:bodyDiv w:val="1"/>
      <w:marLeft w:val="0"/>
      <w:marRight w:val="0"/>
      <w:marTop w:val="0"/>
      <w:marBottom w:val="0"/>
      <w:divBdr>
        <w:top w:val="none" w:sz="0" w:space="0" w:color="auto"/>
        <w:left w:val="none" w:sz="0" w:space="0" w:color="auto"/>
        <w:bottom w:val="none" w:sz="0" w:space="0" w:color="auto"/>
        <w:right w:val="none" w:sz="0" w:space="0" w:color="auto"/>
      </w:divBdr>
    </w:div>
    <w:div w:id="2055737253">
      <w:bodyDiv w:val="1"/>
      <w:marLeft w:val="0"/>
      <w:marRight w:val="0"/>
      <w:marTop w:val="0"/>
      <w:marBottom w:val="0"/>
      <w:divBdr>
        <w:top w:val="none" w:sz="0" w:space="0" w:color="auto"/>
        <w:left w:val="none" w:sz="0" w:space="0" w:color="auto"/>
        <w:bottom w:val="none" w:sz="0" w:space="0" w:color="auto"/>
        <w:right w:val="none" w:sz="0" w:space="0" w:color="auto"/>
      </w:divBdr>
    </w:div>
    <w:div w:id="2059042435">
      <w:bodyDiv w:val="1"/>
      <w:marLeft w:val="0"/>
      <w:marRight w:val="0"/>
      <w:marTop w:val="0"/>
      <w:marBottom w:val="0"/>
      <w:divBdr>
        <w:top w:val="none" w:sz="0" w:space="0" w:color="auto"/>
        <w:left w:val="none" w:sz="0" w:space="0" w:color="auto"/>
        <w:bottom w:val="none" w:sz="0" w:space="0" w:color="auto"/>
        <w:right w:val="none" w:sz="0" w:space="0" w:color="auto"/>
      </w:divBdr>
      <w:divsChild>
        <w:div w:id="183641227">
          <w:marLeft w:val="0"/>
          <w:marRight w:val="0"/>
          <w:marTop w:val="0"/>
          <w:marBottom w:val="0"/>
          <w:divBdr>
            <w:top w:val="none" w:sz="0" w:space="0" w:color="auto"/>
            <w:left w:val="none" w:sz="0" w:space="0" w:color="auto"/>
            <w:bottom w:val="none" w:sz="0" w:space="0" w:color="auto"/>
            <w:right w:val="none" w:sz="0" w:space="0" w:color="auto"/>
          </w:divBdr>
        </w:div>
        <w:div w:id="316694581">
          <w:marLeft w:val="0"/>
          <w:marRight w:val="0"/>
          <w:marTop w:val="0"/>
          <w:marBottom w:val="0"/>
          <w:divBdr>
            <w:top w:val="none" w:sz="0" w:space="0" w:color="auto"/>
            <w:left w:val="none" w:sz="0" w:space="0" w:color="auto"/>
            <w:bottom w:val="none" w:sz="0" w:space="0" w:color="auto"/>
            <w:right w:val="none" w:sz="0" w:space="0" w:color="auto"/>
          </w:divBdr>
        </w:div>
        <w:div w:id="350031338">
          <w:marLeft w:val="0"/>
          <w:marRight w:val="0"/>
          <w:marTop w:val="0"/>
          <w:marBottom w:val="0"/>
          <w:divBdr>
            <w:top w:val="none" w:sz="0" w:space="0" w:color="auto"/>
            <w:left w:val="none" w:sz="0" w:space="0" w:color="auto"/>
            <w:bottom w:val="none" w:sz="0" w:space="0" w:color="auto"/>
            <w:right w:val="none" w:sz="0" w:space="0" w:color="auto"/>
          </w:divBdr>
        </w:div>
        <w:div w:id="932594436">
          <w:marLeft w:val="0"/>
          <w:marRight w:val="0"/>
          <w:marTop w:val="0"/>
          <w:marBottom w:val="0"/>
          <w:divBdr>
            <w:top w:val="none" w:sz="0" w:space="0" w:color="auto"/>
            <w:left w:val="none" w:sz="0" w:space="0" w:color="auto"/>
            <w:bottom w:val="none" w:sz="0" w:space="0" w:color="auto"/>
            <w:right w:val="none" w:sz="0" w:space="0" w:color="auto"/>
          </w:divBdr>
          <w:divsChild>
            <w:div w:id="1860508171">
              <w:marLeft w:val="0"/>
              <w:marRight w:val="0"/>
              <w:marTop w:val="30"/>
              <w:marBottom w:val="30"/>
              <w:divBdr>
                <w:top w:val="none" w:sz="0" w:space="0" w:color="auto"/>
                <w:left w:val="none" w:sz="0" w:space="0" w:color="auto"/>
                <w:bottom w:val="none" w:sz="0" w:space="0" w:color="auto"/>
                <w:right w:val="none" w:sz="0" w:space="0" w:color="auto"/>
              </w:divBdr>
              <w:divsChild>
                <w:div w:id="152646023">
                  <w:marLeft w:val="0"/>
                  <w:marRight w:val="0"/>
                  <w:marTop w:val="0"/>
                  <w:marBottom w:val="0"/>
                  <w:divBdr>
                    <w:top w:val="none" w:sz="0" w:space="0" w:color="auto"/>
                    <w:left w:val="none" w:sz="0" w:space="0" w:color="auto"/>
                    <w:bottom w:val="none" w:sz="0" w:space="0" w:color="auto"/>
                    <w:right w:val="none" w:sz="0" w:space="0" w:color="auto"/>
                  </w:divBdr>
                  <w:divsChild>
                    <w:div w:id="190996403">
                      <w:marLeft w:val="0"/>
                      <w:marRight w:val="0"/>
                      <w:marTop w:val="0"/>
                      <w:marBottom w:val="0"/>
                      <w:divBdr>
                        <w:top w:val="none" w:sz="0" w:space="0" w:color="auto"/>
                        <w:left w:val="none" w:sz="0" w:space="0" w:color="auto"/>
                        <w:bottom w:val="none" w:sz="0" w:space="0" w:color="auto"/>
                        <w:right w:val="none" w:sz="0" w:space="0" w:color="auto"/>
                      </w:divBdr>
                    </w:div>
                    <w:div w:id="1542128193">
                      <w:marLeft w:val="0"/>
                      <w:marRight w:val="0"/>
                      <w:marTop w:val="0"/>
                      <w:marBottom w:val="0"/>
                      <w:divBdr>
                        <w:top w:val="none" w:sz="0" w:space="0" w:color="auto"/>
                        <w:left w:val="none" w:sz="0" w:space="0" w:color="auto"/>
                        <w:bottom w:val="none" w:sz="0" w:space="0" w:color="auto"/>
                        <w:right w:val="none" w:sz="0" w:space="0" w:color="auto"/>
                      </w:divBdr>
                    </w:div>
                    <w:div w:id="1592548067">
                      <w:marLeft w:val="0"/>
                      <w:marRight w:val="0"/>
                      <w:marTop w:val="0"/>
                      <w:marBottom w:val="0"/>
                      <w:divBdr>
                        <w:top w:val="none" w:sz="0" w:space="0" w:color="auto"/>
                        <w:left w:val="none" w:sz="0" w:space="0" w:color="auto"/>
                        <w:bottom w:val="none" w:sz="0" w:space="0" w:color="auto"/>
                        <w:right w:val="none" w:sz="0" w:space="0" w:color="auto"/>
                      </w:divBdr>
                    </w:div>
                  </w:divsChild>
                </w:div>
                <w:div w:id="247276332">
                  <w:marLeft w:val="0"/>
                  <w:marRight w:val="0"/>
                  <w:marTop w:val="0"/>
                  <w:marBottom w:val="0"/>
                  <w:divBdr>
                    <w:top w:val="none" w:sz="0" w:space="0" w:color="auto"/>
                    <w:left w:val="none" w:sz="0" w:space="0" w:color="auto"/>
                    <w:bottom w:val="none" w:sz="0" w:space="0" w:color="auto"/>
                    <w:right w:val="none" w:sz="0" w:space="0" w:color="auto"/>
                  </w:divBdr>
                  <w:divsChild>
                    <w:div w:id="1068990190">
                      <w:marLeft w:val="0"/>
                      <w:marRight w:val="0"/>
                      <w:marTop w:val="0"/>
                      <w:marBottom w:val="0"/>
                      <w:divBdr>
                        <w:top w:val="none" w:sz="0" w:space="0" w:color="auto"/>
                        <w:left w:val="none" w:sz="0" w:space="0" w:color="auto"/>
                        <w:bottom w:val="none" w:sz="0" w:space="0" w:color="auto"/>
                        <w:right w:val="none" w:sz="0" w:space="0" w:color="auto"/>
                      </w:divBdr>
                    </w:div>
                  </w:divsChild>
                </w:div>
                <w:div w:id="511920965">
                  <w:marLeft w:val="0"/>
                  <w:marRight w:val="0"/>
                  <w:marTop w:val="0"/>
                  <w:marBottom w:val="0"/>
                  <w:divBdr>
                    <w:top w:val="none" w:sz="0" w:space="0" w:color="auto"/>
                    <w:left w:val="none" w:sz="0" w:space="0" w:color="auto"/>
                    <w:bottom w:val="none" w:sz="0" w:space="0" w:color="auto"/>
                    <w:right w:val="none" w:sz="0" w:space="0" w:color="auto"/>
                  </w:divBdr>
                  <w:divsChild>
                    <w:div w:id="237129411">
                      <w:marLeft w:val="0"/>
                      <w:marRight w:val="0"/>
                      <w:marTop w:val="0"/>
                      <w:marBottom w:val="0"/>
                      <w:divBdr>
                        <w:top w:val="none" w:sz="0" w:space="0" w:color="auto"/>
                        <w:left w:val="none" w:sz="0" w:space="0" w:color="auto"/>
                        <w:bottom w:val="none" w:sz="0" w:space="0" w:color="auto"/>
                        <w:right w:val="none" w:sz="0" w:space="0" w:color="auto"/>
                      </w:divBdr>
                    </w:div>
                  </w:divsChild>
                </w:div>
                <w:div w:id="514660228">
                  <w:marLeft w:val="0"/>
                  <w:marRight w:val="0"/>
                  <w:marTop w:val="0"/>
                  <w:marBottom w:val="0"/>
                  <w:divBdr>
                    <w:top w:val="none" w:sz="0" w:space="0" w:color="auto"/>
                    <w:left w:val="none" w:sz="0" w:space="0" w:color="auto"/>
                    <w:bottom w:val="none" w:sz="0" w:space="0" w:color="auto"/>
                    <w:right w:val="none" w:sz="0" w:space="0" w:color="auto"/>
                  </w:divBdr>
                  <w:divsChild>
                    <w:div w:id="797185970">
                      <w:marLeft w:val="0"/>
                      <w:marRight w:val="0"/>
                      <w:marTop w:val="0"/>
                      <w:marBottom w:val="0"/>
                      <w:divBdr>
                        <w:top w:val="none" w:sz="0" w:space="0" w:color="auto"/>
                        <w:left w:val="none" w:sz="0" w:space="0" w:color="auto"/>
                        <w:bottom w:val="none" w:sz="0" w:space="0" w:color="auto"/>
                        <w:right w:val="none" w:sz="0" w:space="0" w:color="auto"/>
                      </w:divBdr>
                    </w:div>
                  </w:divsChild>
                </w:div>
                <w:div w:id="557861081">
                  <w:marLeft w:val="0"/>
                  <w:marRight w:val="0"/>
                  <w:marTop w:val="0"/>
                  <w:marBottom w:val="0"/>
                  <w:divBdr>
                    <w:top w:val="none" w:sz="0" w:space="0" w:color="auto"/>
                    <w:left w:val="none" w:sz="0" w:space="0" w:color="auto"/>
                    <w:bottom w:val="none" w:sz="0" w:space="0" w:color="auto"/>
                    <w:right w:val="none" w:sz="0" w:space="0" w:color="auto"/>
                  </w:divBdr>
                  <w:divsChild>
                    <w:div w:id="1554268896">
                      <w:marLeft w:val="0"/>
                      <w:marRight w:val="0"/>
                      <w:marTop w:val="0"/>
                      <w:marBottom w:val="0"/>
                      <w:divBdr>
                        <w:top w:val="none" w:sz="0" w:space="0" w:color="auto"/>
                        <w:left w:val="none" w:sz="0" w:space="0" w:color="auto"/>
                        <w:bottom w:val="none" w:sz="0" w:space="0" w:color="auto"/>
                        <w:right w:val="none" w:sz="0" w:space="0" w:color="auto"/>
                      </w:divBdr>
                    </w:div>
                  </w:divsChild>
                </w:div>
                <w:div w:id="587471044">
                  <w:marLeft w:val="0"/>
                  <w:marRight w:val="0"/>
                  <w:marTop w:val="0"/>
                  <w:marBottom w:val="0"/>
                  <w:divBdr>
                    <w:top w:val="none" w:sz="0" w:space="0" w:color="auto"/>
                    <w:left w:val="none" w:sz="0" w:space="0" w:color="auto"/>
                    <w:bottom w:val="none" w:sz="0" w:space="0" w:color="auto"/>
                    <w:right w:val="none" w:sz="0" w:space="0" w:color="auto"/>
                  </w:divBdr>
                  <w:divsChild>
                    <w:div w:id="974795854">
                      <w:marLeft w:val="0"/>
                      <w:marRight w:val="0"/>
                      <w:marTop w:val="0"/>
                      <w:marBottom w:val="0"/>
                      <w:divBdr>
                        <w:top w:val="none" w:sz="0" w:space="0" w:color="auto"/>
                        <w:left w:val="none" w:sz="0" w:space="0" w:color="auto"/>
                        <w:bottom w:val="none" w:sz="0" w:space="0" w:color="auto"/>
                        <w:right w:val="none" w:sz="0" w:space="0" w:color="auto"/>
                      </w:divBdr>
                    </w:div>
                  </w:divsChild>
                </w:div>
                <w:div w:id="738869968">
                  <w:marLeft w:val="0"/>
                  <w:marRight w:val="0"/>
                  <w:marTop w:val="0"/>
                  <w:marBottom w:val="0"/>
                  <w:divBdr>
                    <w:top w:val="none" w:sz="0" w:space="0" w:color="auto"/>
                    <w:left w:val="none" w:sz="0" w:space="0" w:color="auto"/>
                    <w:bottom w:val="none" w:sz="0" w:space="0" w:color="auto"/>
                    <w:right w:val="none" w:sz="0" w:space="0" w:color="auto"/>
                  </w:divBdr>
                  <w:divsChild>
                    <w:div w:id="299186691">
                      <w:marLeft w:val="0"/>
                      <w:marRight w:val="0"/>
                      <w:marTop w:val="0"/>
                      <w:marBottom w:val="0"/>
                      <w:divBdr>
                        <w:top w:val="none" w:sz="0" w:space="0" w:color="auto"/>
                        <w:left w:val="none" w:sz="0" w:space="0" w:color="auto"/>
                        <w:bottom w:val="none" w:sz="0" w:space="0" w:color="auto"/>
                        <w:right w:val="none" w:sz="0" w:space="0" w:color="auto"/>
                      </w:divBdr>
                    </w:div>
                  </w:divsChild>
                </w:div>
                <w:div w:id="1075472969">
                  <w:marLeft w:val="0"/>
                  <w:marRight w:val="0"/>
                  <w:marTop w:val="0"/>
                  <w:marBottom w:val="0"/>
                  <w:divBdr>
                    <w:top w:val="none" w:sz="0" w:space="0" w:color="auto"/>
                    <w:left w:val="none" w:sz="0" w:space="0" w:color="auto"/>
                    <w:bottom w:val="none" w:sz="0" w:space="0" w:color="auto"/>
                    <w:right w:val="none" w:sz="0" w:space="0" w:color="auto"/>
                  </w:divBdr>
                  <w:divsChild>
                    <w:div w:id="206261825">
                      <w:marLeft w:val="0"/>
                      <w:marRight w:val="0"/>
                      <w:marTop w:val="0"/>
                      <w:marBottom w:val="0"/>
                      <w:divBdr>
                        <w:top w:val="none" w:sz="0" w:space="0" w:color="auto"/>
                        <w:left w:val="none" w:sz="0" w:space="0" w:color="auto"/>
                        <w:bottom w:val="none" w:sz="0" w:space="0" w:color="auto"/>
                        <w:right w:val="none" w:sz="0" w:space="0" w:color="auto"/>
                      </w:divBdr>
                    </w:div>
                  </w:divsChild>
                </w:div>
                <w:div w:id="1118254676">
                  <w:marLeft w:val="0"/>
                  <w:marRight w:val="0"/>
                  <w:marTop w:val="0"/>
                  <w:marBottom w:val="0"/>
                  <w:divBdr>
                    <w:top w:val="none" w:sz="0" w:space="0" w:color="auto"/>
                    <w:left w:val="none" w:sz="0" w:space="0" w:color="auto"/>
                    <w:bottom w:val="none" w:sz="0" w:space="0" w:color="auto"/>
                    <w:right w:val="none" w:sz="0" w:space="0" w:color="auto"/>
                  </w:divBdr>
                  <w:divsChild>
                    <w:div w:id="920406088">
                      <w:marLeft w:val="0"/>
                      <w:marRight w:val="0"/>
                      <w:marTop w:val="0"/>
                      <w:marBottom w:val="0"/>
                      <w:divBdr>
                        <w:top w:val="none" w:sz="0" w:space="0" w:color="auto"/>
                        <w:left w:val="none" w:sz="0" w:space="0" w:color="auto"/>
                        <w:bottom w:val="none" w:sz="0" w:space="0" w:color="auto"/>
                        <w:right w:val="none" w:sz="0" w:space="0" w:color="auto"/>
                      </w:divBdr>
                    </w:div>
                    <w:div w:id="2127381647">
                      <w:marLeft w:val="0"/>
                      <w:marRight w:val="0"/>
                      <w:marTop w:val="0"/>
                      <w:marBottom w:val="0"/>
                      <w:divBdr>
                        <w:top w:val="none" w:sz="0" w:space="0" w:color="auto"/>
                        <w:left w:val="none" w:sz="0" w:space="0" w:color="auto"/>
                        <w:bottom w:val="none" w:sz="0" w:space="0" w:color="auto"/>
                        <w:right w:val="none" w:sz="0" w:space="0" w:color="auto"/>
                      </w:divBdr>
                    </w:div>
                  </w:divsChild>
                </w:div>
                <w:div w:id="1670327578">
                  <w:marLeft w:val="0"/>
                  <w:marRight w:val="0"/>
                  <w:marTop w:val="0"/>
                  <w:marBottom w:val="0"/>
                  <w:divBdr>
                    <w:top w:val="none" w:sz="0" w:space="0" w:color="auto"/>
                    <w:left w:val="none" w:sz="0" w:space="0" w:color="auto"/>
                    <w:bottom w:val="none" w:sz="0" w:space="0" w:color="auto"/>
                    <w:right w:val="none" w:sz="0" w:space="0" w:color="auto"/>
                  </w:divBdr>
                  <w:divsChild>
                    <w:div w:id="10658411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22927679">
          <w:marLeft w:val="0"/>
          <w:marRight w:val="0"/>
          <w:marTop w:val="0"/>
          <w:marBottom w:val="0"/>
          <w:divBdr>
            <w:top w:val="none" w:sz="0" w:space="0" w:color="auto"/>
            <w:left w:val="none" w:sz="0" w:space="0" w:color="auto"/>
            <w:bottom w:val="none" w:sz="0" w:space="0" w:color="auto"/>
            <w:right w:val="none" w:sz="0" w:space="0" w:color="auto"/>
          </w:divBdr>
          <w:divsChild>
            <w:div w:id="1199780072">
              <w:marLeft w:val="0"/>
              <w:marRight w:val="0"/>
              <w:marTop w:val="30"/>
              <w:marBottom w:val="30"/>
              <w:divBdr>
                <w:top w:val="none" w:sz="0" w:space="0" w:color="auto"/>
                <w:left w:val="none" w:sz="0" w:space="0" w:color="auto"/>
                <w:bottom w:val="none" w:sz="0" w:space="0" w:color="auto"/>
                <w:right w:val="none" w:sz="0" w:space="0" w:color="auto"/>
              </w:divBdr>
              <w:divsChild>
                <w:div w:id="11807849">
                  <w:marLeft w:val="0"/>
                  <w:marRight w:val="0"/>
                  <w:marTop w:val="0"/>
                  <w:marBottom w:val="0"/>
                  <w:divBdr>
                    <w:top w:val="none" w:sz="0" w:space="0" w:color="auto"/>
                    <w:left w:val="none" w:sz="0" w:space="0" w:color="auto"/>
                    <w:bottom w:val="none" w:sz="0" w:space="0" w:color="auto"/>
                    <w:right w:val="none" w:sz="0" w:space="0" w:color="auto"/>
                  </w:divBdr>
                  <w:divsChild>
                    <w:div w:id="1051224178">
                      <w:marLeft w:val="0"/>
                      <w:marRight w:val="0"/>
                      <w:marTop w:val="0"/>
                      <w:marBottom w:val="0"/>
                      <w:divBdr>
                        <w:top w:val="none" w:sz="0" w:space="0" w:color="auto"/>
                        <w:left w:val="none" w:sz="0" w:space="0" w:color="auto"/>
                        <w:bottom w:val="none" w:sz="0" w:space="0" w:color="auto"/>
                        <w:right w:val="none" w:sz="0" w:space="0" w:color="auto"/>
                      </w:divBdr>
                    </w:div>
                  </w:divsChild>
                </w:div>
                <w:div w:id="1579091816">
                  <w:marLeft w:val="0"/>
                  <w:marRight w:val="0"/>
                  <w:marTop w:val="0"/>
                  <w:marBottom w:val="0"/>
                  <w:divBdr>
                    <w:top w:val="none" w:sz="0" w:space="0" w:color="auto"/>
                    <w:left w:val="none" w:sz="0" w:space="0" w:color="auto"/>
                    <w:bottom w:val="none" w:sz="0" w:space="0" w:color="auto"/>
                    <w:right w:val="none" w:sz="0" w:space="0" w:color="auto"/>
                  </w:divBdr>
                  <w:divsChild>
                    <w:div w:id="11771598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3557220">
          <w:marLeft w:val="0"/>
          <w:marRight w:val="0"/>
          <w:marTop w:val="0"/>
          <w:marBottom w:val="0"/>
          <w:divBdr>
            <w:top w:val="none" w:sz="0" w:space="0" w:color="auto"/>
            <w:left w:val="none" w:sz="0" w:space="0" w:color="auto"/>
            <w:bottom w:val="none" w:sz="0" w:space="0" w:color="auto"/>
            <w:right w:val="none" w:sz="0" w:space="0" w:color="auto"/>
          </w:divBdr>
          <w:divsChild>
            <w:div w:id="1129082139">
              <w:marLeft w:val="0"/>
              <w:marRight w:val="0"/>
              <w:marTop w:val="30"/>
              <w:marBottom w:val="30"/>
              <w:divBdr>
                <w:top w:val="none" w:sz="0" w:space="0" w:color="auto"/>
                <w:left w:val="none" w:sz="0" w:space="0" w:color="auto"/>
                <w:bottom w:val="none" w:sz="0" w:space="0" w:color="auto"/>
                <w:right w:val="none" w:sz="0" w:space="0" w:color="auto"/>
              </w:divBdr>
              <w:divsChild>
                <w:div w:id="553545812">
                  <w:marLeft w:val="0"/>
                  <w:marRight w:val="0"/>
                  <w:marTop w:val="0"/>
                  <w:marBottom w:val="0"/>
                  <w:divBdr>
                    <w:top w:val="none" w:sz="0" w:space="0" w:color="auto"/>
                    <w:left w:val="none" w:sz="0" w:space="0" w:color="auto"/>
                    <w:bottom w:val="none" w:sz="0" w:space="0" w:color="auto"/>
                    <w:right w:val="none" w:sz="0" w:space="0" w:color="auto"/>
                  </w:divBdr>
                  <w:divsChild>
                    <w:div w:id="1323123607">
                      <w:marLeft w:val="0"/>
                      <w:marRight w:val="0"/>
                      <w:marTop w:val="0"/>
                      <w:marBottom w:val="0"/>
                      <w:divBdr>
                        <w:top w:val="none" w:sz="0" w:space="0" w:color="auto"/>
                        <w:left w:val="none" w:sz="0" w:space="0" w:color="auto"/>
                        <w:bottom w:val="none" w:sz="0" w:space="0" w:color="auto"/>
                        <w:right w:val="none" w:sz="0" w:space="0" w:color="auto"/>
                      </w:divBdr>
                    </w:div>
                  </w:divsChild>
                </w:div>
                <w:div w:id="607392165">
                  <w:marLeft w:val="0"/>
                  <w:marRight w:val="0"/>
                  <w:marTop w:val="0"/>
                  <w:marBottom w:val="0"/>
                  <w:divBdr>
                    <w:top w:val="none" w:sz="0" w:space="0" w:color="auto"/>
                    <w:left w:val="none" w:sz="0" w:space="0" w:color="auto"/>
                    <w:bottom w:val="none" w:sz="0" w:space="0" w:color="auto"/>
                    <w:right w:val="none" w:sz="0" w:space="0" w:color="auto"/>
                  </w:divBdr>
                  <w:divsChild>
                    <w:div w:id="370693400">
                      <w:marLeft w:val="0"/>
                      <w:marRight w:val="0"/>
                      <w:marTop w:val="0"/>
                      <w:marBottom w:val="0"/>
                      <w:divBdr>
                        <w:top w:val="none" w:sz="0" w:space="0" w:color="auto"/>
                        <w:left w:val="none" w:sz="0" w:space="0" w:color="auto"/>
                        <w:bottom w:val="none" w:sz="0" w:space="0" w:color="auto"/>
                        <w:right w:val="none" w:sz="0" w:space="0" w:color="auto"/>
                      </w:divBdr>
                    </w:div>
                  </w:divsChild>
                </w:div>
                <w:div w:id="805590663">
                  <w:marLeft w:val="0"/>
                  <w:marRight w:val="0"/>
                  <w:marTop w:val="0"/>
                  <w:marBottom w:val="0"/>
                  <w:divBdr>
                    <w:top w:val="none" w:sz="0" w:space="0" w:color="auto"/>
                    <w:left w:val="none" w:sz="0" w:space="0" w:color="auto"/>
                    <w:bottom w:val="none" w:sz="0" w:space="0" w:color="auto"/>
                    <w:right w:val="none" w:sz="0" w:space="0" w:color="auto"/>
                  </w:divBdr>
                  <w:divsChild>
                    <w:div w:id="1797867266">
                      <w:marLeft w:val="0"/>
                      <w:marRight w:val="0"/>
                      <w:marTop w:val="0"/>
                      <w:marBottom w:val="0"/>
                      <w:divBdr>
                        <w:top w:val="none" w:sz="0" w:space="0" w:color="auto"/>
                        <w:left w:val="none" w:sz="0" w:space="0" w:color="auto"/>
                        <w:bottom w:val="none" w:sz="0" w:space="0" w:color="auto"/>
                        <w:right w:val="none" w:sz="0" w:space="0" w:color="auto"/>
                      </w:divBdr>
                    </w:div>
                  </w:divsChild>
                </w:div>
                <w:div w:id="874123065">
                  <w:marLeft w:val="0"/>
                  <w:marRight w:val="0"/>
                  <w:marTop w:val="0"/>
                  <w:marBottom w:val="0"/>
                  <w:divBdr>
                    <w:top w:val="none" w:sz="0" w:space="0" w:color="auto"/>
                    <w:left w:val="none" w:sz="0" w:space="0" w:color="auto"/>
                    <w:bottom w:val="none" w:sz="0" w:space="0" w:color="auto"/>
                    <w:right w:val="none" w:sz="0" w:space="0" w:color="auto"/>
                  </w:divBdr>
                  <w:divsChild>
                    <w:div w:id="2125224537">
                      <w:marLeft w:val="0"/>
                      <w:marRight w:val="0"/>
                      <w:marTop w:val="0"/>
                      <w:marBottom w:val="0"/>
                      <w:divBdr>
                        <w:top w:val="none" w:sz="0" w:space="0" w:color="auto"/>
                        <w:left w:val="none" w:sz="0" w:space="0" w:color="auto"/>
                        <w:bottom w:val="none" w:sz="0" w:space="0" w:color="auto"/>
                        <w:right w:val="none" w:sz="0" w:space="0" w:color="auto"/>
                      </w:divBdr>
                    </w:div>
                  </w:divsChild>
                </w:div>
                <w:div w:id="894194033">
                  <w:marLeft w:val="0"/>
                  <w:marRight w:val="0"/>
                  <w:marTop w:val="0"/>
                  <w:marBottom w:val="0"/>
                  <w:divBdr>
                    <w:top w:val="none" w:sz="0" w:space="0" w:color="auto"/>
                    <w:left w:val="none" w:sz="0" w:space="0" w:color="auto"/>
                    <w:bottom w:val="none" w:sz="0" w:space="0" w:color="auto"/>
                    <w:right w:val="none" w:sz="0" w:space="0" w:color="auto"/>
                  </w:divBdr>
                  <w:divsChild>
                    <w:div w:id="1563250421">
                      <w:marLeft w:val="0"/>
                      <w:marRight w:val="0"/>
                      <w:marTop w:val="0"/>
                      <w:marBottom w:val="0"/>
                      <w:divBdr>
                        <w:top w:val="none" w:sz="0" w:space="0" w:color="auto"/>
                        <w:left w:val="none" w:sz="0" w:space="0" w:color="auto"/>
                        <w:bottom w:val="none" w:sz="0" w:space="0" w:color="auto"/>
                        <w:right w:val="none" w:sz="0" w:space="0" w:color="auto"/>
                      </w:divBdr>
                    </w:div>
                  </w:divsChild>
                </w:div>
                <w:div w:id="1107116439">
                  <w:marLeft w:val="0"/>
                  <w:marRight w:val="0"/>
                  <w:marTop w:val="0"/>
                  <w:marBottom w:val="0"/>
                  <w:divBdr>
                    <w:top w:val="none" w:sz="0" w:space="0" w:color="auto"/>
                    <w:left w:val="none" w:sz="0" w:space="0" w:color="auto"/>
                    <w:bottom w:val="none" w:sz="0" w:space="0" w:color="auto"/>
                    <w:right w:val="none" w:sz="0" w:space="0" w:color="auto"/>
                  </w:divBdr>
                  <w:divsChild>
                    <w:div w:id="16267380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4319527">
          <w:marLeft w:val="0"/>
          <w:marRight w:val="0"/>
          <w:marTop w:val="0"/>
          <w:marBottom w:val="0"/>
          <w:divBdr>
            <w:top w:val="none" w:sz="0" w:space="0" w:color="auto"/>
            <w:left w:val="none" w:sz="0" w:space="0" w:color="auto"/>
            <w:bottom w:val="none" w:sz="0" w:space="0" w:color="auto"/>
            <w:right w:val="none" w:sz="0" w:space="0" w:color="auto"/>
          </w:divBdr>
        </w:div>
        <w:div w:id="1561012985">
          <w:marLeft w:val="0"/>
          <w:marRight w:val="0"/>
          <w:marTop w:val="0"/>
          <w:marBottom w:val="0"/>
          <w:divBdr>
            <w:top w:val="none" w:sz="0" w:space="0" w:color="auto"/>
            <w:left w:val="none" w:sz="0" w:space="0" w:color="auto"/>
            <w:bottom w:val="none" w:sz="0" w:space="0" w:color="auto"/>
            <w:right w:val="none" w:sz="0" w:space="0" w:color="auto"/>
          </w:divBdr>
        </w:div>
        <w:div w:id="1591887506">
          <w:marLeft w:val="0"/>
          <w:marRight w:val="0"/>
          <w:marTop w:val="0"/>
          <w:marBottom w:val="0"/>
          <w:divBdr>
            <w:top w:val="none" w:sz="0" w:space="0" w:color="auto"/>
            <w:left w:val="none" w:sz="0" w:space="0" w:color="auto"/>
            <w:bottom w:val="none" w:sz="0" w:space="0" w:color="auto"/>
            <w:right w:val="none" w:sz="0" w:space="0" w:color="auto"/>
          </w:divBdr>
        </w:div>
        <w:div w:id="2073775701">
          <w:marLeft w:val="0"/>
          <w:marRight w:val="0"/>
          <w:marTop w:val="0"/>
          <w:marBottom w:val="0"/>
          <w:divBdr>
            <w:top w:val="none" w:sz="0" w:space="0" w:color="auto"/>
            <w:left w:val="none" w:sz="0" w:space="0" w:color="auto"/>
            <w:bottom w:val="none" w:sz="0" w:space="0" w:color="auto"/>
            <w:right w:val="none" w:sz="0" w:space="0" w:color="auto"/>
          </w:divBdr>
        </w:div>
        <w:div w:id="2097239852">
          <w:marLeft w:val="0"/>
          <w:marRight w:val="0"/>
          <w:marTop w:val="0"/>
          <w:marBottom w:val="0"/>
          <w:divBdr>
            <w:top w:val="none" w:sz="0" w:space="0" w:color="auto"/>
            <w:left w:val="none" w:sz="0" w:space="0" w:color="auto"/>
            <w:bottom w:val="none" w:sz="0" w:space="0" w:color="auto"/>
            <w:right w:val="none" w:sz="0" w:space="0" w:color="auto"/>
          </w:divBdr>
        </w:div>
      </w:divsChild>
    </w:div>
    <w:div w:id="2086951065">
      <w:bodyDiv w:val="1"/>
      <w:marLeft w:val="0"/>
      <w:marRight w:val="0"/>
      <w:marTop w:val="0"/>
      <w:marBottom w:val="0"/>
      <w:divBdr>
        <w:top w:val="none" w:sz="0" w:space="0" w:color="auto"/>
        <w:left w:val="none" w:sz="0" w:space="0" w:color="auto"/>
        <w:bottom w:val="none" w:sz="0" w:space="0" w:color="auto"/>
        <w:right w:val="none" w:sz="0" w:space="0" w:color="auto"/>
      </w:divBdr>
    </w:div>
    <w:div w:id="2096894665">
      <w:bodyDiv w:val="1"/>
      <w:marLeft w:val="0"/>
      <w:marRight w:val="0"/>
      <w:marTop w:val="0"/>
      <w:marBottom w:val="0"/>
      <w:divBdr>
        <w:top w:val="none" w:sz="0" w:space="0" w:color="auto"/>
        <w:left w:val="none" w:sz="0" w:space="0" w:color="auto"/>
        <w:bottom w:val="none" w:sz="0" w:space="0" w:color="auto"/>
        <w:right w:val="none" w:sz="0" w:space="0" w:color="auto"/>
      </w:divBdr>
      <w:divsChild>
        <w:div w:id="507596485">
          <w:marLeft w:val="0"/>
          <w:marRight w:val="0"/>
          <w:marTop w:val="0"/>
          <w:marBottom w:val="0"/>
          <w:divBdr>
            <w:top w:val="none" w:sz="0" w:space="0" w:color="auto"/>
            <w:left w:val="none" w:sz="0" w:space="0" w:color="auto"/>
            <w:bottom w:val="none" w:sz="0" w:space="0" w:color="auto"/>
            <w:right w:val="none" w:sz="0" w:space="0" w:color="auto"/>
          </w:divBdr>
          <w:divsChild>
            <w:div w:id="247617177">
              <w:marLeft w:val="0"/>
              <w:marRight w:val="0"/>
              <w:marTop w:val="0"/>
              <w:marBottom w:val="0"/>
              <w:divBdr>
                <w:top w:val="none" w:sz="0" w:space="0" w:color="auto"/>
                <w:left w:val="none" w:sz="0" w:space="0" w:color="auto"/>
                <w:bottom w:val="none" w:sz="0" w:space="0" w:color="auto"/>
                <w:right w:val="none" w:sz="0" w:space="0" w:color="auto"/>
              </w:divBdr>
            </w:div>
            <w:div w:id="386337769">
              <w:marLeft w:val="0"/>
              <w:marRight w:val="0"/>
              <w:marTop w:val="0"/>
              <w:marBottom w:val="0"/>
              <w:divBdr>
                <w:top w:val="none" w:sz="0" w:space="0" w:color="auto"/>
                <w:left w:val="none" w:sz="0" w:space="0" w:color="auto"/>
                <w:bottom w:val="none" w:sz="0" w:space="0" w:color="auto"/>
                <w:right w:val="none" w:sz="0" w:space="0" w:color="auto"/>
              </w:divBdr>
            </w:div>
            <w:div w:id="752514157">
              <w:marLeft w:val="0"/>
              <w:marRight w:val="0"/>
              <w:marTop w:val="0"/>
              <w:marBottom w:val="0"/>
              <w:divBdr>
                <w:top w:val="none" w:sz="0" w:space="0" w:color="auto"/>
                <w:left w:val="none" w:sz="0" w:space="0" w:color="auto"/>
                <w:bottom w:val="none" w:sz="0" w:space="0" w:color="auto"/>
                <w:right w:val="none" w:sz="0" w:space="0" w:color="auto"/>
              </w:divBdr>
            </w:div>
            <w:div w:id="793139995">
              <w:marLeft w:val="0"/>
              <w:marRight w:val="0"/>
              <w:marTop w:val="0"/>
              <w:marBottom w:val="0"/>
              <w:divBdr>
                <w:top w:val="none" w:sz="0" w:space="0" w:color="auto"/>
                <w:left w:val="none" w:sz="0" w:space="0" w:color="auto"/>
                <w:bottom w:val="none" w:sz="0" w:space="0" w:color="auto"/>
                <w:right w:val="none" w:sz="0" w:space="0" w:color="auto"/>
              </w:divBdr>
            </w:div>
            <w:div w:id="810442696">
              <w:marLeft w:val="0"/>
              <w:marRight w:val="0"/>
              <w:marTop w:val="0"/>
              <w:marBottom w:val="0"/>
              <w:divBdr>
                <w:top w:val="none" w:sz="0" w:space="0" w:color="auto"/>
                <w:left w:val="none" w:sz="0" w:space="0" w:color="auto"/>
                <w:bottom w:val="none" w:sz="0" w:space="0" w:color="auto"/>
                <w:right w:val="none" w:sz="0" w:space="0" w:color="auto"/>
              </w:divBdr>
            </w:div>
            <w:div w:id="1124078171">
              <w:marLeft w:val="0"/>
              <w:marRight w:val="0"/>
              <w:marTop w:val="0"/>
              <w:marBottom w:val="0"/>
              <w:divBdr>
                <w:top w:val="none" w:sz="0" w:space="0" w:color="auto"/>
                <w:left w:val="none" w:sz="0" w:space="0" w:color="auto"/>
                <w:bottom w:val="none" w:sz="0" w:space="0" w:color="auto"/>
                <w:right w:val="none" w:sz="0" w:space="0" w:color="auto"/>
              </w:divBdr>
            </w:div>
            <w:div w:id="1697190853">
              <w:marLeft w:val="0"/>
              <w:marRight w:val="0"/>
              <w:marTop w:val="0"/>
              <w:marBottom w:val="0"/>
              <w:divBdr>
                <w:top w:val="none" w:sz="0" w:space="0" w:color="auto"/>
                <w:left w:val="none" w:sz="0" w:space="0" w:color="auto"/>
                <w:bottom w:val="none" w:sz="0" w:space="0" w:color="auto"/>
                <w:right w:val="none" w:sz="0" w:space="0" w:color="auto"/>
              </w:divBdr>
            </w:div>
            <w:div w:id="1851794966">
              <w:marLeft w:val="0"/>
              <w:marRight w:val="0"/>
              <w:marTop w:val="0"/>
              <w:marBottom w:val="0"/>
              <w:divBdr>
                <w:top w:val="none" w:sz="0" w:space="0" w:color="auto"/>
                <w:left w:val="none" w:sz="0" w:space="0" w:color="auto"/>
                <w:bottom w:val="none" w:sz="0" w:space="0" w:color="auto"/>
                <w:right w:val="none" w:sz="0" w:space="0" w:color="auto"/>
              </w:divBdr>
            </w:div>
            <w:div w:id="1957519198">
              <w:marLeft w:val="0"/>
              <w:marRight w:val="0"/>
              <w:marTop w:val="0"/>
              <w:marBottom w:val="0"/>
              <w:divBdr>
                <w:top w:val="none" w:sz="0" w:space="0" w:color="auto"/>
                <w:left w:val="none" w:sz="0" w:space="0" w:color="auto"/>
                <w:bottom w:val="none" w:sz="0" w:space="0" w:color="auto"/>
                <w:right w:val="none" w:sz="0" w:space="0" w:color="auto"/>
              </w:divBdr>
            </w:div>
          </w:divsChild>
        </w:div>
        <w:div w:id="1078212725">
          <w:marLeft w:val="0"/>
          <w:marRight w:val="0"/>
          <w:marTop w:val="0"/>
          <w:marBottom w:val="0"/>
          <w:divBdr>
            <w:top w:val="none" w:sz="0" w:space="0" w:color="auto"/>
            <w:left w:val="none" w:sz="0" w:space="0" w:color="auto"/>
            <w:bottom w:val="none" w:sz="0" w:space="0" w:color="auto"/>
            <w:right w:val="none" w:sz="0" w:space="0" w:color="auto"/>
          </w:divBdr>
          <w:divsChild>
            <w:div w:id="147407535">
              <w:marLeft w:val="0"/>
              <w:marRight w:val="0"/>
              <w:marTop w:val="0"/>
              <w:marBottom w:val="0"/>
              <w:divBdr>
                <w:top w:val="none" w:sz="0" w:space="0" w:color="auto"/>
                <w:left w:val="none" w:sz="0" w:space="0" w:color="auto"/>
                <w:bottom w:val="none" w:sz="0" w:space="0" w:color="auto"/>
                <w:right w:val="none" w:sz="0" w:space="0" w:color="auto"/>
              </w:divBdr>
            </w:div>
            <w:div w:id="188566028">
              <w:marLeft w:val="0"/>
              <w:marRight w:val="0"/>
              <w:marTop w:val="0"/>
              <w:marBottom w:val="0"/>
              <w:divBdr>
                <w:top w:val="none" w:sz="0" w:space="0" w:color="auto"/>
                <w:left w:val="none" w:sz="0" w:space="0" w:color="auto"/>
                <w:bottom w:val="none" w:sz="0" w:space="0" w:color="auto"/>
                <w:right w:val="none" w:sz="0" w:space="0" w:color="auto"/>
              </w:divBdr>
            </w:div>
            <w:div w:id="399138893">
              <w:marLeft w:val="0"/>
              <w:marRight w:val="0"/>
              <w:marTop w:val="0"/>
              <w:marBottom w:val="0"/>
              <w:divBdr>
                <w:top w:val="none" w:sz="0" w:space="0" w:color="auto"/>
                <w:left w:val="none" w:sz="0" w:space="0" w:color="auto"/>
                <w:bottom w:val="none" w:sz="0" w:space="0" w:color="auto"/>
                <w:right w:val="none" w:sz="0" w:space="0" w:color="auto"/>
              </w:divBdr>
            </w:div>
            <w:div w:id="737169715">
              <w:marLeft w:val="0"/>
              <w:marRight w:val="0"/>
              <w:marTop w:val="0"/>
              <w:marBottom w:val="0"/>
              <w:divBdr>
                <w:top w:val="none" w:sz="0" w:space="0" w:color="auto"/>
                <w:left w:val="none" w:sz="0" w:space="0" w:color="auto"/>
                <w:bottom w:val="none" w:sz="0" w:space="0" w:color="auto"/>
                <w:right w:val="none" w:sz="0" w:space="0" w:color="auto"/>
              </w:divBdr>
            </w:div>
            <w:div w:id="758795053">
              <w:marLeft w:val="0"/>
              <w:marRight w:val="0"/>
              <w:marTop w:val="0"/>
              <w:marBottom w:val="0"/>
              <w:divBdr>
                <w:top w:val="none" w:sz="0" w:space="0" w:color="auto"/>
                <w:left w:val="none" w:sz="0" w:space="0" w:color="auto"/>
                <w:bottom w:val="none" w:sz="0" w:space="0" w:color="auto"/>
                <w:right w:val="none" w:sz="0" w:space="0" w:color="auto"/>
              </w:divBdr>
            </w:div>
            <w:div w:id="765274620">
              <w:marLeft w:val="0"/>
              <w:marRight w:val="0"/>
              <w:marTop w:val="0"/>
              <w:marBottom w:val="0"/>
              <w:divBdr>
                <w:top w:val="none" w:sz="0" w:space="0" w:color="auto"/>
                <w:left w:val="none" w:sz="0" w:space="0" w:color="auto"/>
                <w:bottom w:val="none" w:sz="0" w:space="0" w:color="auto"/>
                <w:right w:val="none" w:sz="0" w:space="0" w:color="auto"/>
              </w:divBdr>
            </w:div>
            <w:div w:id="805316020">
              <w:marLeft w:val="0"/>
              <w:marRight w:val="0"/>
              <w:marTop w:val="0"/>
              <w:marBottom w:val="0"/>
              <w:divBdr>
                <w:top w:val="none" w:sz="0" w:space="0" w:color="auto"/>
                <w:left w:val="none" w:sz="0" w:space="0" w:color="auto"/>
                <w:bottom w:val="none" w:sz="0" w:space="0" w:color="auto"/>
                <w:right w:val="none" w:sz="0" w:space="0" w:color="auto"/>
              </w:divBdr>
            </w:div>
            <w:div w:id="923805359">
              <w:marLeft w:val="0"/>
              <w:marRight w:val="0"/>
              <w:marTop w:val="0"/>
              <w:marBottom w:val="0"/>
              <w:divBdr>
                <w:top w:val="none" w:sz="0" w:space="0" w:color="auto"/>
                <w:left w:val="none" w:sz="0" w:space="0" w:color="auto"/>
                <w:bottom w:val="none" w:sz="0" w:space="0" w:color="auto"/>
                <w:right w:val="none" w:sz="0" w:space="0" w:color="auto"/>
              </w:divBdr>
            </w:div>
            <w:div w:id="935404146">
              <w:marLeft w:val="0"/>
              <w:marRight w:val="0"/>
              <w:marTop w:val="0"/>
              <w:marBottom w:val="0"/>
              <w:divBdr>
                <w:top w:val="none" w:sz="0" w:space="0" w:color="auto"/>
                <w:left w:val="none" w:sz="0" w:space="0" w:color="auto"/>
                <w:bottom w:val="none" w:sz="0" w:space="0" w:color="auto"/>
                <w:right w:val="none" w:sz="0" w:space="0" w:color="auto"/>
              </w:divBdr>
            </w:div>
            <w:div w:id="1122456101">
              <w:marLeft w:val="0"/>
              <w:marRight w:val="0"/>
              <w:marTop w:val="0"/>
              <w:marBottom w:val="0"/>
              <w:divBdr>
                <w:top w:val="none" w:sz="0" w:space="0" w:color="auto"/>
                <w:left w:val="none" w:sz="0" w:space="0" w:color="auto"/>
                <w:bottom w:val="none" w:sz="0" w:space="0" w:color="auto"/>
                <w:right w:val="none" w:sz="0" w:space="0" w:color="auto"/>
              </w:divBdr>
            </w:div>
            <w:div w:id="1123964969">
              <w:marLeft w:val="0"/>
              <w:marRight w:val="0"/>
              <w:marTop w:val="0"/>
              <w:marBottom w:val="0"/>
              <w:divBdr>
                <w:top w:val="none" w:sz="0" w:space="0" w:color="auto"/>
                <w:left w:val="none" w:sz="0" w:space="0" w:color="auto"/>
                <w:bottom w:val="none" w:sz="0" w:space="0" w:color="auto"/>
                <w:right w:val="none" w:sz="0" w:space="0" w:color="auto"/>
              </w:divBdr>
            </w:div>
            <w:div w:id="1236624930">
              <w:marLeft w:val="0"/>
              <w:marRight w:val="0"/>
              <w:marTop w:val="0"/>
              <w:marBottom w:val="0"/>
              <w:divBdr>
                <w:top w:val="none" w:sz="0" w:space="0" w:color="auto"/>
                <w:left w:val="none" w:sz="0" w:space="0" w:color="auto"/>
                <w:bottom w:val="none" w:sz="0" w:space="0" w:color="auto"/>
                <w:right w:val="none" w:sz="0" w:space="0" w:color="auto"/>
              </w:divBdr>
            </w:div>
            <w:div w:id="1249846203">
              <w:marLeft w:val="0"/>
              <w:marRight w:val="0"/>
              <w:marTop w:val="0"/>
              <w:marBottom w:val="0"/>
              <w:divBdr>
                <w:top w:val="none" w:sz="0" w:space="0" w:color="auto"/>
                <w:left w:val="none" w:sz="0" w:space="0" w:color="auto"/>
                <w:bottom w:val="none" w:sz="0" w:space="0" w:color="auto"/>
                <w:right w:val="none" w:sz="0" w:space="0" w:color="auto"/>
              </w:divBdr>
            </w:div>
            <w:div w:id="1446265225">
              <w:marLeft w:val="0"/>
              <w:marRight w:val="0"/>
              <w:marTop w:val="0"/>
              <w:marBottom w:val="0"/>
              <w:divBdr>
                <w:top w:val="none" w:sz="0" w:space="0" w:color="auto"/>
                <w:left w:val="none" w:sz="0" w:space="0" w:color="auto"/>
                <w:bottom w:val="none" w:sz="0" w:space="0" w:color="auto"/>
                <w:right w:val="none" w:sz="0" w:space="0" w:color="auto"/>
              </w:divBdr>
            </w:div>
            <w:div w:id="1506896920">
              <w:marLeft w:val="0"/>
              <w:marRight w:val="0"/>
              <w:marTop w:val="0"/>
              <w:marBottom w:val="0"/>
              <w:divBdr>
                <w:top w:val="none" w:sz="0" w:space="0" w:color="auto"/>
                <w:left w:val="none" w:sz="0" w:space="0" w:color="auto"/>
                <w:bottom w:val="none" w:sz="0" w:space="0" w:color="auto"/>
                <w:right w:val="none" w:sz="0" w:space="0" w:color="auto"/>
              </w:divBdr>
            </w:div>
            <w:div w:id="1736469066">
              <w:marLeft w:val="0"/>
              <w:marRight w:val="0"/>
              <w:marTop w:val="0"/>
              <w:marBottom w:val="0"/>
              <w:divBdr>
                <w:top w:val="none" w:sz="0" w:space="0" w:color="auto"/>
                <w:left w:val="none" w:sz="0" w:space="0" w:color="auto"/>
                <w:bottom w:val="none" w:sz="0" w:space="0" w:color="auto"/>
                <w:right w:val="none" w:sz="0" w:space="0" w:color="auto"/>
              </w:divBdr>
            </w:div>
            <w:div w:id="1772122537">
              <w:marLeft w:val="0"/>
              <w:marRight w:val="0"/>
              <w:marTop w:val="0"/>
              <w:marBottom w:val="0"/>
              <w:divBdr>
                <w:top w:val="none" w:sz="0" w:space="0" w:color="auto"/>
                <w:left w:val="none" w:sz="0" w:space="0" w:color="auto"/>
                <w:bottom w:val="none" w:sz="0" w:space="0" w:color="auto"/>
                <w:right w:val="none" w:sz="0" w:space="0" w:color="auto"/>
              </w:divBdr>
            </w:div>
            <w:div w:id="1930968080">
              <w:marLeft w:val="0"/>
              <w:marRight w:val="0"/>
              <w:marTop w:val="0"/>
              <w:marBottom w:val="0"/>
              <w:divBdr>
                <w:top w:val="none" w:sz="0" w:space="0" w:color="auto"/>
                <w:left w:val="none" w:sz="0" w:space="0" w:color="auto"/>
                <w:bottom w:val="none" w:sz="0" w:space="0" w:color="auto"/>
                <w:right w:val="none" w:sz="0" w:space="0" w:color="auto"/>
              </w:divBdr>
            </w:div>
            <w:div w:id="2073655598">
              <w:marLeft w:val="0"/>
              <w:marRight w:val="0"/>
              <w:marTop w:val="0"/>
              <w:marBottom w:val="0"/>
              <w:divBdr>
                <w:top w:val="none" w:sz="0" w:space="0" w:color="auto"/>
                <w:left w:val="none" w:sz="0" w:space="0" w:color="auto"/>
                <w:bottom w:val="none" w:sz="0" w:space="0" w:color="auto"/>
                <w:right w:val="none" w:sz="0" w:space="0" w:color="auto"/>
              </w:divBdr>
            </w:div>
            <w:div w:id="2146851444">
              <w:marLeft w:val="0"/>
              <w:marRight w:val="0"/>
              <w:marTop w:val="0"/>
              <w:marBottom w:val="0"/>
              <w:divBdr>
                <w:top w:val="none" w:sz="0" w:space="0" w:color="auto"/>
                <w:left w:val="none" w:sz="0" w:space="0" w:color="auto"/>
                <w:bottom w:val="none" w:sz="0" w:space="0" w:color="auto"/>
                <w:right w:val="none" w:sz="0" w:space="0" w:color="auto"/>
              </w:divBdr>
            </w:div>
          </w:divsChild>
        </w:div>
        <w:div w:id="2053917345">
          <w:marLeft w:val="0"/>
          <w:marRight w:val="0"/>
          <w:marTop w:val="0"/>
          <w:marBottom w:val="0"/>
          <w:divBdr>
            <w:top w:val="none" w:sz="0" w:space="0" w:color="auto"/>
            <w:left w:val="none" w:sz="0" w:space="0" w:color="auto"/>
            <w:bottom w:val="none" w:sz="0" w:space="0" w:color="auto"/>
            <w:right w:val="none" w:sz="0" w:space="0" w:color="auto"/>
          </w:divBdr>
          <w:divsChild>
            <w:div w:id="104079803">
              <w:marLeft w:val="0"/>
              <w:marRight w:val="0"/>
              <w:marTop w:val="0"/>
              <w:marBottom w:val="0"/>
              <w:divBdr>
                <w:top w:val="none" w:sz="0" w:space="0" w:color="auto"/>
                <w:left w:val="none" w:sz="0" w:space="0" w:color="auto"/>
                <w:bottom w:val="none" w:sz="0" w:space="0" w:color="auto"/>
                <w:right w:val="none" w:sz="0" w:space="0" w:color="auto"/>
              </w:divBdr>
            </w:div>
            <w:div w:id="172771412">
              <w:marLeft w:val="0"/>
              <w:marRight w:val="0"/>
              <w:marTop w:val="0"/>
              <w:marBottom w:val="0"/>
              <w:divBdr>
                <w:top w:val="none" w:sz="0" w:space="0" w:color="auto"/>
                <w:left w:val="none" w:sz="0" w:space="0" w:color="auto"/>
                <w:bottom w:val="none" w:sz="0" w:space="0" w:color="auto"/>
                <w:right w:val="none" w:sz="0" w:space="0" w:color="auto"/>
              </w:divBdr>
            </w:div>
            <w:div w:id="240917564">
              <w:marLeft w:val="0"/>
              <w:marRight w:val="0"/>
              <w:marTop w:val="0"/>
              <w:marBottom w:val="0"/>
              <w:divBdr>
                <w:top w:val="none" w:sz="0" w:space="0" w:color="auto"/>
                <w:left w:val="none" w:sz="0" w:space="0" w:color="auto"/>
                <w:bottom w:val="none" w:sz="0" w:space="0" w:color="auto"/>
                <w:right w:val="none" w:sz="0" w:space="0" w:color="auto"/>
              </w:divBdr>
            </w:div>
            <w:div w:id="249583330">
              <w:marLeft w:val="0"/>
              <w:marRight w:val="0"/>
              <w:marTop w:val="0"/>
              <w:marBottom w:val="0"/>
              <w:divBdr>
                <w:top w:val="none" w:sz="0" w:space="0" w:color="auto"/>
                <w:left w:val="none" w:sz="0" w:space="0" w:color="auto"/>
                <w:bottom w:val="none" w:sz="0" w:space="0" w:color="auto"/>
                <w:right w:val="none" w:sz="0" w:space="0" w:color="auto"/>
              </w:divBdr>
            </w:div>
            <w:div w:id="413892105">
              <w:marLeft w:val="0"/>
              <w:marRight w:val="0"/>
              <w:marTop w:val="0"/>
              <w:marBottom w:val="0"/>
              <w:divBdr>
                <w:top w:val="none" w:sz="0" w:space="0" w:color="auto"/>
                <w:left w:val="none" w:sz="0" w:space="0" w:color="auto"/>
                <w:bottom w:val="none" w:sz="0" w:space="0" w:color="auto"/>
                <w:right w:val="none" w:sz="0" w:space="0" w:color="auto"/>
              </w:divBdr>
            </w:div>
            <w:div w:id="419713573">
              <w:marLeft w:val="0"/>
              <w:marRight w:val="0"/>
              <w:marTop w:val="0"/>
              <w:marBottom w:val="0"/>
              <w:divBdr>
                <w:top w:val="none" w:sz="0" w:space="0" w:color="auto"/>
                <w:left w:val="none" w:sz="0" w:space="0" w:color="auto"/>
                <w:bottom w:val="none" w:sz="0" w:space="0" w:color="auto"/>
                <w:right w:val="none" w:sz="0" w:space="0" w:color="auto"/>
              </w:divBdr>
            </w:div>
            <w:div w:id="639579407">
              <w:marLeft w:val="0"/>
              <w:marRight w:val="0"/>
              <w:marTop w:val="0"/>
              <w:marBottom w:val="0"/>
              <w:divBdr>
                <w:top w:val="none" w:sz="0" w:space="0" w:color="auto"/>
                <w:left w:val="none" w:sz="0" w:space="0" w:color="auto"/>
                <w:bottom w:val="none" w:sz="0" w:space="0" w:color="auto"/>
                <w:right w:val="none" w:sz="0" w:space="0" w:color="auto"/>
              </w:divBdr>
            </w:div>
            <w:div w:id="962463456">
              <w:marLeft w:val="0"/>
              <w:marRight w:val="0"/>
              <w:marTop w:val="0"/>
              <w:marBottom w:val="0"/>
              <w:divBdr>
                <w:top w:val="none" w:sz="0" w:space="0" w:color="auto"/>
                <w:left w:val="none" w:sz="0" w:space="0" w:color="auto"/>
                <w:bottom w:val="none" w:sz="0" w:space="0" w:color="auto"/>
                <w:right w:val="none" w:sz="0" w:space="0" w:color="auto"/>
              </w:divBdr>
            </w:div>
            <w:div w:id="1076056135">
              <w:marLeft w:val="0"/>
              <w:marRight w:val="0"/>
              <w:marTop w:val="0"/>
              <w:marBottom w:val="0"/>
              <w:divBdr>
                <w:top w:val="none" w:sz="0" w:space="0" w:color="auto"/>
                <w:left w:val="none" w:sz="0" w:space="0" w:color="auto"/>
                <w:bottom w:val="none" w:sz="0" w:space="0" w:color="auto"/>
                <w:right w:val="none" w:sz="0" w:space="0" w:color="auto"/>
              </w:divBdr>
            </w:div>
            <w:div w:id="1109398340">
              <w:marLeft w:val="0"/>
              <w:marRight w:val="0"/>
              <w:marTop w:val="0"/>
              <w:marBottom w:val="0"/>
              <w:divBdr>
                <w:top w:val="none" w:sz="0" w:space="0" w:color="auto"/>
                <w:left w:val="none" w:sz="0" w:space="0" w:color="auto"/>
                <w:bottom w:val="none" w:sz="0" w:space="0" w:color="auto"/>
                <w:right w:val="none" w:sz="0" w:space="0" w:color="auto"/>
              </w:divBdr>
            </w:div>
            <w:div w:id="1153833814">
              <w:marLeft w:val="0"/>
              <w:marRight w:val="0"/>
              <w:marTop w:val="0"/>
              <w:marBottom w:val="0"/>
              <w:divBdr>
                <w:top w:val="none" w:sz="0" w:space="0" w:color="auto"/>
                <w:left w:val="none" w:sz="0" w:space="0" w:color="auto"/>
                <w:bottom w:val="none" w:sz="0" w:space="0" w:color="auto"/>
                <w:right w:val="none" w:sz="0" w:space="0" w:color="auto"/>
              </w:divBdr>
            </w:div>
            <w:div w:id="1180117724">
              <w:marLeft w:val="0"/>
              <w:marRight w:val="0"/>
              <w:marTop w:val="0"/>
              <w:marBottom w:val="0"/>
              <w:divBdr>
                <w:top w:val="none" w:sz="0" w:space="0" w:color="auto"/>
                <w:left w:val="none" w:sz="0" w:space="0" w:color="auto"/>
                <w:bottom w:val="none" w:sz="0" w:space="0" w:color="auto"/>
                <w:right w:val="none" w:sz="0" w:space="0" w:color="auto"/>
              </w:divBdr>
            </w:div>
            <w:div w:id="1329751469">
              <w:marLeft w:val="0"/>
              <w:marRight w:val="0"/>
              <w:marTop w:val="0"/>
              <w:marBottom w:val="0"/>
              <w:divBdr>
                <w:top w:val="none" w:sz="0" w:space="0" w:color="auto"/>
                <w:left w:val="none" w:sz="0" w:space="0" w:color="auto"/>
                <w:bottom w:val="none" w:sz="0" w:space="0" w:color="auto"/>
                <w:right w:val="none" w:sz="0" w:space="0" w:color="auto"/>
              </w:divBdr>
            </w:div>
            <w:div w:id="1481113763">
              <w:marLeft w:val="0"/>
              <w:marRight w:val="0"/>
              <w:marTop w:val="0"/>
              <w:marBottom w:val="0"/>
              <w:divBdr>
                <w:top w:val="none" w:sz="0" w:space="0" w:color="auto"/>
                <w:left w:val="none" w:sz="0" w:space="0" w:color="auto"/>
                <w:bottom w:val="none" w:sz="0" w:space="0" w:color="auto"/>
                <w:right w:val="none" w:sz="0" w:space="0" w:color="auto"/>
              </w:divBdr>
            </w:div>
            <w:div w:id="1502354075">
              <w:marLeft w:val="0"/>
              <w:marRight w:val="0"/>
              <w:marTop w:val="0"/>
              <w:marBottom w:val="0"/>
              <w:divBdr>
                <w:top w:val="none" w:sz="0" w:space="0" w:color="auto"/>
                <w:left w:val="none" w:sz="0" w:space="0" w:color="auto"/>
                <w:bottom w:val="none" w:sz="0" w:space="0" w:color="auto"/>
                <w:right w:val="none" w:sz="0" w:space="0" w:color="auto"/>
              </w:divBdr>
            </w:div>
            <w:div w:id="1611741431">
              <w:marLeft w:val="0"/>
              <w:marRight w:val="0"/>
              <w:marTop w:val="0"/>
              <w:marBottom w:val="0"/>
              <w:divBdr>
                <w:top w:val="none" w:sz="0" w:space="0" w:color="auto"/>
                <w:left w:val="none" w:sz="0" w:space="0" w:color="auto"/>
                <w:bottom w:val="none" w:sz="0" w:space="0" w:color="auto"/>
                <w:right w:val="none" w:sz="0" w:space="0" w:color="auto"/>
              </w:divBdr>
            </w:div>
            <w:div w:id="1624846440">
              <w:marLeft w:val="0"/>
              <w:marRight w:val="0"/>
              <w:marTop w:val="0"/>
              <w:marBottom w:val="0"/>
              <w:divBdr>
                <w:top w:val="none" w:sz="0" w:space="0" w:color="auto"/>
                <w:left w:val="none" w:sz="0" w:space="0" w:color="auto"/>
                <w:bottom w:val="none" w:sz="0" w:space="0" w:color="auto"/>
                <w:right w:val="none" w:sz="0" w:space="0" w:color="auto"/>
              </w:divBdr>
            </w:div>
            <w:div w:id="1724210684">
              <w:marLeft w:val="0"/>
              <w:marRight w:val="0"/>
              <w:marTop w:val="0"/>
              <w:marBottom w:val="0"/>
              <w:divBdr>
                <w:top w:val="none" w:sz="0" w:space="0" w:color="auto"/>
                <w:left w:val="none" w:sz="0" w:space="0" w:color="auto"/>
                <w:bottom w:val="none" w:sz="0" w:space="0" w:color="auto"/>
                <w:right w:val="none" w:sz="0" w:space="0" w:color="auto"/>
              </w:divBdr>
            </w:div>
            <w:div w:id="1952856239">
              <w:marLeft w:val="0"/>
              <w:marRight w:val="0"/>
              <w:marTop w:val="0"/>
              <w:marBottom w:val="0"/>
              <w:divBdr>
                <w:top w:val="none" w:sz="0" w:space="0" w:color="auto"/>
                <w:left w:val="none" w:sz="0" w:space="0" w:color="auto"/>
                <w:bottom w:val="none" w:sz="0" w:space="0" w:color="auto"/>
                <w:right w:val="none" w:sz="0" w:space="0" w:color="auto"/>
              </w:divBdr>
            </w:div>
            <w:div w:id="21198354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hyperlink" Target="http://www.rnp.gob.pe/" TargetMode="External"/><Relationship Id="rId26" Type="http://schemas.openxmlformats.org/officeDocument/2006/relationships/header" Target="header4.xml"/><Relationship Id="rId39" Type="http://schemas.openxmlformats.org/officeDocument/2006/relationships/header" Target="header12.xml"/><Relationship Id="rId21" Type="http://schemas.openxmlformats.org/officeDocument/2006/relationships/hyperlink" Target="https://enlinea.sunedu.gob.pe/" TargetMode="External"/><Relationship Id="rId34" Type="http://schemas.openxmlformats.org/officeDocument/2006/relationships/footer" Target="footer4.xml"/><Relationship Id="rId42" Type="http://schemas.openxmlformats.org/officeDocument/2006/relationships/footer" Target="footer6.xml"/><Relationship Id="rId47" Type="http://schemas.openxmlformats.org/officeDocument/2006/relationships/theme" Target="theme/theme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titulosinstitutos.minedu.gob.pe/" TargetMode="External"/><Relationship Id="rId32" Type="http://schemas.openxmlformats.org/officeDocument/2006/relationships/header" Target="header8.xml"/><Relationship Id="rId37" Type="http://schemas.openxmlformats.org/officeDocument/2006/relationships/header" Target="header11.xml"/><Relationship Id="rId40" Type="http://schemas.openxmlformats.org/officeDocument/2006/relationships/header" Target="header13.xml"/><Relationship Id="rId45" Type="http://schemas.openxmlformats.org/officeDocument/2006/relationships/footer" Target="footer8.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https://enlinea.sunedu.gob.pe/" TargetMode="External"/><Relationship Id="rId28" Type="http://schemas.openxmlformats.org/officeDocument/2006/relationships/footer" Target="footer2.xml"/><Relationship Id="rId36" Type="http://schemas.openxmlformats.org/officeDocument/2006/relationships/header" Target="header10.xml"/><Relationship Id="rId10" Type="http://schemas.openxmlformats.org/officeDocument/2006/relationships/webSettings" Target="webSettings.xml"/><Relationship Id="rId19" Type="http://schemas.openxmlformats.org/officeDocument/2006/relationships/hyperlink" Target="http://www.sbs.gob.pe/sistema-financiero/clasificadoras-de-riesgo" TargetMode="External"/><Relationship Id="rId31" Type="http://schemas.openxmlformats.org/officeDocument/2006/relationships/header" Target="header7.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https://titulosinstitutos.minedu.gob.pe/" TargetMode="External"/><Relationship Id="rId27" Type="http://schemas.openxmlformats.org/officeDocument/2006/relationships/header" Target="header5.xml"/><Relationship Id="rId30" Type="http://schemas.openxmlformats.org/officeDocument/2006/relationships/hyperlink" Target="https://denuncias.servicios.gob.pe/" TargetMode="External"/><Relationship Id="rId35" Type="http://schemas.openxmlformats.org/officeDocument/2006/relationships/header" Target="header9.xml"/><Relationship Id="rId43" Type="http://schemas.openxmlformats.org/officeDocument/2006/relationships/footer" Target="footer7.xml"/><Relationship Id="rId48" Type="http://schemas.microsoft.com/office/2020/10/relationships/intelligence" Target="intelligence2.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yperlink" Target="https://ipma.world/" TargetMode="External"/><Relationship Id="rId33" Type="http://schemas.openxmlformats.org/officeDocument/2006/relationships/footer" Target="footer3.xml"/><Relationship Id="rId38" Type="http://schemas.openxmlformats.org/officeDocument/2006/relationships/footer" Target="footer5.xml"/><Relationship Id="rId46" Type="http://schemas.openxmlformats.org/officeDocument/2006/relationships/fontTable" Target="fontTable.xml"/><Relationship Id="rId20" Type="http://schemas.openxmlformats.org/officeDocument/2006/relationships/hyperlink" Target="http://www.sbs.gob.pe/sistema-financiero/relacion-de-empresas-que-se-encuentran-autorizadas-a-emitir-cartas-fianza" TargetMode="External"/><Relationship Id="rId41" Type="http://schemas.openxmlformats.org/officeDocument/2006/relationships/header" Target="header14.xml"/></Relationships>
</file>

<file path=word/_rels/footnotes.xml.rels><?xml version="1.0" encoding="UTF-8" standalone="yes"?>
<Relationships xmlns="http://schemas.openxmlformats.org/package/2006/relationships"><Relationship Id="rId2" Type="http://schemas.openxmlformats.org/officeDocument/2006/relationships/hyperlink" Target="https://www.gob.pe/institucion/oece/colecciones/66426-manuales-de-usuario-de-la-ley-n-32069-en-el-seace" TargetMode="External"/><Relationship Id="rId1" Type="http://schemas.openxmlformats.org/officeDocument/2006/relationships/hyperlink" Target="https://www.gob.pe/institucion/indecopi/informes-publicaciones/5447866-registro-oficial-de-prestadores-de-servicios-de-certificacio-digital-rops"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dresoagli\AppData\Roaming\Microsoft\Plantillas\EquityReport.dotx" TargetMode="External"/></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CONCURSO PÚBLICO ABREVIADO PARA LA CONTRATACIÓN DE EXPERTOS Y GERENTES DE PROYECTOS</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C0F37D919A6064A8CA0656A51DAF9E8" ma:contentTypeVersion="10" ma:contentTypeDescription="Create a new document." ma:contentTypeScope="" ma:versionID="36c6c1da2e83ff6ef2d65c9d47a430b8">
  <xsd:schema xmlns:xsd="http://www.w3.org/2001/XMLSchema" xmlns:xs="http://www.w3.org/2001/XMLSchema" xmlns:p="http://schemas.microsoft.com/office/2006/metadata/properties" xmlns:ns3="9f4e4c27-2516-4f58-8024-dfc29c238522" targetNamespace="http://schemas.microsoft.com/office/2006/metadata/properties" ma:root="true" ma:fieldsID="11fc2ca229e9affeedaae9757d3149e2" ns3:_="">
    <xsd:import namespace="9f4e4c27-2516-4f58-8024-dfc29c23852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4e4c27-2516-4f58-8024-dfc29c2385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outs:outSpaceData xmlns:outs="http://schemas.microsoft.com/office/2009/outspace/metadata">
  <outs:relatedDates/>
  <outs:relatedDocuments/>
  <outs:relatedPeople/>
  <outs:propertyMetadataList/>
  <outs:corruptMetadataWasLost/>
</outs:outSpaceData>
</file>

<file path=customXml/item4.xml><?xml version="1.0" encoding="utf-8"?>
<p:properties xmlns:p="http://schemas.microsoft.com/office/2006/metadata/properties" xmlns:xsi="http://www.w3.org/2001/XMLSchema-instance" xmlns:pc="http://schemas.microsoft.com/office/infopath/2007/PartnerControls">
  <documentManagement>
    <_activity xmlns="9f4e4c27-2516-4f58-8024-dfc29c238522" xsi:nil="true"/>
  </documentManagement>
</p:properties>
</file>

<file path=customXml/item5.xml><?xml version="1.0" encoding="utf-8"?>
<b:Sources xmlns:b="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414D0F2-A609-449C-8686-1E0C224C01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4e4c27-2516-4f58-8024-dfc29c23852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00B806B-C3C7-4EFE-A57F-81DC87A14EE1}">
  <ds:schemaRefs>
    <ds:schemaRef ds:uri="http://schemas.microsoft.com/office/2009/outspace/metadata"/>
  </ds:schemaRefs>
</ds:datastoreItem>
</file>

<file path=customXml/itemProps4.xml><?xml version="1.0" encoding="utf-8"?>
<ds:datastoreItem xmlns:ds="http://schemas.openxmlformats.org/officeDocument/2006/customXml" ds:itemID="{F87993FD-0646-4CDE-9497-11B1DD588C7C}">
  <ds:schemaRefs>
    <ds:schemaRef ds:uri="http://schemas.microsoft.com/office/2006/metadata/properties"/>
    <ds:schemaRef ds:uri="http://schemas.microsoft.com/office/infopath/2007/PartnerControls"/>
    <ds:schemaRef ds:uri="9f4e4c27-2516-4f58-8024-dfc29c238522"/>
  </ds:schemaRefs>
</ds:datastoreItem>
</file>

<file path=customXml/itemProps5.xml><?xml version="1.0" encoding="utf-8"?>
<ds:datastoreItem xmlns:ds="http://schemas.openxmlformats.org/officeDocument/2006/customXml" ds:itemID="{EF81B559-B6CE-4C1D-B5DA-24979E2894A6}">
  <ds:schemaRefs>
    <ds:schemaRef ds:uri="http://schemas.openxmlformats.org/officeDocument/2006/bibliography"/>
  </ds:schemaRefs>
</ds:datastoreItem>
</file>

<file path=customXml/itemProps6.xml><?xml version="1.0" encoding="utf-8"?>
<ds:datastoreItem xmlns:ds="http://schemas.openxmlformats.org/officeDocument/2006/customXml" ds:itemID="{2CBE6858-7AD2-42F9-8F23-8A360C45CE9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EquityReport</Template>
  <TotalTime>1</TotalTime>
  <Pages>65</Pages>
  <Words>18535</Words>
  <Characters>101947</Characters>
  <Application>Microsoft Office Word</Application>
  <DocSecurity>0</DocSecurity>
  <Lines>849</Lines>
  <Paragraphs>240</Paragraphs>
  <ScaleCrop>false</ScaleCrop>
  <Company>SUBDIRECCION DE PROCESOS ESPECIALES – DIRECCION TECNICO NORMATIVACIÓN TECNICO TÉCNICOVA</Company>
  <LinksUpToDate>false</LinksUpToDate>
  <CharactersWithSpaces>120242</CharactersWithSpaces>
  <SharedDoc>false</SharedDoc>
  <HLinks>
    <vt:vector size="66" baseType="variant">
      <vt:variant>
        <vt:i4>3670073</vt:i4>
      </vt:variant>
      <vt:variant>
        <vt:i4>24</vt:i4>
      </vt:variant>
      <vt:variant>
        <vt:i4>0</vt:i4>
      </vt:variant>
      <vt:variant>
        <vt:i4>5</vt:i4>
      </vt:variant>
      <vt:variant>
        <vt:lpwstr>https://denuncias.servicios.gob.pe/</vt:lpwstr>
      </vt:variant>
      <vt:variant>
        <vt:lpwstr/>
      </vt:variant>
      <vt:variant>
        <vt:i4>6357097</vt:i4>
      </vt:variant>
      <vt:variant>
        <vt:i4>21</vt:i4>
      </vt:variant>
      <vt:variant>
        <vt:i4>0</vt:i4>
      </vt:variant>
      <vt:variant>
        <vt:i4>5</vt:i4>
      </vt:variant>
      <vt:variant>
        <vt:lpwstr>https://ipma.world/</vt:lpwstr>
      </vt:variant>
      <vt:variant>
        <vt:lpwstr/>
      </vt:variant>
      <vt:variant>
        <vt:i4>393307</vt:i4>
      </vt:variant>
      <vt:variant>
        <vt:i4>18</vt:i4>
      </vt:variant>
      <vt:variant>
        <vt:i4>0</vt:i4>
      </vt:variant>
      <vt:variant>
        <vt:i4>5</vt:i4>
      </vt:variant>
      <vt:variant>
        <vt:lpwstr>https://titulosinstitutos.minedu.gob.pe/</vt:lpwstr>
      </vt:variant>
      <vt:variant>
        <vt:lpwstr/>
      </vt:variant>
      <vt:variant>
        <vt:i4>6422581</vt:i4>
      </vt:variant>
      <vt:variant>
        <vt:i4>15</vt:i4>
      </vt:variant>
      <vt:variant>
        <vt:i4>0</vt:i4>
      </vt:variant>
      <vt:variant>
        <vt:i4>5</vt:i4>
      </vt:variant>
      <vt:variant>
        <vt:lpwstr>https://enlinea.sunedu.gob.pe/</vt:lpwstr>
      </vt:variant>
      <vt:variant>
        <vt:lpwstr/>
      </vt:variant>
      <vt:variant>
        <vt:i4>393307</vt:i4>
      </vt:variant>
      <vt:variant>
        <vt:i4>12</vt:i4>
      </vt:variant>
      <vt:variant>
        <vt:i4>0</vt:i4>
      </vt:variant>
      <vt:variant>
        <vt:i4>5</vt:i4>
      </vt:variant>
      <vt:variant>
        <vt:lpwstr>https://titulosinstitutos.minedu.gob.pe/</vt:lpwstr>
      </vt:variant>
      <vt:variant>
        <vt:lpwstr/>
      </vt:variant>
      <vt:variant>
        <vt:i4>6422581</vt:i4>
      </vt:variant>
      <vt:variant>
        <vt:i4>9</vt:i4>
      </vt:variant>
      <vt:variant>
        <vt:i4>0</vt:i4>
      </vt:variant>
      <vt:variant>
        <vt:i4>5</vt:i4>
      </vt:variant>
      <vt:variant>
        <vt:lpwstr>https://enlinea.sunedu.gob.pe/</vt:lpwstr>
      </vt:variant>
      <vt:variant>
        <vt:lpwstr/>
      </vt:variant>
      <vt:variant>
        <vt:i4>7208992</vt:i4>
      </vt:variant>
      <vt:variant>
        <vt:i4>6</vt:i4>
      </vt:variant>
      <vt:variant>
        <vt:i4>0</vt:i4>
      </vt:variant>
      <vt:variant>
        <vt:i4>5</vt:i4>
      </vt:variant>
      <vt:variant>
        <vt:lpwstr>http://www.sbs.gob.pe/sistema-financiero/relacion-de-empresas-que-se-encuentran-autorizadas-a-emitir-cartas-fianza</vt:lpwstr>
      </vt:variant>
      <vt:variant>
        <vt:lpwstr/>
      </vt:variant>
      <vt:variant>
        <vt:i4>1572930</vt:i4>
      </vt:variant>
      <vt:variant>
        <vt:i4>3</vt:i4>
      </vt:variant>
      <vt:variant>
        <vt:i4>0</vt:i4>
      </vt:variant>
      <vt:variant>
        <vt:i4>5</vt:i4>
      </vt:variant>
      <vt:variant>
        <vt:lpwstr>http://www.sbs.gob.pe/sistema-financiero/clasificadoras-de-riesgo</vt:lpwstr>
      </vt:variant>
      <vt:variant>
        <vt:lpwstr/>
      </vt:variant>
      <vt:variant>
        <vt:i4>7536692</vt:i4>
      </vt:variant>
      <vt:variant>
        <vt:i4>0</vt:i4>
      </vt:variant>
      <vt:variant>
        <vt:i4>0</vt:i4>
      </vt:variant>
      <vt:variant>
        <vt:i4>5</vt:i4>
      </vt:variant>
      <vt:variant>
        <vt:lpwstr>http://www.rnp.gob.pe/</vt:lpwstr>
      </vt:variant>
      <vt:variant>
        <vt:lpwstr/>
      </vt:variant>
      <vt:variant>
        <vt:i4>7798902</vt:i4>
      </vt:variant>
      <vt:variant>
        <vt:i4>3</vt:i4>
      </vt:variant>
      <vt:variant>
        <vt:i4>0</vt:i4>
      </vt:variant>
      <vt:variant>
        <vt:i4>5</vt:i4>
      </vt:variant>
      <vt:variant>
        <vt:lpwstr>https://www.gob.pe/institucion/oece/colecciones/66426-manuales-de-usuario-de-la-ley-n-32069-en-el-seace</vt:lpwstr>
      </vt:variant>
      <vt:variant>
        <vt:lpwstr/>
      </vt:variant>
      <vt:variant>
        <vt:i4>4784142</vt:i4>
      </vt:variant>
      <vt:variant>
        <vt:i4>0</vt:i4>
      </vt:variant>
      <vt:variant>
        <vt:i4>0</vt:i4>
      </vt:variant>
      <vt:variant>
        <vt:i4>5</vt:i4>
      </vt:variant>
      <vt:variant>
        <vt:lpwstr>https://www.gob.pe/institucion/indecopi/informes-publicaciones/5447866-registro-oficial-de-prestadores-de-servicios-de-certificacio-digital-rops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BASES ESTÁNDAR DE LICITACIÓN PÚBLICA PARA LA CONTRATACIÓN DE BIENES</dc:title>
  <dc:subject>Emitido mediante Directiva Nº……-2012-OSCE/PRE</dc:subject>
  <dc:creator>ipacheco</dc:creator>
  <cp:keywords>Formatos</cp:keywords>
  <dc:description/>
  <cp:lastModifiedBy>Contreras Concha, Ana Cristina</cp:lastModifiedBy>
  <cp:revision>2</cp:revision>
  <cp:lastPrinted>2025-11-13T08:54:00Z</cp:lastPrinted>
  <dcterms:created xsi:type="dcterms:W3CDTF">2026-01-12T16:08:00Z</dcterms:created>
  <dcterms:modified xsi:type="dcterms:W3CDTF">2026-01-12T16:08:00Z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TC017730649991</vt:lpwstr>
  </property>
  <property fmtid="{D5CDD505-2E9C-101B-9397-08002B2CF9AE}" pid="3" name="ContentTypeId">
    <vt:lpwstr>0x0101007C0F37D919A6064A8CA0656A51DAF9E8</vt:lpwstr>
  </property>
</Properties>
</file>